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2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  <p:sldMasterId id="2147484025" r:id="rId2"/>
    <p:sldMasterId id="2147484244" r:id="rId3"/>
  </p:sldMasterIdLst>
  <p:notesMasterIdLst>
    <p:notesMasterId r:id="rId52"/>
  </p:notesMasterIdLst>
  <p:sldIdLst>
    <p:sldId id="262" r:id="rId4"/>
    <p:sldId id="2084" r:id="rId5"/>
    <p:sldId id="2085" r:id="rId6"/>
    <p:sldId id="2129" r:id="rId7"/>
    <p:sldId id="591" r:id="rId8"/>
    <p:sldId id="2127" r:id="rId9"/>
    <p:sldId id="2128" r:id="rId10"/>
    <p:sldId id="897" r:id="rId11"/>
    <p:sldId id="876" r:id="rId12"/>
    <p:sldId id="877" r:id="rId13"/>
    <p:sldId id="2092" r:id="rId14"/>
    <p:sldId id="567" r:id="rId15"/>
    <p:sldId id="878" r:id="rId16"/>
    <p:sldId id="600" r:id="rId17"/>
    <p:sldId id="882" r:id="rId18"/>
    <p:sldId id="626" r:id="rId19"/>
    <p:sldId id="862" r:id="rId20"/>
    <p:sldId id="863" r:id="rId21"/>
    <p:sldId id="870" r:id="rId22"/>
    <p:sldId id="883" r:id="rId23"/>
    <p:sldId id="881" r:id="rId24"/>
    <p:sldId id="880" r:id="rId25"/>
    <p:sldId id="864" r:id="rId26"/>
    <p:sldId id="920" r:id="rId27"/>
    <p:sldId id="921" r:id="rId28"/>
    <p:sldId id="936" r:id="rId29"/>
    <p:sldId id="865" r:id="rId30"/>
    <p:sldId id="866" r:id="rId31"/>
    <p:sldId id="868" r:id="rId32"/>
    <p:sldId id="871" r:id="rId33"/>
    <p:sldId id="869" r:id="rId34"/>
    <p:sldId id="2097" r:id="rId35"/>
    <p:sldId id="1681" r:id="rId36"/>
    <p:sldId id="2132" r:id="rId37"/>
    <p:sldId id="2134" r:id="rId38"/>
    <p:sldId id="346" r:id="rId39"/>
    <p:sldId id="314" r:id="rId40"/>
    <p:sldId id="355" r:id="rId41"/>
    <p:sldId id="777" r:id="rId42"/>
    <p:sldId id="317" r:id="rId43"/>
    <p:sldId id="2133" r:id="rId44"/>
    <p:sldId id="2110" r:id="rId45"/>
    <p:sldId id="2135" r:id="rId46"/>
    <p:sldId id="2136" r:id="rId47"/>
    <p:sldId id="2137" r:id="rId48"/>
    <p:sldId id="2139" r:id="rId49"/>
    <p:sldId id="2140" r:id="rId50"/>
    <p:sldId id="213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Úvod" id="{4874F929-950F-4A18-92B3-0BF211B09DF2}">
          <p14:sldIdLst>
            <p14:sldId id="262"/>
            <p14:sldId id="2084"/>
            <p14:sldId id="2085"/>
          </p14:sldIdLst>
        </p14:section>
        <p14:section name="ArchiMate" id="{2F4E570E-B175-407B-BA5C-EABDC9EEAD24}">
          <p14:sldIdLst>
            <p14:sldId id="2129"/>
            <p14:sldId id="591"/>
            <p14:sldId id="2127"/>
            <p14:sldId id="2128"/>
            <p14:sldId id="897"/>
            <p14:sldId id="876"/>
            <p14:sldId id="877"/>
            <p14:sldId id="2092"/>
            <p14:sldId id="567"/>
            <p14:sldId id="878"/>
            <p14:sldId id="600"/>
            <p14:sldId id="882"/>
            <p14:sldId id="626"/>
            <p14:sldId id="862"/>
            <p14:sldId id="863"/>
            <p14:sldId id="870"/>
            <p14:sldId id="883"/>
            <p14:sldId id="881"/>
            <p14:sldId id="880"/>
            <p14:sldId id="864"/>
            <p14:sldId id="920"/>
            <p14:sldId id="921"/>
            <p14:sldId id="936"/>
            <p14:sldId id="865"/>
            <p14:sldId id="866"/>
            <p14:sldId id="868"/>
            <p14:sldId id="871"/>
            <p14:sldId id="869"/>
            <p14:sldId id="2097"/>
          </p14:sldIdLst>
        </p14:section>
        <p14:section name="MVC Pattern, Návrhové Vzory, Architektúra" id="{BB1BC3A0-1F02-4F37-9433-54C979078F50}">
          <p14:sldIdLst>
            <p14:sldId id="1681"/>
            <p14:sldId id="2132"/>
            <p14:sldId id="2134"/>
            <p14:sldId id="346"/>
            <p14:sldId id="314"/>
            <p14:sldId id="355"/>
            <p14:sldId id="777"/>
            <p14:sldId id="317"/>
            <p14:sldId id="2133"/>
            <p14:sldId id="2110"/>
            <p14:sldId id="2135"/>
            <p14:sldId id="2136"/>
          </p14:sldIdLst>
        </p14:section>
        <p14:section name="Minulosť, Prítomnosť, Budúctnosť" id="{2D790072-8FBD-4552-995F-FFB900C145C0}">
          <p14:sldIdLst>
            <p14:sldId id="2137"/>
            <p14:sldId id="2139"/>
            <p14:sldId id="2140"/>
            <p14:sldId id="21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 Academy" initials="IA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945"/>
    <a:srgbClr val="05188D"/>
    <a:srgbClr val="03178D"/>
    <a:srgbClr val="02178A"/>
    <a:srgbClr val="041990"/>
    <a:srgbClr val="08289C"/>
    <a:srgbClr val="695ADB"/>
    <a:srgbClr val="0000FF"/>
    <a:srgbClr val="8081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F116D8-ACFA-4160-BAC3-729592F41CEE}" v="34" dt="2022-03-03T19:20:00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78474" autoAdjust="0"/>
  </p:normalViewPr>
  <p:slideViewPr>
    <p:cSldViewPr snapToGrid="0">
      <p:cViewPr varScale="1">
        <p:scale>
          <a:sx n="89" d="100"/>
          <a:sy n="89" d="100"/>
        </p:scale>
        <p:origin x="44" y="208"/>
      </p:cViewPr>
      <p:guideLst>
        <p:guide orient="horz" pos="2183"/>
        <p:guide pos="3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lav Reiter" userId="5a0d4d1b27afcb5a" providerId="LiveId" clId="{B75477F5-DF61-458F-A7E4-EA65B9AB8A2C}"/>
    <pc:docChg chg="modSld">
      <pc:chgData name="Miroslav Reiter" userId="5a0d4d1b27afcb5a" providerId="LiveId" clId="{B75477F5-DF61-458F-A7E4-EA65B9AB8A2C}" dt="2019-06-30T15:28:11.874" v="1" actId="20577"/>
      <pc:docMkLst>
        <pc:docMk/>
      </pc:docMkLst>
      <pc:sldChg chg="setBg modNotesTx">
        <pc:chgData name="Miroslav Reiter" userId="5a0d4d1b27afcb5a" providerId="LiveId" clId="{B75477F5-DF61-458F-A7E4-EA65B9AB8A2C}" dt="2019-06-30T15:28:11.874" v="1" actId="20577"/>
        <pc:sldMkLst>
          <pc:docMk/>
          <pc:sldMk cId="3777291519" sldId="499"/>
        </pc:sldMkLst>
      </pc:sldChg>
    </pc:docChg>
  </pc:docChgLst>
  <pc:docChgLst>
    <pc:chgData name="Miroslav Reiter" userId="5a0d4d1b27afcb5a" providerId="LiveId" clId="{A5F116D8-ACFA-4160-BAC3-729592F41CEE}"/>
    <pc:docChg chg="undo redo custSel addSld delSld modSld sldOrd addSection modSection">
      <pc:chgData name="Miroslav Reiter" userId="5a0d4d1b27afcb5a" providerId="LiveId" clId="{A5F116D8-ACFA-4160-BAC3-729592F41CEE}" dt="2022-03-03T19:20:25.062" v="791" actId="17846"/>
      <pc:docMkLst>
        <pc:docMk/>
      </pc:docMkLst>
      <pc:sldChg chg="modSp mod">
        <pc:chgData name="Miroslav Reiter" userId="5a0d4d1b27afcb5a" providerId="LiveId" clId="{A5F116D8-ACFA-4160-BAC3-729592F41CEE}" dt="2022-03-03T15:59:03.801" v="3"/>
        <pc:sldMkLst>
          <pc:docMk/>
          <pc:sldMk cId="0" sldId="262"/>
        </pc:sldMkLst>
        <pc:spChg chg="mod">
          <ac:chgData name="Miroslav Reiter" userId="5a0d4d1b27afcb5a" providerId="LiveId" clId="{A5F116D8-ACFA-4160-BAC3-729592F41CEE}" dt="2022-03-03T15:59:03.801" v="3"/>
          <ac:spMkLst>
            <pc:docMk/>
            <pc:sldMk cId="0" sldId="262"/>
            <ac:spMk id="7" creationId="{00000000-0000-0000-0000-000000000000}"/>
          </ac:spMkLst>
        </pc:spChg>
      </pc:sldChg>
      <pc:sldChg chg="modSp add mod setBg">
        <pc:chgData name="Miroslav Reiter" userId="5a0d4d1b27afcb5a" providerId="LiveId" clId="{A5F116D8-ACFA-4160-BAC3-729592F41CEE}" dt="2022-03-03T16:53:31.461" v="666" actId="1076"/>
        <pc:sldMkLst>
          <pc:docMk/>
          <pc:sldMk cId="92446560" sldId="314"/>
        </pc:sldMkLst>
        <pc:spChg chg="mod">
          <ac:chgData name="Miroslav Reiter" userId="5a0d4d1b27afcb5a" providerId="LiveId" clId="{A5F116D8-ACFA-4160-BAC3-729592F41CEE}" dt="2022-03-03T16:53:31.461" v="666" actId="1076"/>
          <ac:spMkLst>
            <pc:docMk/>
            <pc:sldMk cId="92446560" sldId="314"/>
            <ac:spMk id="3" creationId="{00000000-0000-0000-0000-000000000000}"/>
          </ac:spMkLst>
        </pc:spChg>
      </pc:sldChg>
      <pc:sldChg chg="modSp add mod setBg">
        <pc:chgData name="Miroslav Reiter" userId="5a0d4d1b27afcb5a" providerId="LiveId" clId="{A5F116D8-ACFA-4160-BAC3-729592F41CEE}" dt="2022-03-03T16:40:22.104" v="472" actId="1076"/>
        <pc:sldMkLst>
          <pc:docMk/>
          <pc:sldMk cId="3326595596" sldId="317"/>
        </pc:sldMkLst>
        <pc:spChg chg="mod">
          <ac:chgData name="Miroslav Reiter" userId="5a0d4d1b27afcb5a" providerId="LiveId" clId="{A5F116D8-ACFA-4160-BAC3-729592F41CEE}" dt="2022-03-03T16:39:30.514" v="460" actId="27636"/>
          <ac:spMkLst>
            <pc:docMk/>
            <pc:sldMk cId="3326595596" sldId="317"/>
            <ac:spMk id="2" creationId="{00000000-0000-0000-0000-000000000000}"/>
          </ac:spMkLst>
        </pc:spChg>
        <pc:graphicFrameChg chg="mod modGraphic">
          <ac:chgData name="Miroslav Reiter" userId="5a0d4d1b27afcb5a" providerId="LiveId" clId="{A5F116D8-ACFA-4160-BAC3-729592F41CEE}" dt="2022-03-03T16:40:22.104" v="472" actId="1076"/>
          <ac:graphicFrameMkLst>
            <pc:docMk/>
            <pc:sldMk cId="3326595596" sldId="317"/>
            <ac:graphicFrameMk id="3" creationId="{00000000-0000-0000-0000-000000000000}"/>
          </ac:graphicFrameMkLst>
        </pc:graphicFrameChg>
      </pc:sldChg>
      <pc:sldChg chg="modSp add setBg">
        <pc:chgData name="Miroslav Reiter" userId="5a0d4d1b27afcb5a" providerId="LiveId" clId="{A5F116D8-ACFA-4160-BAC3-729592F41CEE}" dt="2022-03-03T16:38:55.094" v="458" actId="20577"/>
        <pc:sldMkLst>
          <pc:docMk/>
          <pc:sldMk cId="1671010917" sldId="346"/>
        </pc:sldMkLst>
        <pc:graphicFrameChg chg="mod">
          <ac:chgData name="Miroslav Reiter" userId="5a0d4d1b27afcb5a" providerId="LiveId" clId="{A5F116D8-ACFA-4160-BAC3-729592F41CEE}" dt="2022-03-03T16:38:55.094" v="458" actId="20577"/>
          <ac:graphicFrameMkLst>
            <pc:docMk/>
            <pc:sldMk cId="1671010917" sldId="346"/>
            <ac:graphicFrameMk id="7" creationId="{00000000-0000-0000-0000-000000000000}"/>
          </ac:graphicFrameMkLst>
        </pc:graphicFrameChg>
      </pc:sldChg>
      <pc:sldChg chg="add setBg">
        <pc:chgData name="Miroslav Reiter" userId="5a0d4d1b27afcb5a" providerId="LiveId" clId="{A5F116D8-ACFA-4160-BAC3-729592F41CEE}" dt="2022-03-03T16:38:22.650" v="455"/>
        <pc:sldMkLst>
          <pc:docMk/>
          <pc:sldMk cId="2272300281" sldId="355"/>
        </pc:sldMkLst>
      </pc:sldChg>
      <pc:sldChg chg="modSp add setBg">
        <pc:chgData name="Miroslav Reiter" userId="5a0d4d1b27afcb5a" providerId="LiveId" clId="{A5F116D8-ACFA-4160-BAC3-729592F41CEE}" dt="2022-03-03T16:39:40.605" v="462" actId="12100"/>
        <pc:sldMkLst>
          <pc:docMk/>
          <pc:sldMk cId="4116418533" sldId="777"/>
        </pc:sldMkLst>
        <pc:graphicFrameChg chg="mod">
          <ac:chgData name="Miroslav Reiter" userId="5a0d4d1b27afcb5a" providerId="LiveId" clId="{A5F116D8-ACFA-4160-BAC3-729592F41CEE}" dt="2022-03-03T16:39:40.605" v="462" actId="12100"/>
          <ac:graphicFrameMkLst>
            <pc:docMk/>
            <pc:sldMk cId="4116418533" sldId="777"/>
            <ac:graphicFrameMk id="11" creationId="{3D8E7E2A-2447-448F-8CE8-0555610CE61A}"/>
          </ac:graphicFrameMkLst>
        </pc:graphicFrameChg>
      </pc:sldChg>
      <pc:sldChg chg="modSp mod">
        <pc:chgData name="Miroslav Reiter" userId="5a0d4d1b27afcb5a" providerId="LiveId" clId="{A5F116D8-ACFA-4160-BAC3-729592F41CEE}" dt="2022-03-03T16:44:05.676" v="516" actId="207"/>
        <pc:sldMkLst>
          <pc:docMk/>
          <pc:sldMk cId="3621571483" sldId="2110"/>
        </pc:sldMkLst>
        <pc:spChg chg="mod">
          <ac:chgData name="Miroslav Reiter" userId="5a0d4d1b27afcb5a" providerId="LiveId" clId="{A5F116D8-ACFA-4160-BAC3-729592F41CEE}" dt="2022-03-03T16:41:37.825" v="475"/>
          <ac:spMkLst>
            <pc:docMk/>
            <pc:sldMk cId="3621571483" sldId="2110"/>
            <ac:spMk id="3" creationId="{82EB0144-18F9-4D50-9081-FFE84714EB15}"/>
          </ac:spMkLst>
        </pc:spChg>
        <pc:spChg chg="mod">
          <ac:chgData name="Miroslav Reiter" userId="5a0d4d1b27afcb5a" providerId="LiveId" clId="{A5F116D8-ACFA-4160-BAC3-729592F41CEE}" dt="2022-03-03T16:44:05.676" v="516" actId="207"/>
          <ac:spMkLst>
            <pc:docMk/>
            <pc:sldMk cId="3621571483" sldId="2110"/>
            <ac:spMk id="4" creationId="{B1165DE3-1DB2-4DFF-867A-B27F7F293FCF}"/>
          </ac:spMkLst>
        </pc:spChg>
      </pc:sldChg>
      <pc:sldChg chg="del">
        <pc:chgData name="Miroslav Reiter" userId="5a0d4d1b27afcb5a" providerId="LiveId" clId="{A5F116D8-ACFA-4160-BAC3-729592F41CEE}" dt="2022-03-03T16:44:28.829" v="517" actId="47"/>
        <pc:sldMkLst>
          <pc:docMk/>
          <pc:sldMk cId="3506834713" sldId="2111"/>
        </pc:sldMkLst>
      </pc:sldChg>
      <pc:sldChg chg="del">
        <pc:chgData name="Miroslav Reiter" userId="5a0d4d1b27afcb5a" providerId="LiveId" clId="{A5F116D8-ACFA-4160-BAC3-729592F41CEE}" dt="2022-03-03T16:44:28.829" v="517" actId="47"/>
        <pc:sldMkLst>
          <pc:docMk/>
          <pc:sldMk cId="1274324849" sldId="2112"/>
        </pc:sldMkLst>
      </pc:sldChg>
      <pc:sldChg chg="del">
        <pc:chgData name="Miroslav Reiter" userId="5a0d4d1b27afcb5a" providerId="LiveId" clId="{A5F116D8-ACFA-4160-BAC3-729592F41CEE}" dt="2022-03-03T19:16:56.657" v="766" actId="47"/>
        <pc:sldMkLst>
          <pc:docMk/>
          <pc:sldMk cId="979605878" sldId="2113"/>
        </pc:sldMkLst>
      </pc:sldChg>
      <pc:sldChg chg="del">
        <pc:chgData name="Miroslav Reiter" userId="5a0d4d1b27afcb5a" providerId="LiveId" clId="{A5F116D8-ACFA-4160-BAC3-729592F41CEE}" dt="2022-03-03T16:44:28.829" v="517" actId="47"/>
        <pc:sldMkLst>
          <pc:docMk/>
          <pc:sldMk cId="2109901422" sldId="2114"/>
        </pc:sldMkLst>
      </pc:sldChg>
      <pc:sldChg chg="del">
        <pc:chgData name="Miroslav Reiter" userId="5a0d4d1b27afcb5a" providerId="LiveId" clId="{A5F116D8-ACFA-4160-BAC3-729592F41CEE}" dt="2022-03-03T16:44:28.829" v="517" actId="47"/>
        <pc:sldMkLst>
          <pc:docMk/>
          <pc:sldMk cId="2054059248" sldId="2115"/>
        </pc:sldMkLst>
      </pc:sldChg>
      <pc:sldChg chg="del">
        <pc:chgData name="Miroslav Reiter" userId="5a0d4d1b27afcb5a" providerId="LiveId" clId="{A5F116D8-ACFA-4160-BAC3-729592F41CEE}" dt="2022-03-03T19:16:56.657" v="766" actId="47"/>
        <pc:sldMkLst>
          <pc:docMk/>
          <pc:sldMk cId="1481905241" sldId="2116"/>
        </pc:sldMkLst>
      </pc:sldChg>
      <pc:sldChg chg="addSp modSp new mod setBg modClrScheme setClrOvrMap chgLayout">
        <pc:chgData name="Miroslav Reiter" userId="5a0d4d1b27afcb5a" providerId="LiveId" clId="{A5F116D8-ACFA-4160-BAC3-729592F41CEE}" dt="2022-03-03T16:20:50.554" v="170" actId="20577"/>
        <pc:sldMkLst>
          <pc:docMk/>
          <pc:sldMk cId="1800880187" sldId="2132"/>
        </pc:sldMkLst>
        <pc:spChg chg="add mod">
          <ac:chgData name="Miroslav Reiter" userId="5a0d4d1b27afcb5a" providerId="LiveId" clId="{A5F116D8-ACFA-4160-BAC3-729592F41CEE}" dt="2022-03-03T16:20:50.554" v="170" actId="20577"/>
          <ac:spMkLst>
            <pc:docMk/>
            <pc:sldMk cId="1800880187" sldId="2132"/>
            <ac:spMk id="2" creationId="{FA2B2F18-96FF-4C11-A6D7-2EB379F6A43D}"/>
          </ac:spMkLst>
        </pc:spChg>
        <pc:spChg chg="add">
          <ac:chgData name="Miroslav Reiter" userId="5a0d4d1b27afcb5a" providerId="LiveId" clId="{A5F116D8-ACFA-4160-BAC3-729592F41CEE}" dt="2022-03-03T16:20:35.709" v="130" actId="26606"/>
          <ac:spMkLst>
            <pc:docMk/>
            <pc:sldMk cId="1800880187" sldId="2132"/>
            <ac:spMk id="7" creationId="{66B332A4-D438-4773-A77F-5ED49A448D9D}"/>
          </ac:spMkLst>
        </pc:spChg>
        <pc:spChg chg="add">
          <ac:chgData name="Miroslav Reiter" userId="5a0d4d1b27afcb5a" providerId="LiveId" clId="{A5F116D8-ACFA-4160-BAC3-729592F41CEE}" dt="2022-03-03T16:20:35.709" v="130" actId="26606"/>
          <ac:spMkLst>
            <pc:docMk/>
            <pc:sldMk cId="1800880187" sldId="2132"/>
            <ac:spMk id="9" creationId="{DF9AD32D-FF05-44F4-BD4D-9CEE89B71EB9}"/>
          </ac:spMkLst>
        </pc:spChg>
      </pc:sldChg>
      <pc:sldChg chg="addSp delSp modSp new mod modClrScheme chgLayout">
        <pc:chgData name="Miroslav Reiter" userId="5a0d4d1b27afcb5a" providerId="LiveId" clId="{A5F116D8-ACFA-4160-BAC3-729592F41CEE}" dt="2022-03-03T16:33:09.521" v="433" actId="113"/>
        <pc:sldMkLst>
          <pc:docMk/>
          <pc:sldMk cId="160587543" sldId="2133"/>
        </pc:sldMkLst>
        <pc:spChg chg="mod ord">
          <ac:chgData name="Miroslav Reiter" userId="5a0d4d1b27afcb5a" providerId="LiveId" clId="{A5F116D8-ACFA-4160-BAC3-729592F41CEE}" dt="2022-03-03T16:23:45.126" v="244" actId="20577"/>
          <ac:spMkLst>
            <pc:docMk/>
            <pc:sldMk cId="160587543" sldId="2133"/>
            <ac:spMk id="2" creationId="{3F324760-ED1F-4810-A56D-251E402CE0F6}"/>
          </ac:spMkLst>
        </pc:spChg>
        <pc:spChg chg="mod ord">
          <ac:chgData name="Miroslav Reiter" userId="5a0d4d1b27afcb5a" providerId="LiveId" clId="{A5F116D8-ACFA-4160-BAC3-729592F41CEE}" dt="2022-03-03T16:21:49.030" v="183" actId="700"/>
          <ac:spMkLst>
            <pc:docMk/>
            <pc:sldMk cId="160587543" sldId="2133"/>
            <ac:spMk id="3" creationId="{0FE621FD-B679-4AC2-9DFE-D9293264B298}"/>
          </ac:spMkLst>
        </pc:spChg>
        <pc:spChg chg="add del mod ord">
          <ac:chgData name="Miroslav Reiter" userId="5a0d4d1b27afcb5a" providerId="LiveId" clId="{A5F116D8-ACFA-4160-BAC3-729592F41CEE}" dt="2022-03-03T16:22:58.315" v="225" actId="12084"/>
          <ac:spMkLst>
            <pc:docMk/>
            <pc:sldMk cId="160587543" sldId="2133"/>
            <ac:spMk id="4" creationId="{C1CE4C19-5AD1-4B0A-AB99-1575C1697A3F}"/>
          </ac:spMkLst>
        </pc:spChg>
        <pc:spChg chg="add mod ord">
          <ac:chgData name="Miroslav Reiter" userId="5a0d4d1b27afcb5a" providerId="LiveId" clId="{A5F116D8-ACFA-4160-BAC3-729592F41CEE}" dt="2022-03-03T16:33:02.789" v="431" actId="113"/>
          <ac:spMkLst>
            <pc:docMk/>
            <pc:sldMk cId="160587543" sldId="2133"/>
            <ac:spMk id="5" creationId="{43204134-0671-4BCA-B00C-E2B4646ACCFA}"/>
          </ac:spMkLst>
        </pc:spChg>
        <pc:spChg chg="add del mod ord">
          <ac:chgData name="Miroslav Reiter" userId="5a0d4d1b27afcb5a" providerId="LiveId" clId="{A5F116D8-ACFA-4160-BAC3-729592F41CEE}" dt="2022-03-03T16:22:44.208" v="220" actId="12084"/>
          <ac:spMkLst>
            <pc:docMk/>
            <pc:sldMk cId="160587543" sldId="2133"/>
            <ac:spMk id="6" creationId="{5A127435-59DA-4BC7-B074-165EA928DF3A}"/>
          </ac:spMkLst>
        </pc:spChg>
        <pc:spChg chg="add mod ord">
          <ac:chgData name="Miroslav Reiter" userId="5a0d4d1b27afcb5a" providerId="LiveId" clId="{A5F116D8-ACFA-4160-BAC3-729592F41CEE}" dt="2022-03-03T16:33:09.521" v="433" actId="113"/>
          <ac:spMkLst>
            <pc:docMk/>
            <pc:sldMk cId="160587543" sldId="2133"/>
            <ac:spMk id="7" creationId="{B62CB881-B05E-4B79-9C08-5C5111BB2EB8}"/>
          </ac:spMkLst>
        </pc:spChg>
        <pc:graphicFrameChg chg="add mod">
          <ac:chgData name="Miroslav Reiter" userId="5a0d4d1b27afcb5a" providerId="LiveId" clId="{A5F116D8-ACFA-4160-BAC3-729592F41CEE}" dt="2022-03-03T16:22:53.415" v="224" actId="122"/>
          <ac:graphicFrameMkLst>
            <pc:docMk/>
            <pc:sldMk cId="160587543" sldId="2133"/>
            <ac:graphicFrameMk id="8" creationId="{0D3604CB-D77C-427D-99A8-7BFB23397724}"/>
          </ac:graphicFrameMkLst>
        </pc:graphicFrameChg>
        <pc:graphicFrameChg chg="add mod">
          <ac:chgData name="Miroslav Reiter" userId="5a0d4d1b27afcb5a" providerId="LiveId" clId="{A5F116D8-ACFA-4160-BAC3-729592F41CEE}" dt="2022-03-03T16:23:08.526" v="229" actId="2711"/>
          <ac:graphicFrameMkLst>
            <pc:docMk/>
            <pc:sldMk cId="160587543" sldId="2133"/>
            <ac:graphicFrameMk id="9" creationId="{0DBD9437-46EF-43E5-BCB1-3B2CDC874A16}"/>
          </ac:graphicFrameMkLst>
        </pc:graphicFrameChg>
      </pc:sldChg>
      <pc:sldChg chg="addSp delSp modSp new mod ord modClrScheme chgLayout">
        <pc:chgData name="Miroslav Reiter" userId="5a0d4d1b27afcb5a" providerId="LiveId" clId="{A5F116D8-ACFA-4160-BAC3-729592F41CEE}" dt="2022-03-03T16:35:52.633" v="454" actId="20577"/>
        <pc:sldMkLst>
          <pc:docMk/>
          <pc:sldMk cId="3039541337" sldId="2134"/>
        </pc:sldMkLst>
        <pc:spChg chg="del mod ord">
          <ac:chgData name="Miroslav Reiter" userId="5a0d4d1b27afcb5a" providerId="LiveId" clId="{A5F116D8-ACFA-4160-BAC3-729592F41CEE}" dt="2022-03-03T16:24:07.213" v="246" actId="700"/>
          <ac:spMkLst>
            <pc:docMk/>
            <pc:sldMk cId="3039541337" sldId="2134"/>
            <ac:spMk id="2" creationId="{73995CE4-A737-4233-B7B4-8C86DDE9B10E}"/>
          </ac:spMkLst>
        </pc:spChg>
        <pc:spChg chg="del">
          <ac:chgData name="Miroslav Reiter" userId="5a0d4d1b27afcb5a" providerId="LiveId" clId="{A5F116D8-ACFA-4160-BAC3-729592F41CEE}" dt="2022-03-03T16:24:07.213" v="246" actId="700"/>
          <ac:spMkLst>
            <pc:docMk/>
            <pc:sldMk cId="3039541337" sldId="2134"/>
            <ac:spMk id="3" creationId="{ACEF9D40-EBDC-44AF-825B-E805F56C263D}"/>
          </ac:spMkLst>
        </pc:spChg>
        <pc:spChg chg="del mod ord">
          <ac:chgData name="Miroslav Reiter" userId="5a0d4d1b27afcb5a" providerId="LiveId" clId="{A5F116D8-ACFA-4160-BAC3-729592F41CEE}" dt="2022-03-03T16:24:07.213" v="246" actId="700"/>
          <ac:spMkLst>
            <pc:docMk/>
            <pc:sldMk cId="3039541337" sldId="2134"/>
            <ac:spMk id="4" creationId="{8B7CBDBA-5A92-4299-A792-AE6773CDA309}"/>
          </ac:spMkLst>
        </pc:spChg>
        <pc:spChg chg="del">
          <ac:chgData name="Miroslav Reiter" userId="5a0d4d1b27afcb5a" providerId="LiveId" clId="{A5F116D8-ACFA-4160-BAC3-729592F41CEE}" dt="2022-03-03T16:24:07.213" v="246" actId="700"/>
          <ac:spMkLst>
            <pc:docMk/>
            <pc:sldMk cId="3039541337" sldId="2134"/>
            <ac:spMk id="5" creationId="{B5DF892C-0A04-4E7F-98CD-F71695CDC00A}"/>
          </ac:spMkLst>
        </pc:spChg>
        <pc:spChg chg="del mod ord">
          <ac:chgData name="Miroslav Reiter" userId="5a0d4d1b27afcb5a" providerId="LiveId" clId="{A5F116D8-ACFA-4160-BAC3-729592F41CEE}" dt="2022-03-03T16:24:07.213" v="246" actId="700"/>
          <ac:spMkLst>
            <pc:docMk/>
            <pc:sldMk cId="3039541337" sldId="2134"/>
            <ac:spMk id="6" creationId="{4D0A647F-79CD-492E-BEB2-329640DADB7D}"/>
          </ac:spMkLst>
        </pc:spChg>
        <pc:spChg chg="mod ord">
          <ac:chgData name="Miroslav Reiter" userId="5a0d4d1b27afcb5a" providerId="LiveId" clId="{A5F116D8-ACFA-4160-BAC3-729592F41CEE}" dt="2022-03-03T16:24:07.213" v="246" actId="700"/>
          <ac:spMkLst>
            <pc:docMk/>
            <pc:sldMk cId="3039541337" sldId="2134"/>
            <ac:spMk id="7" creationId="{DE14B4DC-DA08-497A-9517-6EA8E2479A90}"/>
          </ac:spMkLst>
        </pc:spChg>
        <pc:spChg chg="add mod ord">
          <ac:chgData name="Miroslav Reiter" userId="5a0d4d1b27afcb5a" providerId="LiveId" clId="{A5F116D8-ACFA-4160-BAC3-729592F41CEE}" dt="2022-03-03T16:24:11.970" v="252" actId="20577"/>
          <ac:spMkLst>
            <pc:docMk/>
            <pc:sldMk cId="3039541337" sldId="2134"/>
            <ac:spMk id="8" creationId="{6B8F8B03-BF68-4C0F-9DDE-C845819BA41F}"/>
          </ac:spMkLst>
        </pc:spChg>
        <pc:spChg chg="add mod ord">
          <ac:chgData name="Miroslav Reiter" userId="5a0d4d1b27afcb5a" providerId="LiveId" clId="{A5F116D8-ACFA-4160-BAC3-729592F41CEE}" dt="2022-03-03T16:35:52.633" v="454" actId="20577"/>
          <ac:spMkLst>
            <pc:docMk/>
            <pc:sldMk cId="3039541337" sldId="2134"/>
            <ac:spMk id="9" creationId="{8F122963-6304-4D0B-877B-17BB4BB6FDED}"/>
          </ac:spMkLst>
        </pc:spChg>
        <pc:spChg chg="add del mod ord">
          <ac:chgData name="Miroslav Reiter" userId="5a0d4d1b27afcb5a" providerId="LiveId" clId="{A5F116D8-ACFA-4160-BAC3-729592F41CEE}" dt="2022-03-03T16:34:33.275" v="434" actId="931"/>
          <ac:spMkLst>
            <pc:docMk/>
            <pc:sldMk cId="3039541337" sldId="2134"/>
            <ac:spMk id="10" creationId="{82F13BF3-4234-4398-99AE-2EE63782B641}"/>
          </ac:spMkLst>
        </pc:spChg>
        <pc:picChg chg="add mod modCrop">
          <ac:chgData name="Miroslav Reiter" userId="5a0d4d1b27afcb5a" providerId="LiveId" clId="{A5F116D8-ACFA-4160-BAC3-729592F41CEE}" dt="2022-03-03T16:34:55.581" v="444" actId="1076"/>
          <ac:picMkLst>
            <pc:docMk/>
            <pc:sldMk cId="3039541337" sldId="2134"/>
            <ac:picMk id="12" creationId="{49A45DFC-E856-4F1B-8A8E-1F257EA4B228}"/>
          </ac:picMkLst>
        </pc:picChg>
      </pc:sldChg>
      <pc:sldChg chg="addSp delSp modSp new mod modClrScheme chgLayout modNotesTx">
        <pc:chgData name="Miroslav Reiter" userId="5a0d4d1b27afcb5a" providerId="LiveId" clId="{A5F116D8-ACFA-4160-BAC3-729592F41CEE}" dt="2022-03-03T16:50:15.090" v="645" actId="20577"/>
        <pc:sldMkLst>
          <pc:docMk/>
          <pc:sldMk cId="643549936" sldId="2135"/>
        </pc:sldMkLst>
        <pc:spChg chg="mod ord">
          <ac:chgData name="Miroslav Reiter" userId="5a0d4d1b27afcb5a" providerId="LiveId" clId="{A5F116D8-ACFA-4160-BAC3-729592F41CEE}" dt="2022-03-03T16:44:47.406" v="520" actId="700"/>
          <ac:spMkLst>
            <pc:docMk/>
            <pc:sldMk cId="643549936" sldId="2135"/>
            <ac:spMk id="2" creationId="{5161434F-F17F-431A-891B-6E602BAF87EB}"/>
          </ac:spMkLst>
        </pc:spChg>
        <pc:spChg chg="del mod ord">
          <ac:chgData name="Miroslav Reiter" userId="5a0d4d1b27afcb5a" providerId="LiveId" clId="{A5F116D8-ACFA-4160-BAC3-729592F41CEE}" dt="2022-03-03T16:44:47.406" v="520" actId="700"/>
          <ac:spMkLst>
            <pc:docMk/>
            <pc:sldMk cId="643549936" sldId="2135"/>
            <ac:spMk id="3" creationId="{EBFCC70A-9E01-42BA-AB0A-8283E082D7BD}"/>
          </ac:spMkLst>
        </pc:spChg>
        <pc:spChg chg="mod ord">
          <ac:chgData name="Miroslav Reiter" userId="5a0d4d1b27afcb5a" providerId="LiveId" clId="{A5F116D8-ACFA-4160-BAC3-729592F41CEE}" dt="2022-03-03T16:44:47.406" v="520" actId="700"/>
          <ac:spMkLst>
            <pc:docMk/>
            <pc:sldMk cId="643549936" sldId="2135"/>
            <ac:spMk id="4" creationId="{C48F2C56-F4D2-409B-984E-D043AB412F8A}"/>
          </ac:spMkLst>
        </pc:spChg>
        <pc:spChg chg="add del mod ord">
          <ac:chgData name="Miroslav Reiter" userId="5a0d4d1b27afcb5a" providerId="LiveId" clId="{A5F116D8-ACFA-4160-BAC3-729592F41CEE}" dt="2022-03-03T16:44:50.520" v="521"/>
          <ac:spMkLst>
            <pc:docMk/>
            <pc:sldMk cId="643549936" sldId="2135"/>
            <ac:spMk id="5" creationId="{510DF5AA-B613-43CF-BA92-58622876A0A2}"/>
          </ac:spMkLst>
        </pc:spChg>
        <pc:spChg chg="add del mod ord">
          <ac:chgData name="Miroslav Reiter" userId="5a0d4d1b27afcb5a" providerId="LiveId" clId="{A5F116D8-ACFA-4160-BAC3-729592F41CEE}" dt="2022-03-03T16:44:54.111" v="523"/>
          <ac:spMkLst>
            <pc:docMk/>
            <pc:sldMk cId="643549936" sldId="2135"/>
            <ac:spMk id="6" creationId="{7AEC97EE-2055-42A6-B219-E0210CBC99C7}"/>
          </ac:spMkLst>
        </pc:spChg>
        <pc:spChg chg="add mod">
          <ac:chgData name="Miroslav Reiter" userId="5a0d4d1b27afcb5a" providerId="LiveId" clId="{A5F116D8-ACFA-4160-BAC3-729592F41CEE}" dt="2022-03-03T16:48:05.827" v="604" actId="20577"/>
          <ac:spMkLst>
            <pc:docMk/>
            <pc:sldMk cId="643549936" sldId="2135"/>
            <ac:spMk id="10" creationId="{69647414-7EF9-43AF-A144-744557B5F6E3}"/>
          </ac:spMkLst>
        </pc:spChg>
        <pc:picChg chg="add del mod">
          <ac:chgData name="Miroslav Reiter" userId="5a0d4d1b27afcb5a" providerId="LiveId" clId="{A5F116D8-ACFA-4160-BAC3-729592F41CEE}" dt="2022-03-03T16:44:53.407" v="522" actId="21"/>
          <ac:picMkLst>
            <pc:docMk/>
            <pc:sldMk cId="643549936" sldId="2135"/>
            <ac:picMk id="8" creationId="{C0CB0A6F-1994-489C-8559-14349DD3BBDF}"/>
          </ac:picMkLst>
        </pc:picChg>
        <pc:picChg chg="add mod">
          <ac:chgData name="Miroslav Reiter" userId="5a0d4d1b27afcb5a" providerId="LiveId" clId="{A5F116D8-ACFA-4160-BAC3-729592F41CEE}" dt="2022-03-03T16:44:54.111" v="523"/>
          <ac:picMkLst>
            <pc:docMk/>
            <pc:sldMk cId="643549936" sldId="2135"/>
            <ac:picMk id="11" creationId="{32D3BE8D-10BD-41AB-A684-D1D2129E208A}"/>
          </ac:picMkLst>
        </pc:picChg>
      </pc:sldChg>
      <pc:sldChg chg="addSp delSp modSp new mod modNotesTx">
        <pc:chgData name="Miroslav Reiter" userId="5a0d4d1b27afcb5a" providerId="LiveId" clId="{A5F116D8-ACFA-4160-BAC3-729592F41CEE}" dt="2022-03-03T16:56:55.654" v="765" actId="14100"/>
        <pc:sldMkLst>
          <pc:docMk/>
          <pc:sldMk cId="3520410184" sldId="2136"/>
        </pc:sldMkLst>
        <pc:spChg chg="mod">
          <ac:chgData name="Miroslav Reiter" userId="5a0d4d1b27afcb5a" providerId="LiveId" clId="{A5F116D8-ACFA-4160-BAC3-729592F41CEE}" dt="2022-03-03T16:51:09.676" v="647"/>
          <ac:spMkLst>
            <pc:docMk/>
            <pc:sldMk cId="3520410184" sldId="2136"/>
            <ac:spMk id="2" creationId="{500B51A1-E0EF-4E94-9C7A-E6E70C3B93E6}"/>
          </ac:spMkLst>
        </pc:spChg>
        <pc:spChg chg="mod">
          <ac:chgData name="Miroslav Reiter" userId="5a0d4d1b27afcb5a" providerId="LiveId" clId="{A5F116D8-ACFA-4160-BAC3-729592F41CEE}" dt="2022-03-03T16:56:55.654" v="765" actId="14100"/>
          <ac:spMkLst>
            <pc:docMk/>
            <pc:sldMk cId="3520410184" sldId="2136"/>
            <ac:spMk id="3" creationId="{2CFB732D-43FC-434C-9EBB-42D5F1644F97}"/>
          </ac:spMkLst>
        </pc:spChg>
        <pc:spChg chg="del">
          <ac:chgData name="Miroslav Reiter" userId="5a0d4d1b27afcb5a" providerId="LiveId" clId="{A5F116D8-ACFA-4160-BAC3-729592F41CEE}" dt="2022-03-03T16:51:27.533" v="648" actId="931"/>
          <ac:spMkLst>
            <pc:docMk/>
            <pc:sldMk cId="3520410184" sldId="2136"/>
            <ac:spMk id="4" creationId="{C4578C00-F227-402E-A5E3-A45F0FDA88C5}"/>
          </ac:spMkLst>
        </pc:spChg>
        <pc:spChg chg="add mod">
          <ac:chgData name="Miroslav Reiter" userId="5a0d4d1b27afcb5a" providerId="LiveId" clId="{A5F116D8-ACFA-4160-BAC3-729592F41CEE}" dt="2022-03-03T16:54:07.520" v="679" actId="1076"/>
          <ac:spMkLst>
            <pc:docMk/>
            <pc:sldMk cId="3520410184" sldId="2136"/>
            <ac:spMk id="8" creationId="{163994E2-07ED-4A8F-95EC-F54BEA154863}"/>
          </ac:spMkLst>
        </pc:spChg>
        <pc:picChg chg="add mod">
          <ac:chgData name="Miroslav Reiter" userId="5a0d4d1b27afcb5a" providerId="LiveId" clId="{A5F116D8-ACFA-4160-BAC3-729592F41CEE}" dt="2022-03-03T16:55:23.561" v="731" actId="14100"/>
          <ac:picMkLst>
            <pc:docMk/>
            <pc:sldMk cId="3520410184" sldId="2136"/>
            <ac:picMk id="7" creationId="{7690F42D-3185-427D-BF1C-9C5428AA413F}"/>
          </ac:picMkLst>
        </pc:picChg>
      </pc:sldChg>
      <pc:sldChg chg="addSp delSp modSp new mod modClrScheme chgLayout">
        <pc:chgData name="Miroslav Reiter" userId="5a0d4d1b27afcb5a" providerId="LiveId" clId="{A5F116D8-ACFA-4160-BAC3-729592F41CEE}" dt="2022-03-03T19:19:38.693" v="773" actId="962"/>
        <pc:sldMkLst>
          <pc:docMk/>
          <pc:sldMk cId="578624018" sldId="2137"/>
        </pc:sldMkLst>
        <pc:spChg chg="del">
          <ac:chgData name="Miroslav Reiter" userId="5a0d4d1b27afcb5a" providerId="LiveId" clId="{A5F116D8-ACFA-4160-BAC3-729592F41CEE}" dt="2022-03-03T19:19:30.982" v="770" actId="700"/>
          <ac:spMkLst>
            <pc:docMk/>
            <pc:sldMk cId="578624018" sldId="2137"/>
            <ac:spMk id="2" creationId="{10936B76-739F-4705-9B06-E88E9EF2D038}"/>
          </ac:spMkLst>
        </pc:spChg>
        <pc:spChg chg="del">
          <ac:chgData name="Miroslav Reiter" userId="5a0d4d1b27afcb5a" providerId="LiveId" clId="{A5F116D8-ACFA-4160-BAC3-729592F41CEE}" dt="2022-03-03T19:19:30.982" v="770" actId="700"/>
          <ac:spMkLst>
            <pc:docMk/>
            <pc:sldMk cId="578624018" sldId="2137"/>
            <ac:spMk id="3" creationId="{E6A1AA8A-7F16-4563-AEC6-C7EE7266FD10}"/>
          </ac:spMkLst>
        </pc:spChg>
        <pc:spChg chg="del">
          <ac:chgData name="Miroslav Reiter" userId="5a0d4d1b27afcb5a" providerId="LiveId" clId="{A5F116D8-ACFA-4160-BAC3-729592F41CEE}" dt="2022-03-03T19:19:30.982" v="770" actId="700"/>
          <ac:spMkLst>
            <pc:docMk/>
            <pc:sldMk cId="578624018" sldId="2137"/>
            <ac:spMk id="4" creationId="{020FA55C-3D2C-48EF-981F-EA81AD5F146E}"/>
          </ac:spMkLst>
        </pc:spChg>
        <pc:spChg chg="mod ord">
          <ac:chgData name="Miroslav Reiter" userId="5a0d4d1b27afcb5a" providerId="LiveId" clId="{A5F116D8-ACFA-4160-BAC3-729592F41CEE}" dt="2022-03-03T19:19:30.982" v="770" actId="700"/>
          <ac:spMkLst>
            <pc:docMk/>
            <pc:sldMk cId="578624018" sldId="2137"/>
            <ac:spMk id="5" creationId="{05539B65-B0D6-4B51-B36A-24FBB11ABDE1}"/>
          </ac:spMkLst>
        </pc:spChg>
        <pc:picChg chg="add mod">
          <ac:chgData name="Miroslav Reiter" userId="5a0d4d1b27afcb5a" providerId="LiveId" clId="{A5F116D8-ACFA-4160-BAC3-729592F41CEE}" dt="2022-03-03T19:19:38.693" v="773" actId="962"/>
          <ac:picMkLst>
            <pc:docMk/>
            <pc:sldMk cId="578624018" sldId="2137"/>
            <ac:picMk id="7" creationId="{E74B7D83-F128-4C0A-91C1-2206F5191271}"/>
          </ac:picMkLst>
        </pc:picChg>
      </pc:sldChg>
      <pc:sldChg chg="addSp modSp new mod">
        <pc:chgData name="Miroslav Reiter" userId="5a0d4d1b27afcb5a" providerId="LiveId" clId="{A5F116D8-ACFA-4160-BAC3-729592F41CEE}" dt="2022-03-03T19:19:43.404" v="777" actId="962"/>
        <pc:sldMkLst>
          <pc:docMk/>
          <pc:sldMk cId="936797171" sldId="2138"/>
        </pc:sldMkLst>
        <pc:picChg chg="add mod">
          <ac:chgData name="Miroslav Reiter" userId="5a0d4d1b27afcb5a" providerId="LiveId" clId="{A5F116D8-ACFA-4160-BAC3-729592F41CEE}" dt="2022-03-03T19:19:43.404" v="777" actId="962"/>
          <ac:picMkLst>
            <pc:docMk/>
            <pc:sldMk cId="936797171" sldId="2138"/>
            <ac:picMk id="3" creationId="{B323A2F9-BA8F-4E71-8640-C8D7CCD8362B}"/>
          </ac:picMkLst>
        </pc:picChg>
      </pc:sldChg>
      <pc:sldChg chg="addSp modSp new mod">
        <pc:chgData name="Miroslav Reiter" userId="5a0d4d1b27afcb5a" providerId="LiveId" clId="{A5F116D8-ACFA-4160-BAC3-729592F41CEE}" dt="2022-03-03T19:19:48.829" v="781" actId="962"/>
        <pc:sldMkLst>
          <pc:docMk/>
          <pc:sldMk cId="65521710" sldId="2139"/>
        </pc:sldMkLst>
        <pc:picChg chg="add mod">
          <ac:chgData name="Miroslav Reiter" userId="5a0d4d1b27afcb5a" providerId="LiveId" clId="{A5F116D8-ACFA-4160-BAC3-729592F41CEE}" dt="2022-03-03T19:19:48.829" v="781" actId="962"/>
          <ac:picMkLst>
            <pc:docMk/>
            <pc:sldMk cId="65521710" sldId="2139"/>
            <ac:picMk id="3" creationId="{8178486D-F494-4D2E-AC0F-4285F4E93216}"/>
          </ac:picMkLst>
        </pc:picChg>
      </pc:sldChg>
      <pc:sldChg chg="addSp modSp new mod">
        <pc:chgData name="Miroslav Reiter" userId="5a0d4d1b27afcb5a" providerId="LiveId" clId="{A5F116D8-ACFA-4160-BAC3-729592F41CEE}" dt="2022-03-03T19:19:56.708" v="785" actId="962"/>
        <pc:sldMkLst>
          <pc:docMk/>
          <pc:sldMk cId="1302112545" sldId="2140"/>
        </pc:sldMkLst>
        <pc:picChg chg="add mod">
          <ac:chgData name="Miroslav Reiter" userId="5a0d4d1b27afcb5a" providerId="LiveId" clId="{A5F116D8-ACFA-4160-BAC3-729592F41CEE}" dt="2022-03-03T19:19:56.708" v="785" actId="962"/>
          <ac:picMkLst>
            <pc:docMk/>
            <pc:sldMk cId="1302112545" sldId="2140"/>
            <ac:picMk id="3" creationId="{821A55F0-43CE-4534-881A-2B69E8D92B36}"/>
          </ac:picMkLst>
        </pc:picChg>
      </pc:sldChg>
      <pc:sldChg chg="addSp modSp new del mod">
        <pc:chgData name="Miroslav Reiter" userId="5a0d4d1b27afcb5a" providerId="LiveId" clId="{A5F116D8-ACFA-4160-BAC3-729592F41CEE}" dt="2022-03-03T19:20:10.782" v="790" actId="47"/>
        <pc:sldMkLst>
          <pc:docMk/>
          <pc:sldMk cId="3777252143" sldId="2141"/>
        </pc:sldMkLst>
        <pc:picChg chg="add mod">
          <ac:chgData name="Miroslav Reiter" userId="5a0d4d1b27afcb5a" providerId="LiveId" clId="{A5F116D8-ACFA-4160-BAC3-729592F41CEE}" dt="2022-03-03T19:20:01.394" v="789" actId="962"/>
          <ac:picMkLst>
            <pc:docMk/>
            <pc:sldMk cId="3777252143" sldId="2141"/>
            <ac:picMk id="3" creationId="{4CC01B79-0039-4D18-A30B-2236DE4F8F95}"/>
          </ac:picMkLst>
        </pc:picChg>
      </pc:sldChg>
    </pc:docChg>
  </pc:docChgLst>
  <pc:docChgLst>
    <pc:chgData name="Miroslav Reiter" userId="5a0d4d1b27afcb5a" providerId="LiveId" clId="{7FF48B9F-68ED-4BF9-BF9F-B650E3F82DB6}"/>
    <pc:docChg chg="custSel addSld delSld modSld modSection">
      <pc:chgData name="Miroslav Reiter" userId="5a0d4d1b27afcb5a" providerId="LiveId" clId="{7FF48B9F-68ED-4BF9-BF9F-B650E3F82DB6}" dt="2019-12-04T08:00:03.161" v="38"/>
      <pc:docMkLst>
        <pc:docMk/>
      </pc:docMkLst>
      <pc:sldChg chg="modSp">
        <pc:chgData name="Miroslav Reiter" userId="5a0d4d1b27afcb5a" providerId="LiveId" clId="{7FF48B9F-68ED-4BF9-BF9F-B650E3F82DB6}" dt="2019-12-04T07:56:56.524" v="7"/>
        <pc:sldMkLst>
          <pc:docMk/>
          <pc:sldMk cId="0" sldId="262"/>
        </pc:sldMkLst>
        <pc:spChg chg="mod">
          <ac:chgData name="Miroslav Reiter" userId="5a0d4d1b27afcb5a" providerId="LiveId" clId="{7FF48B9F-68ED-4BF9-BF9F-B650E3F82DB6}" dt="2019-12-04T07:56:56.524" v="7"/>
          <ac:spMkLst>
            <pc:docMk/>
            <pc:sldMk cId="0" sldId="262"/>
            <ac:spMk id="8" creationId="{00000000-0000-0000-0000-000000000000}"/>
          </ac:spMkLst>
        </pc:spChg>
      </pc:sldChg>
      <pc:sldChg chg="modSp del">
        <pc:chgData name="Miroslav Reiter" userId="5a0d4d1b27afcb5a" providerId="LiveId" clId="{7FF48B9F-68ED-4BF9-BF9F-B650E3F82DB6}" dt="2019-12-04T07:58:20.990" v="17" actId="2696"/>
        <pc:sldMkLst>
          <pc:docMk/>
          <pc:sldMk cId="3640714976" sldId="295"/>
        </pc:sldMkLst>
        <pc:graphicFrameChg chg="mod">
          <ac:chgData name="Miroslav Reiter" userId="5a0d4d1b27afcb5a" providerId="LiveId" clId="{7FF48B9F-68ED-4BF9-BF9F-B650E3F82DB6}" dt="2019-12-04T07:57:55.893" v="13" actId="20577"/>
          <ac:graphicFrameMkLst>
            <pc:docMk/>
            <pc:sldMk cId="3640714976" sldId="295"/>
            <ac:graphicFrameMk id="16" creationId="{D751E3CE-C22C-4606-90AD-D2E9BC148E94}"/>
          </ac:graphicFrameMkLst>
        </pc:graphicFrameChg>
        <pc:graphicFrameChg chg="mod">
          <ac:chgData name="Miroslav Reiter" userId="5a0d4d1b27afcb5a" providerId="LiveId" clId="{7FF48B9F-68ED-4BF9-BF9F-B650E3F82DB6}" dt="2019-12-04T07:57:37.174" v="10" actId="113"/>
          <ac:graphicFrameMkLst>
            <pc:docMk/>
            <pc:sldMk cId="3640714976" sldId="295"/>
            <ac:graphicFrameMk id="17" creationId="{185CAA2C-E55D-4A54-8401-F2F5B709D3A3}"/>
          </ac:graphicFrameMkLst>
        </pc:graphicFrameChg>
      </pc:sldChg>
      <pc:sldChg chg="setBg">
        <pc:chgData name="Miroslav Reiter" userId="5a0d4d1b27afcb5a" providerId="LiveId" clId="{7FF48B9F-68ED-4BF9-BF9F-B650E3F82DB6}" dt="2019-12-04T07:58:32.286" v="19"/>
        <pc:sldMkLst>
          <pc:docMk/>
          <pc:sldMk cId="4175220107" sldId="296"/>
        </pc:sldMkLst>
      </pc:sldChg>
      <pc:sldChg chg="addSp delSp modSp setBg">
        <pc:chgData name="Miroslav Reiter" userId="5a0d4d1b27afcb5a" providerId="LiveId" clId="{7FF48B9F-68ED-4BF9-BF9F-B650E3F82DB6}" dt="2019-12-04T07:59:08.100" v="32" actId="120"/>
        <pc:sldMkLst>
          <pc:docMk/>
          <pc:sldMk cId="788645152" sldId="307"/>
        </pc:sldMkLst>
        <pc:spChg chg="mod">
          <ac:chgData name="Miroslav Reiter" userId="5a0d4d1b27afcb5a" providerId="LiveId" clId="{7FF48B9F-68ED-4BF9-BF9F-B650E3F82DB6}" dt="2019-12-04T07:59:08.100" v="32" actId="120"/>
          <ac:spMkLst>
            <pc:docMk/>
            <pc:sldMk cId="788645152" sldId="307"/>
            <ac:spMk id="2" creationId="{00000000-0000-0000-0000-000000000000}"/>
          </ac:spMkLst>
        </pc:spChg>
        <pc:spChg chg="mod">
          <ac:chgData name="Miroslav Reiter" userId="5a0d4d1b27afcb5a" providerId="LiveId" clId="{7FF48B9F-68ED-4BF9-BF9F-B650E3F82DB6}" dt="2019-12-04T07:59:02.426" v="28" actId="27636"/>
          <ac:spMkLst>
            <pc:docMk/>
            <pc:sldMk cId="788645152" sldId="307"/>
            <ac:spMk id="3" creationId="{00000000-0000-0000-0000-000000000000}"/>
          </ac:spMkLst>
        </pc:spChg>
        <pc:spChg chg="add del mod">
          <ac:chgData name="Miroslav Reiter" userId="5a0d4d1b27afcb5a" providerId="LiveId" clId="{7FF48B9F-68ED-4BF9-BF9F-B650E3F82DB6}" dt="2019-12-04T07:58:59.333" v="25"/>
          <ac:spMkLst>
            <pc:docMk/>
            <pc:sldMk cId="788645152" sldId="307"/>
            <ac:spMk id="4" creationId="{20EF866F-C9AB-4422-9439-91AB4F9E99A5}"/>
          </ac:spMkLst>
        </pc:spChg>
        <pc:picChg chg="add mod">
          <ac:chgData name="Miroslav Reiter" userId="5a0d4d1b27afcb5a" providerId="LiveId" clId="{7FF48B9F-68ED-4BF9-BF9F-B650E3F82DB6}" dt="2019-12-04T07:59:06.171" v="31" actId="1076"/>
          <ac:picMkLst>
            <pc:docMk/>
            <pc:sldMk cId="788645152" sldId="307"/>
            <ac:picMk id="6" creationId="{2A05A850-64BA-4C10-B6D0-0DE46B52A694}"/>
          </ac:picMkLst>
        </pc:picChg>
        <pc:picChg chg="del">
          <ac:chgData name="Miroslav Reiter" userId="5a0d4d1b27afcb5a" providerId="LiveId" clId="{7FF48B9F-68ED-4BF9-BF9F-B650E3F82DB6}" dt="2019-12-04T07:58:58.677" v="24"/>
          <ac:picMkLst>
            <pc:docMk/>
            <pc:sldMk cId="788645152" sldId="307"/>
            <ac:picMk id="12290" creationId="{00000000-0000-0000-0000-000000000000}"/>
          </ac:picMkLst>
        </pc:picChg>
      </pc:sldChg>
      <pc:sldChg chg="modSp setBg">
        <pc:chgData name="Miroslav Reiter" userId="5a0d4d1b27afcb5a" providerId="LiveId" clId="{7FF48B9F-68ED-4BF9-BF9F-B650E3F82DB6}" dt="2019-12-04T07:59:22.244" v="36"/>
        <pc:sldMkLst>
          <pc:docMk/>
          <pc:sldMk cId="1512050488" sldId="309"/>
        </pc:sldMkLst>
        <pc:spChg chg="mod">
          <ac:chgData name="Miroslav Reiter" userId="5a0d4d1b27afcb5a" providerId="LiveId" clId="{7FF48B9F-68ED-4BF9-BF9F-B650E3F82DB6}" dt="2019-12-04T07:59:15.775" v="34" actId="120"/>
          <ac:spMkLst>
            <pc:docMk/>
            <pc:sldMk cId="1512050488" sldId="309"/>
            <ac:spMk id="3" creationId="{00000000-0000-0000-0000-000000000000}"/>
          </ac:spMkLst>
        </pc:spChg>
        <pc:spChg chg="mod">
          <ac:chgData name="Miroslav Reiter" userId="5a0d4d1b27afcb5a" providerId="LiveId" clId="{7FF48B9F-68ED-4BF9-BF9F-B650E3F82DB6}" dt="2019-12-04T07:59:18.945" v="35" actId="20577"/>
          <ac:spMkLst>
            <pc:docMk/>
            <pc:sldMk cId="1512050488" sldId="309"/>
            <ac:spMk id="4" creationId="{00000000-0000-0000-0000-000000000000}"/>
          </ac:spMkLst>
        </pc:spChg>
      </pc:sldChg>
      <pc:sldChg chg="add">
        <pc:chgData name="Miroslav Reiter" userId="5a0d4d1b27afcb5a" providerId="LiveId" clId="{7FF48B9F-68ED-4BF9-BF9F-B650E3F82DB6}" dt="2019-12-04T08:00:03.161" v="38"/>
        <pc:sldMkLst>
          <pc:docMk/>
          <pc:sldMk cId="168552086" sldId="322"/>
        </pc:sldMkLst>
      </pc:sldChg>
      <pc:sldChg chg="modSp">
        <pc:chgData name="Miroslav Reiter" userId="5a0d4d1b27afcb5a" providerId="LiveId" clId="{7FF48B9F-68ED-4BF9-BF9F-B650E3F82DB6}" dt="2019-12-04T07:57:09.906" v="8"/>
        <pc:sldMkLst>
          <pc:docMk/>
          <pc:sldMk cId="2656820210" sldId="355"/>
        </pc:sldMkLst>
        <pc:graphicFrameChg chg="mod">
          <ac:chgData name="Miroslav Reiter" userId="5a0d4d1b27afcb5a" providerId="LiveId" clId="{7FF48B9F-68ED-4BF9-BF9F-B650E3F82DB6}" dt="2019-12-04T07:57:09.906" v="8"/>
          <ac:graphicFrameMkLst>
            <pc:docMk/>
            <pc:sldMk cId="2656820210" sldId="355"/>
            <ac:graphicFrameMk id="6" creationId="{01F987B4-0A60-4B92-BC3E-1E569424BC8A}"/>
          </ac:graphicFrameMkLst>
        </pc:graphicFrameChg>
      </pc:sldChg>
      <pc:sldChg chg="modSp add">
        <pc:chgData name="Miroslav Reiter" userId="5a0d4d1b27afcb5a" providerId="LiveId" clId="{7FF48B9F-68ED-4BF9-BF9F-B650E3F82DB6}" dt="2019-12-04T07:58:18.281" v="16"/>
        <pc:sldMkLst>
          <pc:docMk/>
          <pc:sldMk cId="186516606" sldId="422"/>
        </pc:sldMkLst>
        <pc:graphicFrameChg chg="mod">
          <ac:chgData name="Miroslav Reiter" userId="5a0d4d1b27afcb5a" providerId="LiveId" clId="{7FF48B9F-68ED-4BF9-BF9F-B650E3F82DB6}" dt="2019-12-04T07:58:11.907" v="15"/>
          <ac:graphicFrameMkLst>
            <pc:docMk/>
            <pc:sldMk cId="186516606" sldId="422"/>
            <ac:graphicFrameMk id="11" creationId="{00000000-0000-0000-0000-000000000000}"/>
          </ac:graphicFrameMkLst>
        </pc:graphicFrameChg>
        <pc:graphicFrameChg chg="mod">
          <ac:chgData name="Miroslav Reiter" userId="5a0d4d1b27afcb5a" providerId="LiveId" clId="{7FF48B9F-68ED-4BF9-BF9F-B650E3F82DB6}" dt="2019-12-04T07:58:18.281" v="16"/>
          <ac:graphicFrameMkLst>
            <pc:docMk/>
            <pc:sldMk cId="186516606" sldId="422"/>
            <ac:graphicFrameMk id="12" creationId="{00000000-0000-0000-0000-000000000000}"/>
          </ac:graphicFrameMkLst>
        </pc:graphicFrameChg>
      </pc:sldChg>
      <pc:sldChg chg="modSp">
        <pc:chgData name="Miroslav Reiter" userId="5a0d4d1b27afcb5a" providerId="LiveId" clId="{7FF48B9F-68ED-4BF9-BF9F-B650E3F82DB6}" dt="2019-12-04T07:56:18.231" v="6" actId="20577"/>
        <pc:sldMkLst>
          <pc:docMk/>
          <pc:sldMk cId="3777291519" sldId="499"/>
        </pc:sldMkLst>
        <pc:spChg chg="mod">
          <ac:chgData name="Miroslav Reiter" userId="5a0d4d1b27afcb5a" providerId="LiveId" clId="{7FF48B9F-68ED-4BF9-BF9F-B650E3F82DB6}" dt="2019-12-04T07:56:18.231" v="6" actId="20577"/>
          <ac:spMkLst>
            <pc:docMk/>
            <pc:sldMk cId="3777291519" sldId="499"/>
            <ac:spMk id="3" creationId="{46E10A67-33AC-4E4C-9AA8-93075F4E2F35}"/>
          </ac:spMkLst>
        </pc:spChg>
      </pc:sldChg>
      <pc:sldChg chg="add">
        <pc:chgData name="Miroslav Reiter" userId="5a0d4d1b27afcb5a" providerId="LiveId" clId="{7FF48B9F-68ED-4BF9-BF9F-B650E3F82DB6}" dt="2019-12-04T07:59:42.573" v="37"/>
        <pc:sldMkLst>
          <pc:docMk/>
          <pc:sldMk cId="3607843488" sldId="926"/>
        </pc:sldMkLst>
      </pc:sldChg>
    </pc:docChg>
  </pc:docChgLst>
  <pc:docChgLst>
    <pc:chgData name="Miroslav" userId="5a0d4d1b27afcb5a" providerId="LiveId" clId="{5507B01E-4E90-4D0B-B707-DF930D428CB9}"/>
    <pc:docChg chg="undo custSel addSld delSld modSld sldOrd addSection modSection">
      <pc:chgData name="Miroslav" userId="5a0d4d1b27afcb5a" providerId="LiveId" clId="{5507B01E-4E90-4D0B-B707-DF930D428CB9}" dt="2020-10-18T20:06:54.523" v="450" actId="47"/>
      <pc:docMkLst>
        <pc:docMk/>
      </pc:docMkLst>
      <pc:sldChg chg="add del ord">
        <pc:chgData name="Miroslav" userId="5a0d4d1b27afcb5a" providerId="LiveId" clId="{5507B01E-4E90-4D0B-B707-DF930D428CB9}" dt="2020-09-08T19:22:53.588" v="23"/>
        <pc:sldMkLst>
          <pc:docMk/>
          <pc:sldMk cId="0" sldId="257"/>
        </pc:sldMkLst>
      </pc:sldChg>
      <pc:sldChg chg="add del ord">
        <pc:chgData name="Miroslav" userId="5a0d4d1b27afcb5a" providerId="LiveId" clId="{5507B01E-4E90-4D0B-B707-DF930D428CB9}" dt="2020-09-08T19:22:53.588" v="23"/>
        <pc:sldMkLst>
          <pc:docMk/>
          <pc:sldMk cId="0" sldId="259"/>
        </pc:sldMkLst>
      </pc:sldChg>
      <pc:sldChg chg="add del ord">
        <pc:chgData name="Miroslav" userId="5a0d4d1b27afcb5a" providerId="LiveId" clId="{5507B01E-4E90-4D0B-B707-DF930D428CB9}" dt="2020-09-08T19:22:53.588" v="23"/>
        <pc:sldMkLst>
          <pc:docMk/>
          <pc:sldMk cId="0" sldId="260"/>
        </pc:sldMkLst>
      </pc:sldChg>
      <pc:sldChg chg="modSp mod">
        <pc:chgData name="Miroslav" userId="5a0d4d1b27afcb5a" providerId="LiveId" clId="{5507B01E-4E90-4D0B-B707-DF930D428CB9}" dt="2020-09-08T19:20:26.783" v="1" actId="14100"/>
        <pc:sldMkLst>
          <pc:docMk/>
          <pc:sldMk cId="0" sldId="262"/>
        </pc:sldMkLst>
        <pc:spChg chg="mod">
          <ac:chgData name="Miroslav" userId="5a0d4d1b27afcb5a" providerId="LiveId" clId="{5507B01E-4E90-4D0B-B707-DF930D428CB9}" dt="2020-09-08T19:20:26.783" v="1" actId="14100"/>
          <ac:spMkLst>
            <pc:docMk/>
            <pc:sldMk cId="0" sldId="262"/>
            <ac:spMk id="8" creationId="{00000000-0000-0000-0000-000000000000}"/>
          </ac:spMkLst>
        </pc:spChg>
      </pc:sldChg>
      <pc:sldChg chg="add del ord">
        <pc:chgData name="Miroslav" userId="5a0d4d1b27afcb5a" providerId="LiveId" clId="{5507B01E-4E90-4D0B-B707-DF930D428CB9}" dt="2020-09-08T19:22:53.588" v="23"/>
        <pc:sldMkLst>
          <pc:docMk/>
          <pc:sldMk cId="0" sldId="264"/>
        </pc:sldMkLst>
      </pc:sldChg>
      <pc:sldChg chg="add del ord">
        <pc:chgData name="Miroslav" userId="5a0d4d1b27afcb5a" providerId="LiveId" clId="{5507B01E-4E90-4D0B-B707-DF930D428CB9}" dt="2020-09-08T19:22:53.588" v="23"/>
        <pc:sldMkLst>
          <pc:docMk/>
          <pc:sldMk cId="0" sldId="265"/>
        </pc:sldMkLst>
      </pc:sldChg>
      <pc:sldChg chg="add del ord">
        <pc:chgData name="Miroslav" userId="5a0d4d1b27afcb5a" providerId="LiveId" clId="{5507B01E-4E90-4D0B-B707-DF930D428CB9}" dt="2020-09-08T19:22:53.588" v="23"/>
        <pc:sldMkLst>
          <pc:docMk/>
          <pc:sldMk cId="0" sldId="266"/>
        </pc:sldMkLst>
      </pc:sldChg>
      <pc:sldChg chg="add del ord">
        <pc:chgData name="Miroslav" userId="5a0d4d1b27afcb5a" providerId="LiveId" clId="{5507B01E-4E90-4D0B-B707-DF930D428CB9}" dt="2020-09-08T19:22:53.588" v="23"/>
        <pc:sldMkLst>
          <pc:docMk/>
          <pc:sldMk cId="0" sldId="269"/>
        </pc:sldMkLst>
      </pc:sldChg>
      <pc:sldChg chg="add del ord">
        <pc:chgData name="Miroslav" userId="5a0d4d1b27afcb5a" providerId="LiveId" clId="{5507B01E-4E90-4D0B-B707-DF930D428CB9}" dt="2020-09-08T19:22:53.588" v="23"/>
        <pc:sldMkLst>
          <pc:docMk/>
          <pc:sldMk cId="0" sldId="270"/>
        </pc:sldMkLst>
      </pc:sldChg>
      <pc:sldChg chg="del">
        <pc:chgData name="Miroslav" userId="5a0d4d1b27afcb5a" providerId="LiveId" clId="{5507B01E-4E90-4D0B-B707-DF930D428CB9}" dt="2020-09-08T19:30:35.528" v="167" actId="47"/>
        <pc:sldMkLst>
          <pc:docMk/>
          <pc:sldMk cId="601198656" sldId="294"/>
        </pc:sldMkLst>
      </pc:sldChg>
      <pc:sldChg chg="addSp delSp modSp mod ord chgLayout">
        <pc:chgData name="Miroslav" userId="5a0d4d1b27afcb5a" providerId="LiveId" clId="{5507B01E-4E90-4D0B-B707-DF930D428CB9}" dt="2020-09-09T11:33:15.742" v="446" actId="27636"/>
        <pc:sldMkLst>
          <pc:docMk/>
          <pc:sldMk cId="4027567090" sldId="302"/>
        </pc:sldMkLst>
        <pc:spChg chg="add mod ord">
          <ac:chgData name="Miroslav" userId="5a0d4d1b27afcb5a" providerId="LiveId" clId="{5507B01E-4E90-4D0B-B707-DF930D428CB9}" dt="2020-09-09T11:30:32.932" v="222" actId="20577"/>
          <ac:spMkLst>
            <pc:docMk/>
            <pc:sldMk cId="4027567090" sldId="302"/>
            <ac:spMk id="2" creationId="{F117C994-B280-466E-9867-E4D3BCE106D5}"/>
          </ac:spMkLst>
        </pc:spChg>
        <pc:spChg chg="del">
          <ac:chgData name="Miroslav" userId="5a0d4d1b27afcb5a" providerId="LiveId" clId="{5507B01E-4E90-4D0B-B707-DF930D428CB9}" dt="2020-09-09T11:30:05.533" v="174" actId="478"/>
          <ac:spMkLst>
            <pc:docMk/>
            <pc:sldMk cId="4027567090" sldId="302"/>
            <ac:spMk id="3" creationId="{00000000-0000-0000-0000-000000000000}"/>
          </ac:spMkLst>
        </pc:spChg>
        <pc:spChg chg="mod ord">
          <ac:chgData name="Miroslav" userId="5a0d4d1b27afcb5a" providerId="LiveId" clId="{5507B01E-4E90-4D0B-B707-DF930D428CB9}" dt="2020-09-09T11:33:15.742" v="446" actId="27636"/>
          <ac:spMkLst>
            <pc:docMk/>
            <pc:sldMk cId="4027567090" sldId="302"/>
            <ac:spMk id="4" creationId="{00000000-0000-0000-0000-000000000000}"/>
          </ac:spMkLst>
        </pc:spChg>
        <pc:spChg chg="add del mod ord">
          <ac:chgData name="Miroslav" userId="5a0d4d1b27afcb5a" providerId="LiveId" clId="{5507B01E-4E90-4D0B-B707-DF930D428CB9}" dt="2020-09-09T11:30:18.886" v="178" actId="22"/>
          <ac:spMkLst>
            <pc:docMk/>
            <pc:sldMk cId="4027567090" sldId="302"/>
            <ac:spMk id="5" creationId="{97FAC635-02E4-417F-9AAD-029486639611}"/>
          </ac:spMkLst>
        </pc:spChg>
        <pc:picChg chg="add mod">
          <ac:chgData name="Miroslav" userId="5a0d4d1b27afcb5a" providerId="LiveId" clId="{5507B01E-4E90-4D0B-B707-DF930D428CB9}" dt="2020-09-09T11:31:04.188" v="225" actId="1076"/>
          <ac:picMkLst>
            <pc:docMk/>
            <pc:sldMk cId="4027567090" sldId="302"/>
            <ac:picMk id="6" creationId="{E2D76180-050C-45E9-8F7E-9B6A7D0F70EF}"/>
          </ac:picMkLst>
        </pc:picChg>
        <pc:picChg chg="del">
          <ac:chgData name="Miroslav" userId="5a0d4d1b27afcb5a" providerId="LiveId" clId="{5507B01E-4E90-4D0B-B707-DF930D428CB9}" dt="2020-09-09T11:30:17.777" v="177" actId="21"/>
          <ac:picMkLst>
            <pc:docMk/>
            <pc:sldMk cId="4027567090" sldId="302"/>
            <ac:picMk id="5122" creationId="{00000000-0000-0000-0000-000000000000}"/>
          </ac:picMkLst>
        </pc:picChg>
        <pc:picChg chg="del">
          <ac:chgData name="Miroslav" userId="5a0d4d1b27afcb5a" providerId="LiveId" clId="{5507B01E-4E90-4D0B-B707-DF930D428CB9}" dt="2020-09-09T11:30:07.302" v="175" actId="478"/>
          <ac:picMkLst>
            <pc:docMk/>
            <pc:sldMk cId="4027567090" sldId="302"/>
            <ac:picMk id="5123" creationId="{00000000-0000-0000-0000-000000000000}"/>
          </ac:picMkLst>
        </pc:picChg>
      </pc:sldChg>
      <pc:sldChg chg="del">
        <pc:chgData name="Miroslav" userId="5a0d4d1b27afcb5a" providerId="LiveId" clId="{5507B01E-4E90-4D0B-B707-DF930D428CB9}" dt="2020-09-08T19:28:02.911" v="146" actId="47"/>
        <pc:sldMkLst>
          <pc:docMk/>
          <pc:sldMk cId="4147474728" sldId="303"/>
        </pc:sldMkLst>
      </pc:sldChg>
      <pc:sldChg chg="modSp mod">
        <pc:chgData name="Miroslav" userId="5a0d4d1b27afcb5a" providerId="LiveId" clId="{5507B01E-4E90-4D0B-B707-DF930D428CB9}" dt="2020-09-08T19:28:51.755" v="159" actId="1076"/>
        <pc:sldMkLst>
          <pc:docMk/>
          <pc:sldMk cId="3160392566" sldId="304"/>
        </pc:sldMkLst>
        <pc:spChg chg="mod">
          <ac:chgData name="Miroslav" userId="5a0d4d1b27afcb5a" providerId="LiveId" clId="{5507B01E-4E90-4D0B-B707-DF930D428CB9}" dt="2020-09-08T19:28:34.325" v="152" actId="1076"/>
          <ac:spMkLst>
            <pc:docMk/>
            <pc:sldMk cId="3160392566" sldId="304"/>
            <ac:spMk id="5" creationId="{00000000-0000-0000-0000-000000000000}"/>
          </ac:spMkLst>
        </pc:spChg>
        <pc:picChg chg="mod">
          <ac:chgData name="Miroslav" userId="5a0d4d1b27afcb5a" providerId="LiveId" clId="{5507B01E-4E90-4D0B-B707-DF930D428CB9}" dt="2020-09-08T19:28:38.700" v="154" actId="1076"/>
          <ac:picMkLst>
            <pc:docMk/>
            <pc:sldMk cId="3160392566" sldId="304"/>
            <ac:picMk id="12" creationId="{48D83543-2C36-420A-8C8A-2835448B4BEF}"/>
          </ac:picMkLst>
        </pc:picChg>
        <pc:picChg chg="mod modCrop">
          <ac:chgData name="Miroslav" userId="5a0d4d1b27afcb5a" providerId="LiveId" clId="{5507B01E-4E90-4D0B-B707-DF930D428CB9}" dt="2020-09-08T19:28:40.754" v="155" actId="1076"/>
          <ac:picMkLst>
            <pc:docMk/>
            <pc:sldMk cId="3160392566" sldId="304"/>
            <ac:picMk id="13" creationId="{4CAF6768-360A-43C0-BEBA-18B912B33113}"/>
          </ac:picMkLst>
        </pc:picChg>
        <pc:picChg chg="mod">
          <ac:chgData name="Miroslav" userId="5a0d4d1b27afcb5a" providerId="LiveId" clId="{5507B01E-4E90-4D0B-B707-DF930D428CB9}" dt="2020-09-08T19:28:51.755" v="159" actId="1076"/>
          <ac:picMkLst>
            <pc:docMk/>
            <pc:sldMk cId="3160392566" sldId="304"/>
            <ac:picMk id="6147" creationId="{00000000-0000-0000-0000-000000000000}"/>
          </ac:picMkLst>
        </pc:picChg>
      </pc:sldChg>
      <pc:sldChg chg="del">
        <pc:chgData name="Miroslav" userId="5a0d4d1b27afcb5a" providerId="LiveId" clId="{5507B01E-4E90-4D0B-B707-DF930D428CB9}" dt="2020-09-08T19:29:39.531" v="163" actId="47"/>
        <pc:sldMkLst>
          <pc:docMk/>
          <pc:sldMk cId="2188816126" sldId="308"/>
        </pc:sldMkLst>
      </pc:sldChg>
      <pc:sldChg chg="addSp modSp del">
        <pc:chgData name="Miroslav" userId="5a0d4d1b27afcb5a" providerId="LiveId" clId="{5507B01E-4E90-4D0B-B707-DF930D428CB9}" dt="2020-09-08T19:25:56.009" v="141" actId="47"/>
        <pc:sldMkLst>
          <pc:docMk/>
          <pc:sldMk cId="3630487437" sldId="312"/>
        </pc:sldMkLst>
        <pc:grpChg chg="add mod">
          <ac:chgData name="Miroslav" userId="5a0d4d1b27afcb5a" providerId="LiveId" clId="{5507B01E-4E90-4D0B-B707-DF930D428CB9}" dt="2020-09-08T19:25:18.198" v="101" actId="164"/>
          <ac:grpSpMkLst>
            <pc:docMk/>
            <pc:sldMk cId="3630487437" sldId="312"/>
            <ac:grpSpMk id="2" creationId="{CED54DFA-545E-48F2-81DA-DDF66DFFE60A}"/>
          </ac:grpSpMkLst>
        </pc:grpChg>
        <pc:picChg chg="mod">
          <ac:chgData name="Miroslav" userId="5a0d4d1b27afcb5a" providerId="LiveId" clId="{5507B01E-4E90-4D0B-B707-DF930D428CB9}" dt="2020-09-08T19:25:18.198" v="101" actId="164"/>
          <ac:picMkLst>
            <pc:docMk/>
            <pc:sldMk cId="3630487437" sldId="312"/>
            <ac:picMk id="4098" creationId="{00000000-0000-0000-0000-000000000000}"/>
          </ac:picMkLst>
        </pc:picChg>
        <pc:picChg chg="mod">
          <ac:chgData name="Miroslav" userId="5a0d4d1b27afcb5a" providerId="LiveId" clId="{5507B01E-4E90-4D0B-B707-DF930D428CB9}" dt="2020-09-08T19:25:18.198" v="101" actId="164"/>
          <ac:picMkLst>
            <pc:docMk/>
            <pc:sldMk cId="3630487437" sldId="312"/>
            <ac:picMk id="4099" creationId="{00000000-0000-0000-0000-000000000000}"/>
          </ac:picMkLst>
        </pc:picChg>
        <pc:picChg chg="mod">
          <ac:chgData name="Miroslav" userId="5a0d4d1b27afcb5a" providerId="LiveId" clId="{5507B01E-4E90-4D0B-B707-DF930D428CB9}" dt="2020-09-08T19:25:18.198" v="101" actId="164"/>
          <ac:picMkLst>
            <pc:docMk/>
            <pc:sldMk cId="3630487437" sldId="312"/>
            <ac:picMk id="4100" creationId="{00000000-0000-0000-0000-000000000000}"/>
          </ac:picMkLst>
        </pc:picChg>
        <pc:picChg chg="mod">
          <ac:chgData name="Miroslav" userId="5a0d4d1b27afcb5a" providerId="LiveId" clId="{5507B01E-4E90-4D0B-B707-DF930D428CB9}" dt="2020-09-08T19:25:18.198" v="101" actId="164"/>
          <ac:picMkLst>
            <pc:docMk/>
            <pc:sldMk cId="3630487437" sldId="312"/>
            <ac:picMk id="4101" creationId="{00000000-0000-0000-0000-000000000000}"/>
          </ac:picMkLst>
        </pc:picChg>
        <pc:picChg chg="mod">
          <ac:chgData name="Miroslav" userId="5a0d4d1b27afcb5a" providerId="LiveId" clId="{5507B01E-4E90-4D0B-B707-DF930D428CB9}" dt="2020-09-08T19:25:18.198" v="101" actId="164"/>
          <ac:picMkLst>
            <pc:docMk/>
            <pc:sldMk cId="3630487437" sldId="312"/>
            <ac:picMk id="4102" creationId="{00000000-0000-0000-0000-000000000000}"/>
          </ac:picMkLst>
        </pc:picChg>
        <pc:picChg chg="mod">
          <ac:chgData name="Miroslav" userId="5a0d4d1b27afcb5a" providerId="LiveId" clId="{5507B01E-4E90-4D0B-B707-DF930D428CB9}" dt="2020-09-08T19:25:18.198" v="101" actId="164"/>
          <ac:picMkLst>
            <pc:docMk/>
            <pc:sldMk cId="3630487437" sldId="312"/>
            <ac:picMk id="4103" creationId="{00000000-0000-0000-0000-000000000000}"/>
          </ac:picMkLst>
        </pc:picChg>
      </pc:sldChg>
      <pc:sldChg chg="modSp">
        <pc:chgData name="Miroslav" userId="5a0d4d1b27afcb5a" providerId="LiveId" clId="{5507B01E-4E90-4D0B-B707-DF930D428CB9}" dt="2020-09-08T19:24:06.388" v="91" actId="20577"/>
        <pc:sldMkLst>
          <pc:docMk/>
          <pc:sldMk cId="168552086" sldId="322"/>
        </pc:sldMkLst>
        <pc:graphicFrameChg chg="mod">
          <ac:chgData name="Miroslav" userId="5a0d4d1b27afcb5a" providerId="LiveId" clId="{5507B01E-4E90-4D0B-B707-DF930D428CB9}" dt="2020-09-08T19:24:06.388" v="91" actId="20577"/>
          <ac:graphicFrameMkLst>
            <pc:docMk/>
            <pc:sldMk cId="168552086" sldId="322"/>
            <ac:graphicFrameMk id="5" creationId="{AC18CA8C-8D15-43B4-B017-4E4AB117A60E}"/>
          </ac:graphicFrameMkLst>
        </pc:graphicFrameChg>
      </pc:sldChg>
      <pc:sldChg chg="add">
        <pc:chgData name="Miroslav" userId="5a0d4d1b27afcb5a" providerId="LiveId" clId="{5507B01E-4E90-4D0B-B707-DF930D428CB9}" dt="2020-09-08T19:20:46.849" v="6"/>
        <pc:sldMkLst>
          <pc:docMk/>
          <pc:sldMk cId="2804127250" sldId="354"/>
        </pc:sldMkLst>
      </pc:sldChg>
      <pc:sldChg chg="del">
        <pc:chgData name="Miroslav" userId="5a0d4d1b27afcb5a" providerId="LiveId" clId="{5507B01E-4E90-4D0B-B707-DF930D428CB9}" dt="2020-09-08T19:26:47.703" v="142" actId="47"/>
        <pc:sldMkLst>
          <pc:docMk/>
          <pc:sldMk cId="2656820210" sldId="355"/>
        </pc:sldMkLst>
      </pc:sldChg>
      <pc:sldChg chg="del">
        <pc:chgData name="Miroslav" userId="5a0d4d1b27afcb5a" providerId="LiveId" clId="{5507B01E-4E90-4D0B-B707-DF930D428CB9}" dt="2020-09-08T19:26:47.703" v="142" actId="47"/>
        <pc:sldMkLst>
          <pc:docMk/>
          <pc:sldMk cId="3440939920" sldId="356"/>
        </pc:sldMkLst>
      </pc:sldChg>
      <pc:sldChg chg="ord">
        <pc:chgData name="Miroslav" userId="5a0d4d1b27afcb5a" providerId="LiveId" clId="{5507B01E-4E90-4D0B-B707-DF930D428CB9}" dt="2020-09-08T19:23:05.698" v="25"/>
        <pc:sldMkLst>
          <pc:docMk/>
          <pc:sldMk cId="186516606" sldId="422"/>
        </pc:sldMkLst>
      </pc:sldChg>
      <pc:sldChg chg="del">
        <pc:chgData name="Miroslav" userId="5a0d4d1b27afcb5a" providerId="LiveId" clId="{5507B01E-4E90-4D0B-B707-DF930D428CB9}" dt="2020-09-08T19:20:37.496" v="5" actId="47"/>
        <pc:sldMkLst>
          <pc:docMk/>
          <pc:sldMk cId="3777291519" sldId="499"/>
        </pc:sldMkLst>
      </pc:sldChg>
      <pc:sldChg chg="add del setBg">
        <pc:chgData name="Miroslav" userId="5a0d4d1b27afcb5a" providerId="LiveId" clId="{5507B01E-4E90-4D0B-B707-DF930D428CB9}" dt="2020-09-08T19:20:35.956" v="4"/>
        <pc:sldMkLst>
          <pc:docMk/>
          <pc:sldMk cId="2090167644" sldId="506"/>
        </pc:sldMkLst>
      </pc:sldChg>
      <pc:sldChg chg="addSp delSp modSp add mod setBg">
        <pc:chgData name="Miroslav" userId="5a0d4d1b27afcb5a" providerId="LiveId" clId="{5507B01E-4E90-4D0B-B707-DF930D428CB9}" dt="2020-09-08T19:25:51.967" v="140" actId="1076"/>
        <pc:sldMkLst>
          <pc:docMk/>
          <pc:sldMk cId="1815835755" sldId="558"/>
        </pc:sldMkLst>
        <pc:spChg chg="mod">
          <ac:chgData name="Miroslav" userId="5a0d4d1b27afcb5a" providerId="LiveId" clId="{5507B01E-4E90-4D0B-B707-DF930D428CB9}" dt="2020-09-08T19:25:51.967" v="140" actId="1076"/>
          <ac:spMkLst>
            <pc:docMk/>
            <pc:sldMk cId="1815835755" sldId="558"/>
            <ac:spMk id="9" creationId="{6F5443F1-D341-4C84-AA4A-85B00143849D}"/>
          </ac:spMkLst>
        </pc:spChg>
        <pc:grpChg chg="del">
          <ac:chgData name="Miroslav" userId="5a0d4d1b27afcb5a" providerId="LiveId" clId="{5507B01E-4E90-4D0B-B707-DF930D428CB9}" dt="2020-09-08T19:25:22.131" v="102" actId="478"/>
          <ac:grpSpMkLst>
            <pc:docMk/>
            <pc:sldMk cId="1815835755" sldId="558"/>
            <ac:grpSpMk id="2" creationId="{ACEE1C68-67D9-4055-B6E7-70B5C1BB18AF}"/>
          </ac:grpSpMkLst>
        </pc:grpChg>
        <pc:grpChg chg="add del mod">
          <ac:chgData name="Miroslav" userId="5a0d4d1b27afcb5a" providerId="LiveId" clId="{5507B01E-4E90-4D0B-B707-DF930D428CB9}" dt="2020-09-08T19:25:25.230" v="104"/>
          <ac:grpSpMkLst>
            <pc:docMk/>
            <pc:sldMk cId="1815835755" sldId="558"/>
            <ac:grpSpMk id="10" creationId="{F9BF7110-FDE2-4B95-9A33-754F9549D969}"/>
          </ac:grpSpMkLst>
        </pc:grpChg>
        <pc:picChg chg="add mod">
          <ac:chgData name="Miroslav" userId="5a0d4d1b27afcb5a" providerId="LiveId" clId="{5507B01E-4E90-4D0B-B707-DF930D428CB9}" dt="2020-09-08T19:25:35.337" v="109" actId="1076"/>
          <ac:picMkLst>
            <pc:docMk/>
            <pc:sldMk cId="1815835755" sldId="558"/>
            <ac:picMk id="4" creationId="{02592F62-29E0-4027-B923-F02E503C3356}"/>
          </ac:picMkLst>
        </pc:picChg>
        <pc:picChg chg="mod">
          <ac:chgData name="Miroslav" userId="5a0d4d1b27afcb5a" providerId="LiveId" clId="{5507B01E-4E90-4D0B-B707-DF930D428CB9}" dt="2020-09-08T19:25:23.260" v="103"/>
          <ac:picMkLst>
            <pc:docMk/>
            <pc:sldMk cId="1815835755" sldId="558"/>
            <ac:picMk id="11" creationId="{135ABEFC-2382-4BDB-8A3D-987452F5B957}"/>
          </ac:picMkLst>
        </pc:picChg>
        <pc:picChg chg="mod">
          <ac:chgData name="Miroslav" userId="5a0d4d1b27afcb5a" providerId="LiveId" clId="{5507B01E-4E90-4D0B-B707-DF930D428CB9}" dt="2020-09-08T19:25:23.260" v="103"/>
          <ac:picMkLst>
            <pc:docMk/>
            <pc:sldMk cId="1815835755" sldId="558"/>
            <ac:picMk id="12" creationId="{2548A65D-35BA-4662-9BD0-D3E6762B2EAD}"/>
          </ac:picMkLst>
        </pc:picChg>
        <pc:picChg chg="mod">
          <ac:chgData name="Miroslav" userId="5a0d4d1b27afcb5a" providerId="LiveId" clId="{5507B01E-4E90-4D0B-B707-DF930D428CB9}" dt="2020-09-08T19:25:23.260" v="103"/>
          <ac:picMkLst>
            <pc:docMk/>
            <pc:sldMk cId="1815835755" sldId="558"/>
            <ac:picMk id="17" creationId="{68324382-D971-411B-8C45-40C78E5404D3}"/>
          </ac:picMkLst>
        </pc:picChg>
        <pc:picChg chg="mod">
          <ac:chgData name="Miroslav" userId="5a0d4d1b27afcb5a" providerId="LiveId" clId="{5507B01E-4E90-4D0B-B707-DF930D428CB9}" dt="2020-09-08T19:25:23.260" v="103"/>
          <ac:picMkLst>
            <pc:docMk/>
            <pc:sldMk cId="1815835755" sldId="558"/>
            <ac:picMk id="18" creationId="{A0840B9F-5E21-4541-AD55-8E0B6B144827}"/>
          </ac:picMkLst>
        </pc:picChg>
        <pc:picChg chg="mod">
          <ac:chgData name="Miroslav" userId="5a0d4d1b27afcb5a" providerId="LiveId" clId="{5507B01E-4E90-4D0B-B707-DF930D428CB9}" dt="2020-09-08T19:25:23.260" v="103"/>
          <ac:picMkLst>
            <pc:docMk/>
            <pc:sldMk cId="1815835755" sldId="558"/>
            <ac:picMk id="19" creationId="{E64612C4-BDC9-4742-BB10-8E04D5024DDC}"/>
          </ac:picMkLst>
        </pc:picChg>
        <pc:picChg chg="mod">
          <ac:chgData name="Miroslav" userId="5a0d4d1b27afcb5a" providerId="LiveId" clId="{5507B01E-4E90-4D0B-B707-DF930D428CB9}" dt="2020-09-08T19:25:23.260" v="103"/>
          <ac:picMkLst>
            <pc:docMk/>
            <pc:sldMk cId="1815835755" sldId="558"/>
            <ac:picMk id="20" creationId="{435D5C9B-A5A4-468D-92DC-FD7E0EB03E55}"/>
          </ac:picMkLst>
        </pc:picChg>
      </pc:sldChg>
      <pc:sldChg chg="del">
        <pc:chgData name="Miroslav" userId="5a0d4d1b27afcb5a" providerId="LiveId" clId="{5507B01E-4E90-4D0B-B707-DF930D428CB9}" dt="2020-09-08T19:26:47.703" v="142" actId="47"/>
        <pc:sldMkLst>
          <pc:docMk/>
          <pc:sldMk cId="909852409" sldId="590"/>
        </pc:sldMkLst>
      </pc:sldChg>
      <pc:sldChg chg="add del setBg">
        <pc:chgData name="Miroslav" userId="5a0d4d1b27afcb5a" providerId="LiveId" clId="{5507B01E-4E90-4D0B-B707-DF930D428CB9}" dt="2020-09-08T19:30:23.749" v="166"/>
        <pc:sldMkLst>
          <pc:docMk/>
          <pc:sldMk cId="3478039580" sldId="641"/>
        </pc:sldMkLst>
      </pc:sldChg>
      <pc:sldChg chg="add del setBg">
        <pc:chgData name="Miroslav" userId="5a0d4d1b27afcb5a" providerId="LiveId" clId="{5507B01E-4E90-4D0B-B707-DF930D428CB9}" dt="2020-09-08T19:27:54.277" v="145"/>
        <pc:sldMkLst>
          <pc:docMk/>
          <pc:sldMk cId="3186769897" sldId="648"/>
        </pc:sldMkLst>
      </pc:sldChg>
      <pc:sldChg chg="add del setBg">
        <pc:chgData name="Miroslav" userId="5a0d4d1b27afcb5a" providerId="LiveId" clId="{5507B01E-4E90-4D0B-B707-DF930D428CB9}" dt="2020-09-08T19:27:54.277" v="145"/>
        <pc:sldMkLst>
          <pc:docMk/>
          <pc:sldMk cId="945330442" sldId="649"/>
        </pc:sldMkLst>
      </pc:sldChg>
      <pc:sldChg chg="add">
        <pc:chgData name="Miroslav" userId="5a0d4d1b27afcb5a" providerId="LiveId" clId="{5507B01E-4E90-4D0B-B707-DF930D428CB9}" dt="2020-09-08T19:20:46.849" v="6"/>
        <pc:sldMkLst>
          <pc:docMk/>
          <pc:sldMk cId="1738461853" sldId="691"/>
        </pc:sldMkLst>
      </pc:sldChg>
      <pc:sldChg chg="addSp delSp modSp add del mod ord">
        <pc:chgData name="Miroslav" userId="5a0d4d1b27afcb5a" providerId="LiveId" clId="{5507B01E-4E90-4D0B-B707-DF930D428CB9}" dt="2020-10-01T22:47:00.683" v="449"/>
        <pc:sldMkLst>
          <pc:docMk/>
          <pc:sldMk cId="2839453703" sldId="755"/>
        </pc:sldMkLst>
        <pc:spChg chg="mod">
          <ac:chgData name="Miroslav" userId="5a0d4d1b27afcb5a" providerId="LiveId" clId="{5507B01E-4E90-4D0B-B707-DF930D428CB9}" dt="2020-10-01T22:47:00.683" v="449"/>
          <ac:spMkLst>
            <pc:docMk/>
            <pc:sldMk cId="2839453703" sldId="755"/>
            <ac:spMk id="4" creationId="{00000000-0000-0000-0000-000000000000}"/>
          </ac:spMkLst>
        </pc:spChg>
        <pc:spChg chg="mod">
          <ac:chgData name="Miroslav" userId="5a0d4d1b27afcb5a" providerId="LiveId" clId="{5507B01E-4E90-4D0B-B707-DF930D428CB9}" dt="2020-09-08T19:23:44.106" v="90" actId="20577"/>
          <ac:spMkLst>
            <pc:docMk/>
            <pc:sldMk cId="2839453703" sldId="755"/>
            <ac:spMk id="7" creationId="{80837E20-95BE-4E09-94D7-47A177F2CB1C}"/>
          </ac:spMkLst>
        </pc:spChg>
        <pc:picChg chg="add">
          <ac:chgData name="Miroslav" userId="5a0d4d1b27afcb5a" providerId="LiveId" clId="{5507B01E-4E90-4D0B-B707-DF930D428CB9}" dt="2020-10-01T22:46:48.344" v="448" actId="22"/>
          <ac:picMkLst>
            <pc:docMk/>
            <pc:sldMk cId="2839453703" sldId="755"/>
            <ac:picMk id="2" creationId="{0B20E1F1-659F-442B-A42C-C5275D5180DA}"/>
          </ac:picMkLst>
        </pc:picChg>
        <pc:picChg chg="del">
          <ac:chgData name="Miroslav" userId="5a0d4d1b27afcb5a" providerId="LiveId" clId="{5507B01E-4E90-4D0B-B707-DF930D428CB9}" dt="2020-10-01T22:46:47.741" v="447" actId="478"/>
          <ac:picMkLst>
            <pc:docMk/>
            <pc:sldMk cId="2839453703" sldId="755"/>
            <ac:picMk id="8" creationId="{1F34C010-DCC1-48CA-95A9-EC18E5377657}"/>
          </ac:picMkLst>
        </pc:picChg>
      </pc:sldChg>
      <pc:sldChg chg="modSp add del mod ord setBg">
        <pc:chgData name="Miroslav" userId="5a0d4d1b27afcb5a" providerId="LiveId" clId="{5507B01E-4E90-4D0B-B707-DF930D428CB9}" dt="2020-09-08T19:23:29.490" v="54" actId="20577"/>
        <pc:sldMkLst>
          <pc:docMk/>
          <pc:sldMk cId="1651101181" sldId="757"/>
        </pc:sldMkLst>
        <pc:spChg chg="mod">
          <ac:chgData name="Miroslav" userId="5a0d4d1b27afcb5a" providerId="LiveId" clId="{5507B01E-4E90-4D0B-B707-DF930D428CB9}" dt="2020-09-08T19:23:29.490" v="54" actId="20577"/>
          <ac:spMkLst>
            <pc:docMk/>
            <pc:sldMk cId="1651101181" sldId="757"/>
            <ac:spMk id="4" creationId="{00000000-0000-0000-0000-000000000000}"/>
          </ac:spMkLst>
        </pc:spChg>
      </pc:sldChg>
      <pc:sldChg chg="add del setBg">
        <pc:chgData name="Miroslav" userId="5a0d4d1b27afcb5a" providerId="LiveId" clId="{5507B01E-4E90-4D0B-B707-DF930D428CB9}" dt="2020-09-08T19:24:46.041" v="99"/>
        <pc:sldMkLst>
          <pc:docMk/>
          <pc:sldMk cId="739676037" sldId="766"/>
        </pc:sldMkLst>
      </pc:sldChg>
      <pc:sldChg chg="add del setBg">
        <pc:chgData name="Miroslav" userId="5a0d4d1b27afcb5a" providerId="LiveId" clId="{5507B01E-4E90-4D0B-B707-DF930D428CB9}" dt="2020-09-08T19:24:30.468" v="96"/>
        <pc:sldMkLst>
          <pc:docMk/>
          <pc:sldMk cId="2662071291" sldId="952"/>
        </pc:sldMkLst>
      </pc:sldChg>
      <pc:sldChg chg="add del ord">
        <pc:chgData name="Miroslav" userId="5a0d4d1b27afcb5a" providerId="LiveId" clId="{5507B01E-4E90-4D0B-B707-DF930D428CB9}" dt="2020-09-08T19:22:41.526" v="19"/>
        <pc:sldMkLst>
          <pc:docMk/>
          <pc:sldMk cId="107687156" sldId="1332"/>
        </pc:sldMkLst>
      </pc:sldChg>
      <pc:sldChg chg="add del ord">
        <pc:chgData name="Miroslav" userId="5a0d4d1b27afcb5a" providerId="LiveId" clId="{5507B01E-4E90-4D0B-B707-DF930D428CB9}" dt="2020-09-08T19:22:41.526" v="19"/>
        <pc:sldMkLst>
          <pc:docMk/>
          <pc:sldMk cId="38871610" sldId="1333"/>
        </pc:sldMkLst>
      </pc:sldChg>
      <pc:sldChg chg="add del">
        <pc:chgData name="Miroslav" userId="5a0d4d1b27afcb5a" providerId="LiveId" clId="{5507B01E-4E90-4D0B-B707-DF930D428CB9}" dt="2020-09-08T19:24:30.468" v="96"/>
        <pc:sldMkLst>
          <pc:docMk/>
          <pc:sldMk cId="2362522069" sldId="1336"/>
        </pc:sldMkLst>
      </pc:sldChg>
      <pc:sldChg chg="add del">
        <pc:chgData name="Miroslav" userId="5a0d4d1b27afcb5a" providerId="LiveId" clId="{5507B01E-4E90-4D0B-B707-DF930D428CB9}" dt="2020-09-08T19:24:30.468" v="96"/>
        <pc:sldMkLst>
          <pc:docMk/>
          <pc:sldMk cId="3305790498" sldId="1339"/>
        </pc:sldMkLst>
      </pc:sldChg>
      <pc:sldChg chg="add del ord">
        <pc:chgData name="Miroslav" userId="5a0d4d1b27afcb5a" providerId="LiveId" clId="{5507B01E-4E90-4D0B-B707-DF930D428CB9}" dt="2020-09-08T19:22:53.588" v="23"/>
        <pc:sldMkLst>
          <pc:docMk/>
          <pc:sldMk cId="4018706465" sldId="1365"/>
        </pc:sldMkLst>
      </pc:sldChg>
      <pc:sldChg chg="add del ord">
        <pc:chgData name="Miroslav" userId="5a0d4d1b27afcb5a" providerId="LiveId" clId="{5507B01E-4E90-4D0B-B707-DF930D428CB9}" dt="2020-09-08T19:22:43.407" v="21"/>
        <pc:sldMkLst>
          <pc:docMk/>
          <pc:sldMk cId="3871633723" sldId="1431"/>
        </pc:sldMkLst>
      </pc:sldChg>
      <pc:sldChg chg="add del ord">
        <pc:chgData name="Miroslav" userId="5a0d4d1b27afcb5a" providerId="LiveId" clId="{5507B01E-4E90-4D0B-B707-DF930D428CB9}" dt="2020-09-08T19:22:43.407" v="21"/>
        <pc:sldMkLst>
          <pc:docMk/>
          <pc:sldMk cId="3150254017" sldId="1432"/>
        </pc:sldMkLst>
      </pc:sldChg>
      <pc:sldChg chg="add del ord setBg">
        <pc:chgData name="Miroslav" userId="5a0d4d1b27afcb5a" providerId="LiveId" clId="{5507B01E-4E90-4D0B-B707-DF930D428CB9}" dt="2020-09-08T19:22:43.407" v="21"/>
        <pc:sldMkLst>
          <pc:docMk/>
          <pc:sldMk cId="2679463240" sldId="1437"/>
        </pc:sldMkLst>
      </pc:sldChg>
      <pc:sldChg chg="modSp add del ord">
        <pc:chgData name="Miroslav" userId="5a0d4d1b27afcb5a" providerId="LiveId" clId="{5507B01E-4E90-4D0B-B707-DF930D428CB9}" dt="2020-09-09T11:29:23.254" v="171" actId="20577"/>
        <pc:sldMkLst>
          <pc:docMk/>
          <pc:sldMk cId="87707498" sldId="1438"/>
        </pc:sldMkLst>
        <pc:graphicFrameChg chg="mod">
          <ac:chgData name="Miroslav" userId="5a0d4d1b27afcb5a" providerId="LiveId" clId="{5507B01E-4E90-4D0B-B707-DF930D428CB9}" dt="2020-09-09T11:29:23.254" v="171" actId="20577"/>
          <ac:graphicFrameMkLst>
            <pc:docMk/>
            <pc:sldMk cId="87707498" sldId="1438"/>
            <ac:graphicFrameMk id="12" creationId="{AFE1DE51-3769-4911-811D-ED13EB6E0DD3}"/>
          </ac:graphicFrameMkLst>
        </pc:graphicFrameChg>
      </pc:sldChg>
      <pc:sldChg chg="add del ord">
        <pc:chgData name="Miroslav" userId="5a0d4d1b27afcb5a" providerId="LiveId" clId="{5507B01E-4E90-4D0B-B707-DF930D428CB9}" dt="2020-09-08T19:22:41.526" v="19"/>
        <pc:sldMkLst>
          <pc:docMk/>
          <pc:sldMk cId="1148016161" sldId="1439"/>
        </pc:sldMkLst>
      </pc:sldChg>
      <pc:sldChg chg="add del ord">
        <pc:chgData name="Miroslav" userId="5a0d4d1b27afcb5a" providerId="LiveId" clId="{5507B01E-4E90-4D0B-B707-DF930D428CB9}" dt="2020-09-08T19:23:13.030" v="26" actId="47"/>
        <pc:sldMkLst>
          <pc:docMk/>
          <pc:sldMk cId="1067622668" sldId="1440"/>
        </pc:sldMkLst>
      </pc:sldChg>
      <pc:sldChg chg="add del setBg">
        <pc:chgData name="Miroslav" userId="5a0d4d1b27afcb5a" providerId="LiveId" clId="{5507B01E-4E90-4D0B-B707-DF930D428CB9}" dt="2020-10-18T20:06:54.523" v="450" actId="47"/>
        <pc:sldMkLst>
          <pc:docMk/>
          <pc:sldMk cId="3978175602" sldId="1441"/>
        </pc:sldMkLst>
      </pc:sldChg>
      <pc:sldChg chg="add del setBg">
        <pc:chgData name="Miroslav" userId="5a0d4d1b27afcb5a" providerId="LiveId" clId="{5507B01E-4E90-4D0B-B707-DF930D428CB9}" dt="2020-09-08T19:29:38.526" v="161"/>
        <pc:sldMkLst>
          <pc:docMk/>
          <pc:sldMk cId="1654628737" sldId="1442"/>
        </pc:sldMkLst>
      </pc:sldChg>
      <pc:sldChg chg="add">
        <pc:chgData name="Miroslav" userId="5a0d4d1b27afcb5a" providerId="LiveId" clId="{5507B01E-4E90-4D0B-B707-DF930D428CB9}" dt="2020-09-08T19:29:38.546" v="162"/>
        <pc:sldMkLst>
          <pc:docMk/>
          <pc:sldMk cId="2458445133" sldId="1442"/>
        </pc:sldMkLst>
      </pc:sldChg>
    </pc:docChg>
  </pc:docChgLst>
  <pc:docChgLst>
    <pc:chgData name="Miroslav Reiter" userId="5a0d4d1b27afcb5a" providerId="LiveId" clId="{D370E022-3E7F-4816-883C-43E9F4E9A66A}"/>
    <pc:docChg chg="modSection">
      <pc:chgData name="Miroslav Reiter" userId="5a0d4d1b27afcb5a" providerId="LiveId" clId="{D370E022-3E7F-4816-883C-43E9F4E9A66A}" dt="2022-03-03T20:34:49.562" v="0" actId="17846"/>
      <pc:docMkLst>
        <pc:docMk/>
      </pc:docMkLst>
    </pc:docChg>
  </pc:docChgLst>
  <pc:docChgLst>
    <pc:chgData name="Miroslav Reiter" userId="5a0d4d1b27afcb5a" providerId="LiveId" clId="{8AF24E7C-3464-4EDA-AF41-B62F21A96734}"/>
    <pc:docChg chg="undo custSel modSld">
      <pc:chgData name="Miroslav Reiter" userId="5a0d4d1b27afcb5a" providerId="LiveId" clId="{8AF24E7C-3464-4EDA-AF41-B62F21A96734}" dt="2020-05-07T19:05:34.762" v="3" actId="1076"/>
      <pc:docMkLst>
        <pc:docMk/>
      </pc:docMkLst>
      <pc:sldChg chg="setBg">
        <pc:chgData name="Miroslav Reiter" userId="5a0d4d1b27afcb5a" providerId="LiveId" clId="{8AF24E7C-3464-4EDA-AF41-B62F21A96734}" dt="2020-05-07T19:05:27.708" v="1"/>
        <pc:sldMkLst>
          <pc:docMk/>
          <pc:sldMk cId="3630487437" sldId="312"/>
        </pc:sldMkLst>
      </pc:sldChg>
      <pc:sldChg chg="modSp mod setBg">
        <pc:chgData name="Miroslav Reiter" userId="5a0d4d1b27afcb5a" providerId="LiveId" clId="{8AF24E7C-3464-4EDA-AF41-B62F21A96734}" dt="2020-05-07T19:05:34.762" v="3" actId="1076"/>
        <pc:sldMkLst>
          <pc:docMk/>
          <pc:sldMk cId="3607843488" sldId="926"/>
        </pc:sldMkLst>
        <pc:picChg chg="mod">
          <ac:chgData name="Miroslav Reiter" userId="5a0d4d1b27afcb5a" providerId="LiveId" clId="{8AF24E7C-3464-4EDA-AF41-B62F21A96734}" dt="2020-05-07T19:05:34.762" v="3" actId="1076"/>
          <ac:picMkLst>
            <pc:docMk/>
            <pc:sldMk cId="3607843488" sldId="926"/>
            <ac:picMk id="5" creationId="{2B2F7FB4-644D-458D-AF7F-C61AACA6E339}"/>
          </ac:picMkLst>
        </pc:picChg>
      </pc:sldChg>
    </pc:docChg>
  </pc:docChgLst>
  <pc:docChgLst>
    <pc:chgData name="Miroslav Reiter" userId="5a0d4d1b27afcb5a" providerId="LiveId" clId="{98F63047-CC7A-42B6-A6A7-4E098A19338A}"/>
    <pc:docChg chg="custSel addSld delSld modSld modSection">
      <pc:chgData name="Miroslav Reiter" userId="5a0d4d1b27afcb5a" providerId="LiveId" clId="{98F63047-CC7A-42B6-A6A7-4E098A19338A}" dt="2022-02-17T21:07:08.636" v="28" actId="20577"/>
      <pc:docMkLst>
        <pc:docMk/>
      </pc:docMkLst>
      <pc:sldChg chg="modSp mod">
        <pc:chgData name="Miroslav Reiter" userId="5a0d4d1b27afcb5a" providerId="LiveId" clId="{98F63047-CC7A-42B6-A6A7-4E098A19338A}" dt="2022-02-17T21:07:08.636" v="28" actId="20577"/>
        <pc:sldMkLst>
          <pc:docMk/>
          <pc:sldMk cId="0" sldId="262"/>
        </pc:sldMkLst>
        <pc:spChg chg="mod">
          <ac:chgData name="Miroslav Reiter" userId="5a0d4d1b27afcb5a" providerId="LiveId" clId="{98F63047-CC7A-42B6-A6A7-4E098A19338A}" dt="2022-02-17T21:07:08.636" v="28" actId="20577"/>
          <ac:spMkLst>
            <pc:docMk/>
            <pc:sldMk cId="0" sldId="262"/>
            <ac:spMk id="7" creationId="{00000000-0000-0000-0000-000000000000}"/>
          </ac:spMkLst>
        </pc:spChg>
      </pc:sldChg>
      <pc:sldChg chg="modSp">
        <pc:chgData name="Miroslav Reiter" userId="5a0d4d1b27afcb5a" providerId="LiveId" clId="{98F63047-CC7A-42B6-A6A7-4E098A19338A}" dt="2022-02-17T21:01:47.030" v="24" actId="2711"/>
        <pc:sldMkLst>
          <pc:docMk/>
          <pc:sldMk cId="392164" sldId="936"/>
        </pc:sldMkLst>
        <pc:graphicFrameChg chg="mod">
          <ac:chgData name="Miroslav Reiter" userId="5a0d4d1b27afcb5a" providerId="LiveId" clId="{98F63047-CC7A-42B6-A6A7-4E098A19338A}" dt="2022-02-17T21:01:47.030" v="24" actId="2711"/>
          <ac:graphicFrameMkLst>
            <pc:docMk/>
            <pc:sldMk cId="392164" sldId="936"/>
            <ac:graphicFrameMk id="14" creationId="{4D16B038-E49B-442A-A9B6-73FC5BE6DAE8}"/>
          </ac:graphicFrameMkLst>
        </pc:graphicFrameChg>
      </pc:sldChg>
      <pc:sldChg chg="del">
        <pc:chgData name="Miroslav Reiter" userId="5a0d4d1b27afcb5a" providerId="LiveId" clId="{98F63047-CC7A-42B6-A6A7-4E098A19338A}" dt="2022-02-17T21:02:54.298" v="25" actId="47"/>
        <pc:sldMkLst>
          <pc:docMk/>
          <pc:sldMk cId="3647358278" sldId="2105"/>
        </pc:sldMkLst>
      </pc:sldChg>
      <pc:sldChg chg="addSp modSp new mod">
        <pc:chgData name="Miroslav Reiter" userId="5a0d4d1b27afcb5a" providerId="LiveId" clId="{98F63047-CC7A-42B6-A6A7-4E098A19338A}" dt="2022-02-17T16:06:01.481" v="3" actId="962"/>
        <pc:sldMkLst>
          <pc:docMk/>
          <pc:sldMk cId="3639729413" sldId="2106"/>
        </pc:sldMkLst>
        <pc:picChg chg="add mod">
          <ac:chgData name="Miroslav Reiter" userId="5a0d4d1b27afcb5a" providerId="LiveId" clId="{98F63047-CC7A-42B6-A6A7-4E098A19338A}" dt="2022-02-17T16:06:01.481" v="3" actId="962"/>
          <ac:picMkLst>
            <pc:docMk/>
            <pc:sldMk cId="3639729413" sldId="2106"/>
            <ac:picMk id="4" creationId="{B87201BD-5124-4790-A93E-43AF2BD8DDC1}"/>
          </ac:picMkLst>
        </pc:picChg>
      </pc:sldChg>
      <pc:sldChg chg="addSp modSp new mod modNotesTx">
        <pc:chgData name="Miroslav Reiter" userId="5a0d4d1b27afcb5a" providerId="LiveId" clId="{98F63047-CC7A-42B6-A6A7-4E098A19338A}" dt="2022-02-17T16:10:09.746" v="8"/>
        <pc:sldMkLst>
          <pc:docMk/>
          <pc:sldMk cId="3594465102" sldId="2107"/>
        </pc:sldMkLst>
        <pc:picChg chg="add mod">
          <ac:chgData name="Miroslav Reiter" userId="5a0d4d1b27afcb5a" providerId="LiveId" clId="{98F63047-CC7A-42B6-A6A7-4E098A19338A}" dt="2022-02-17T16:10:01.645" v="7" actId="962"/>
          <ac:picMkLst>
            <pc:docMk/>
            <pc:sldMk cId="3594465102" sldId="2107"/>
            <ac:picMk id="4" creationId="{924DF62E-D511-4B63-A9FC-9DCDDFCC21C1}"/>
          </ac:picMkLst>
        </pc:picChg>
      </pc:sldChg>
      <pc:sldChg chg="addSp delSp modSp new mod modClrScheme chgLayout">
        <pc:chgData name="Miroslav Reiter" userId="5a0d4d1b27afcb5a" providerId="LiveId" clId="{98F63047-CC7A-42B6-A6A7-4E098A19338A}" dt="2022-02-17T16:12:07.661" v="13" actId="27614"/>
        <pc:sldMkLst>
          <pc:docMk/>
          <pc:sldMk cId="2036209249" sldId="2108"/>
        </pc:sldMkLst>
        <pc:spChg chg="del">
          <ac:chgData name="Miroslav Reiter" userId="5a0d4d1b27afcb5a" providerId="LiveId" clId="{98F63047-CC7A-42B6-A6A7-4E098A19338A}" dt="2022-02-17T16:12:02.276" v="10" actId="700"/>
          <ac:spMkLst>
            <pc:docMk/>
            <pc:sldMk cId="2036209249" sldId="2108"/>
            <ac:spMk id="2" creationId="{684BEA83-C055-49A8-B7DD-72E8E7C72925}"/>
          </ac:spMkLst>
        </pc:spChg>
        <pc:spChg chg="del">
          <ac:chgData name="Miroslav Reiter" userId="5a0d4d1b27afcb5a" providerId="LiveId" clId="{98F63047-CC7A-42B6-A6A7-4E098A19338A}" dt="2022-02-17T16:12:02.276" v="10" actId="700"/>
          <ac:spMkLst>
            <pc:docMk/>
            <pc:sldMk cId="2036209249" sldId="2108"/>
            <ac:spMk id="3" creationId="{ED9EE546-7D8D-4BD4-BA70-67411B3CDE68}"/>
          </ac:spMkLst>
        </pc:spChg>
        <pc:spChg chg="mod ord">
          <ac:chgData name="Miroslav Reiter" userId="5a0d4d1b27afcb5a" providerId="LiveId" clId="{98F63047-CC7A-42B6-A6A7-4E098A19338A}" dt="2022-02-17T16:12:02.276" v="10" actId="700"/>
          <ac:spMkLst>
            <pc:docMk/>
            <pc:sldMk cId="2036209249" sldId="2108"/>
            <ac:spMk id="4" creationId="{31DAC7BB-1603-453C-B32C-BE1BB2A105C6}"/>
          </ac:spMkLst>
        </pc:spChg>
        <pc:picChg chg="add mod">
          <ac:chgData name="Miroslav Reiter" userId="5a0d4d1b27afcb5a" providerId="LiveId" clId="{98F63047-CC7A-42B6-A6A7-4E098A19338A}" dt="2022-02-17T16:12:07.661" v="13" actId="27614"/>
          <ac:picMkLst>
            <pc:docMk/>
            <pc:sldMk cId="2036209249" sldId="2108"/>
            <ac:picMk id="6" creationId="{34E78CE1-48E4-490E-87B9-F2DC1BBDAA55}"/>
          </ac:picMkLst>
        </pc:picChg>
      </pc:sldChg>
      <pc:sldChg chg="addSp modSp new mod modNotesTx">
        <pc:chgData name="Miroslav Reiter" userId="5a0d4d1b27afcb5a" providerId="LiveId" clId="{98F63047-CC7A-42B6-A6A7-4E098A19338A}" dt="2022-02-17T16:13:02.764" v="22" actId="20577"/>
        <pc:sldMkLst>
          <pc:docMk/>
          <pc:sldMk cId="4132713614" sldId="2109"/>
        </pc:sldMkLst>
        <pc:picChg chg="add mod">
          <ac:chgData name="Miroslav Reiter" userId="5a0d4d1b27afcb5a" providerId="LiveId" clId="{98F63047-CC7A-42B6-A6A7-4E098A19338A}" dt="2022-02-17T16:12:10.552" v="16" actId="962"/>
          <ac:picMkLst>
            <pc:docMk/>
            <pc:sldMk cId="4132713614" sldId="2109"/>
            <ac:picMk id="4" creationId="{CF49F879-2339-4F3C-8968-B5FAF93E4691}"/>
          </ac:picMkLst>
        </pc:picChg>
      </pc:sldChg>
      <pc:sldChg chg="new">
        <pc:chgData name="Miroslav Reiter" userId="5a0d4d1b27afcb5a" providerId="LiveId" clId="{98F63047-CC7A-42B6-A6A7-4E098A19338A}" dt="2022-02-17T16:16:49.986" v="23" actId="680"/>
        <pc:sldMkLst>
          <pc:docMk/>
          <pc:sldMk cId="3621571483" sldId="2110"/>
        </pc:sldMkLst>
      </pc:sldChg>
    </pc:docChg>
  </pc:docChgLst>
  <pc:docChgLst>
    <pc:chgData name="Miroslav Reiter" userId="5a0d4d1b27afcb5a" providerId="LiveId" clId="{82DDF3A8-9028-434E-9539-463E2419140D}"/>
    <pc:docChg chg="undo custSel addSld delSld modSld sldOrd delMainMaster addSection delSection modSection">
      <pc:chgData name="Miroslav Reiter" userId="5a0d4d1b27afcb5a" providerId="LiveId" clId="{82DDF3A8-9028-434E-9539-463E2419140D}" dt="2022-02-23T10:06:23.505" v="1087" actId="20577"/>
      <pc:docMkLst>
        <pc:docMk/>
      </pc:docMkLst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0" sldId="258"/>
        </pc:sldMkLst>
      </pc:sldChg>
      <pc:sldChg chg="modSp mod">
        <pc:chgData name="Miroslav Reiter" userId="5a0d4d1b27afcb5a" providerId="LiveId" clId="{82DDF3A8-9028-434E-9539-463E2419140D}" dt="2022-02-18T12:34:02.483" v="661" actId="20577"/>
        <pc:sldMkLst>
          <pc:docMk/>
          <pc:sldMk cId="0" sldId="262"/>
        </pc:sldMkLst>
        <pc:spChg chg="mod">
          <ac:chgData name="Miroslav Reiter" userId="5a0d4d1b27afcb5a" providerId="LiveId" clId="{82DDF3A8-9028-434E-9539-463E2419140D}" dt="2022-02-18T12:34:02.483" v="661" actId="20577"/>
          <ac:spMkLst>
            <pc:docMk/>
            <pc:sldMk cId="0" sldId="262"/>
            <ac:spMk id="7" creationId="{00000000-0000-0000-0000-000000000000}"/>
          </ac:spMkLst>
        </pc:spChg>
      </pc:sldChg>
      <pc:sldChg chg="add setBg">
        <pc:chgData name="Miroslav Reiter" userId="5a0d4d1b27afcb5a" providerId="LiveId" clId="{82DDF3A8-9028-434E-9539-463E2419140D}" dt="2022-02-17T14:31:09.326" v="349"/>
        <pc:sldMkLst>
          <pc:docMk/>
          <pc:sldMk cId="4175220107" sldId="296"/>
        </pc:sldMkLst>
      </pc:sldChg>
      <pc:sldChg chg="modSp add mod setBg">
        <pc:chgData name="Miroslav Reiter" userId="5a0d4d1b27afcb5a" providerId="LiveId" clId="{82DDF3A8-9028-434E-9539-463E2419140D}" dt="2022-02-17T14:31:20.108" v="351" actId="2711"/>
        <pc:sldMkLst>
          <pc:docMk/>
          <pc:sldMk cId="1857876770" sldId="298"/>
        </pc:sldMkLst>
        <pc:spChg chg="mod">
          <ac:chgData name="Miroslav Reiter" userId="5a0d4d1b27afcb5a" providerId="LiveId" clId="{82DDF3A8-9028-434E-9539-463E2419140D}" dt="2022-02-17T14:31:20.108" v="351" actId="2711"/>
          <ac:spMkLst>
            <pc:docMk/>
            <pc:sldMk cId="1857876770" sldId="298"/>
            <ac:spMk id="9" creationId="{00000000-0000-0000-0000-000000000000}"/>
          </ac:spMkLst>
        </pc:spChg>
        <pc:graphicFrameChg chg="mod">
          <ac:chgData name="Miroslav Reiter" userId="5a0d4d1b27afcb5a" providerId="LiveId" clId="{82DDF3A8-9028-434E-9539-463E2419140D}" dt="2022-02-17T14:31:15.693" v="350" actId="2711"/>
          <ac:graphicFrameMkLst>
            <pc:docMk/>
            <pc:sldMk cId="1857876770" sldId="298"/>
            <ac:graphicFrameMk id="3" creationId="{4F379CE4-B63D-4379-BF2C-B6C7FE2DFBE0}"/>
          </ac:graphicFrameMkLst>
        </pc:graphicFrameChg>
      </pc:sldChg>
      <pc:sldChg chg="add setBg">
        <pc:chgData name="Miroslav Reiter" userId="5a0d4d1b27afcb5a" providerId="LiveId" clId="{82DDF3A8-9028-434E-9539-463E2419140D}" dt="2022-02-17T14:31:09.326" v="349"/>
        <pc:sldMkLst>
          <pc:docMk/>
          <pc:sldMk cId="4195897040" sldId="299"/>
        </pc:sldMkLst>
      </pc:sldChg>
      <pc:sldChg chg="addSp modSp add mod setBg">
        <pc:chgData name="Miroslav Reiter" userId="5a0d4d1b27afcb5a" providerId="LiveId" clId="{82DDF3A8-9028-434E-9539-463E2419140D}" dt="2022-02-17T14:33:52.706" v="406" actId="20577"/>
        <pc:sldMkLst>
          <pc:docMk/>
          <pc:sldMk cId="804100203" sldId="301"/>
        </pc:sldMkLst>
        <pc:spChg chg="add mod">
          <ac:chgData name="Miroslav Reiter" userId="5a0d4d1b27afcb5a" providerId="LiveId" clId="{82DDF3A8-9028-434E-9539-463E2419140D}" dt="2022-02-17T14:33:22.046" v="371"/>
          <ac:spMkLst>
            <pc:docMk/>
            <pc:sldMk cId="804100203" sldId="301"/>
            <ac:spMk id="7" creationId="{C11C8657-6897-4FDC-949B-5E3A0628D3D2}"/>
          </ac:spMkLst>
        </pc:spChg>
        <pc:spChg chg="add mod">
          <ac:chgData name="Miroslav Reiter" userId="5a0d4d1b27afcb5a" providerId="LiveId" clId="{82DDF3A8-9028-434E-9539-463E2419140D}" dt="2022-02-17T14:33:52.706" v="406" actId="20577"/>
          <ac:spMkLst>
            <pc:docMk/>
            <pc:sldMk cId="804100203" sldId="301"/>
            <ac:spMk id="8" creationId="{E40861F7-577A-4A3A-B98E-7FD69C7F468D}"/>
          </ac:spMkLst>
        </pc:spChg>
        <pc:spChg chg="mod">
          <ac:chgData name="Miroslav Reiter" userId="5a0d4d1b27afcb5a" providerId="LiveId" clId="{82DDF3A8-9028-434E-9539-463E2419140D}" dt="2022-02-17T14:33:26.766" v="372" actId="2711"/>
          <ac:spMkLst>
            <pc:docMk/>
            <pc:sldMk cId="804100203" sldId="301"/>
            <ac:spMk id="9" creationId="{8E53B58A-C9B2-4BAF-991E-95E774A169BA}"/>
          </ac:spMkLst>
        </pc:spChg>
        <pc:spChg chg="mod">
          <ac:chgData name="Miroslav Reiter" userId="5a0d4d1b27afcb5a" providerId="LiveId" clId="{82DDF3A8-9028-434E-9539-463E2419140D}" dt="2022-02-17T14:33:31.260" v="373" actId="2711"/>
          <ac:spMkLst>
            <pc:docMk/>
            <pc:sldMk cId="804100203" sldId="301"/>
            <ac:spMk id="10" creationId="{014FEA71-B5E7-4B7E-AFE2-E05550DDF9EA}"/>
          </ac:spMkLst>
        </pc:spChg>
      </pc:sldChg>
      <pc:sldChg chg="add del setBg">
        <pc:chgData name="Miroslav Reiter" userId="5a0d4d1b27afcb5a" providerId="LiveId" clId="{82DDF3A8-9028-434E-9539-463E2419140D}" dt="2022-02-17T14:32:23.931" v="365" actId="47"/>
        <pc:sldMkLst>
          <pc:docMk/>
          <pc:sldMk cId="757705172" sldId="310"/>
        </pc:sldMkLst>
      </pc:sldChg>
      <pc:sldChg chg="modSp add del mod setBg modNotesTx">
        <pc:chgData name="Miroslav Reiter" userId="5a0d4d1b27afcb5a" providerId="LiveId" clId="{82DDF3A8-9028-434E-9539-463E2419140D}" dt="2022-02-17T13:36:19.517" v="171"/>
        <pc:sldMkLst>
          <pc:docMk/>
          <pc:sldMk cId="1651101181" sldId="339"/>
        </pc:sldMkLst>
        <pc:spChg chg="mod">
          <ac:chgData name="Miroslav Reiter" userId="5a0d4d1b27afcb5a" providerId="LiveId" clId="{82DDF3A8-9028-434E-9539-463E2419140D}" dt="2022-02-17T13:35:26.208" v="165" actId="20577"/>
          <ac:spMkLst>
            <pc:docMk/>
            <pc:sldMk cId="1651101181" sldId="339"/>
            <ac:spMk id="4" creationId="{00000000-0000-0000-0000-000000000000}"/>
          </ac:spMkLst>
        </pc:spChg>
      </pc:sldChg>
      <pc:sldChg chg="add del setBg">
        <pc:chgData name="Miroslav Reiter" userId="5a0d4d1b27afcb5a" providerId="LiveId" clId="{82DDF3A8-9028-434E-9539-463E2419140D}" dt="2022-02-17T14:32:49.846" v="369"/>
        <pc:sldMkLst>
          <pc:docMk/>
          <pc:sldMk cId="3416428919" sldId="365"/>
        </pc:sldMkLst>
      </pc:sldChg>
      <pc:sldChg chg="modSp add mod setBg">
        <pc:chgData name="Miroslav Reiter" userId="5a0d4d1b27afcb5a" providerId="LiveId" clId="{82DDF3A8-9028-434E-9539-463E2419140D}" dt="2022-02-17T13:46:55.023" v="227" actId="2711"/>
        <pc:sldMkLst>
          <pc:docMk/>
          <pc:sldMk cId="2501514085" sldId="567"/>
        </pc:sldMkLst>
        <pc:spChg chg="mod">
          <ac:chgData name="Miroslav Reiter" userId="5a0d4d1b27afcb5a" providerId="LiveId" clId="{82DDF3A8-9028-434E-9539-463E2419140D}" dt="2022-02-17T13:46:55.023" v="227" actId="2711"/>
          <ac:spMkLst>
            <pc:docMk/>
            <pc:sldMk cId="2501514085" sldId="567"/>
            <ac:spMk id="8" creationId="{B0C203CE-BDDE-46A6-ABC3-89CCA41C57A6}"/>
          </ac:spMkLst>
        </pc:spChg>
      </pc:sldChg>
      <pc:sldChg chg="modSp add mod setBg">
        <pc:chgData name="Miroslav Reiter" userId="5a0d4d1b27afcb5a" providerId="LiveId" clId="{82DDF3A8-9028-434E-9539-463E2419140D}" dt="2022-02-17T13:37:59.760" v="177" actId="2711"/>
        <pc:sldMkLst>
          <pc:docMk/>
          <pc:sldMk cId="800711202" sldId="578"/>
        </pc:sldMkLst>
        <pc:spChg chg="mod">
          <ac:chgData name="Miroslav Reiter" userId="5a0d4d1b27afcb5a" providerId="LiveId" clId="{82DDF3A8-9028-434E-9539-463E2419140D}" dt="2022-02-17T13:37:54.950" v="176" actId="113"/>
          <ac:spMkLst>
            <pc:docMk/>
            <pc:sldMk cId="800711202" sldId="578"/>
            <ac:spMk id="3" creationId="{F7563C90-6200-4316-803F-FE410D19416A}"/>
          </ac:spMkLst>
        </pc:spChg>
        <pc:spChg chg="mod">
          <ac:chgData name="Miroslav Reiter" userId="5a0d4d1b27afcb5a" providerId="LiveId" clId="{82DDF3A8-9028-434E-9539-463E2419140D}" dt="2022-02-17T13:37:59.760" v="177" actId="2711"/>
          <ac:spMkLst>
            <pc:docMk/>
            <pc:sldMk cId="800711202" sldId="578"/>
            <ac:spMk id="11" creationId="{29E85896-2F32-43A8-A2A1-0A1222B68D52}"/>
          </ac:spMkLst>
        </pc:spChg>
      </pc:sldChg>
      <pc:sldChg chg="add del setBg">
        <pc:chgData name="Miroslav Reiter" userId="5a0d4d1b27afcb5a" providerId="LiveId" clId="{82DDF3A8-9028-434E-9539-463E2419140D}" dt="2022-02-17T13:46:48.914" v="226" actId="47"/>
        <pc:sldMkLst>
          <pc:docMk/>
          <pc:sldMk cId="3459258649" sldId="579"/>
        </pc:sldMkLst>
      </pc:sldChg>
      <pc:sldChg chg="modSp add del mod">
        <pc:chgData name="Miroslav Reiter" userId="5a0d4d1b27afcb5a" providerId="LiveId" clId="{82DDF3A8-9028-434E-9539-463E2419140D}" dt="2022-02-17T13:31:22.122" v="131" actId="113"/>
        <pc:sldMkLst>
          <pc:docMk/>
          <pc:sldMk cId="3725157473" sldId="589"/>
        </pc:sldMkLst>
        <pc:spChg chg="mod">
          <ac:chgData name="Miroslav Reiter" userId="5a0d4d1b27afcb5a" providerId="LiveId" clId="{82DDF3A8-9028-434E-9539-463E2419140D}" dt="2022-02-17T13:31:22.122" v="131" actId="113"/>
          <ac:spMkLst>
            <pc:docMk/>
            <pc:sldMk cId="3725157473" sldId="589"/>
            <ac:spMk id="8" creationId="{EB9C3B18-84A4-4D4C-A298-768D1225C157}"/>
          </ac:spMkLst>
        </pc:spChg>
        <pc:picChg chg="mod">
          <ac:chgData name="Miroslav Reiter" userId="5a0d4d1b27afcb5a" providerId="LiveId" clId="{82DDF3A8-9028-434E-9539-463E2419140D}" dt="2022-02-17T13:31:19.715" v="130" actId="1076"/>
          <ac:picMkLst>
            <pc:docMk/>
            <pc:sldMk cId="3725157473" sldId="589"/>
            <ac:picMk id="5" creationId="{3CD32C79-7AC4-41BF-94B3-2B13A240DFD6}"/>
          </ac:picMkLst>
        </pc:picChg>
      </pc:sldChg>
      <pc:sldChg chg="add del">
        <pc:chgData name="Miroslav Reiter" userId="5a0d4d1b27afcb5a" providerId="LiveId" clId="{82DDF3A8-9028-434E-9539-463E2419140D}" dt="2022-02-17T13:07:13.163" v="90"/>
        <pc:sldMkLst>
          <pc:docMk/>
          <pc:sldMk cId="1063693333" sldId="591"/>
        </pc:sldMkLst>
      </pc:sldChg>
      <pc:sldChg chg="add del">
        <pc:chgData name="Miroslav Reiter" userId="5a0d4d1b27afcb5a" providerId="LiveId" clId="{82DDF3A8-9028-434E-9539-463E2419140D}" dt="2022-02-17T13:07:13.163" v="90"/>
        <pc:sldMkLst>
          <pc:docMk/>
          <pc:sldMk cId="2633878958" sldId="594"/>
        </pc:sldMkLst>
      </pc:sldChg>
      <pc:sldChg chg="add del">
        <pc:chgData name="Miroslav Reiter" userId="5a0d4d1b27afcb5a" providerId="LiveId" clId="{82DDF3A8-9028-434E-9539-463E2419140D}" dt="2022-02-17T13:07:13.163" v="90"/>
        <pc:sldMkLst>
          <pc:docMk/>
          <pc:sldMk cId="1705762768" sldId="595"/>
        </pc:sldMkLst>
      </pc:sldChg>
      <pc:sldChg chg="add">
        <pc:chgData name="Miroslav Reiter" userId="5a0d4d1b27afcb5a" providerId="LiveId" clId="{82DDF3A8-9028-434E-9539-463E2419140D}" dt="2022-02-17T13:40:43.162" v="197"/>
        <pc:sldMkLst>
          <pc:docMk/>
          <pc:sldMk cId="4290593444" sldId="596"/>
        </pc:sldMkLst>
      </pc:sldChg>
      <pc:sldChg chg="add del">
        <pc:chgData name="Miroslav Reiter" userId="5a0d4d1b27afcb5a" providerId="LiveId" clId="{82DDF3A8-9028-434E-9539-463E2419140D}" dt="2022-02-17T13:07:13.163" v="90"/>
        <pc:sldMkLst>
          <pc:docMk/>
          <pc:sldMk cId="2753358077" sldId="597"/>
        </pc:sldMkLst>
      </pc:sldChg>
      <pc:sldChg chg="add del">
        <pc:chgData name="Miroslav Reiter" userId="5a0d4d1b27afcb5a" providerId="LiveId" clId="{82DDF3A8-9028-434E-9539-463E2419140D}" dt="2022-02-17T13:07:13.163" v="90"/>
        <pc:sldMkLst>
          <pc:docMk/>
          <pc:sldMk cId="110804186" sldId="598"/>
        </pc:sldMkLst>
      </pc:sldChg>
      <pc:sldChg chg="modSp add setBg">
        <pc:chgData name="Miroslav Reiter" userId="5a0d4d1b27afcb5a" providerId="LiveId" clId="{82DDF3A8-9028-434E-9539-463E2419140D}" dt="2022-02-17T13:49:33.366" v="239" actId="2711"/>
        <pc:sldMkLst>
          <pc:docMk/>
          <pc:sldMk cId="1793800297" sldId="600"/>
        </pc:sldMkLst>
        <pc:graphicFrameChg chg="mod">
          <ac:chgData name="Miroslav Reiter" userId="5a0d4d1b27afcb5a" providerId="LiveId" clId="{82DDF3A8-9028-434E-9539-463E2419140D}" dt="2022-02-17T13:49:28.413" v="238" actId="2711"/>
          <ac:graphicFrameMkLst>
            <pc:docMk/>
            <pc:sldMk cId="1793800297" sldId="600"/>
            <ac:graphicFrameMk id="10" creationId="{4C560913-9966-457A-99D8-1522EE707ECE}"/>
          </ac:graphicFrameMkLst>
        </pc:graphicFrameChg>
        <pc:graphicFrameChg chg="mod">
          <ac:chgData name="Miroslav Reiter" userId="5a0d4d1b27afcb5a" providerId="LiveId" clId="{82DDF3A8-9028-434E-9539-463E2419140D}" dt="2022-02-17T13:49:33.366" v="239" actId="2711"/>
          <ac:graphicFrameMkLst>
            <pc:docMk/>
            <pc:sldMk cId="1793800297" sldId="600"/>
            <ac:graphicFrameMk id="11" creationId="{3B44F457-FC56-44F7-B613-236B46E9F9CA}"/>
          </ac:graphicFrameMkLst>
        </pc:graphicFrameChg>
      </pc:sldChg>
      <pc:sldChg chg="modSp add mod setBg">
        <pc:chgData name="Miroslav Reiter" userId="5a0d4d1b27afcb5a" providerId="LiveId" clId="{82DDF3A8-9028-434E-9539-463E2419140D}" dt="2022-02-17T13:40:01.666" v="196" actId="207"/>
        <pc:sldMkLst>
          <pc:docMk/>
          <pc:sldMk cId="1905634103" sldId="601"/>
        </pc:sldMkLst>
        <pc:spChg chg="mod">
          <ac:chgData name="Miroslav Reiter" userId="5a0d4d1b27afcb5a" providerId="LiveId" clId="{82DDF3A8-9028-434E-9539-463E2419140D}" dt="2022-02-17T13:40:01.666" v="196" actId="207"/>
          <ac:spMkLst>
            <pc:docMk/>
            <pc:sldMk cId="1905634103" sldId="601"/>
            <ac:spMk id="3" creationId="{F7563C90-6200-4316-803F-FE410D19416A}"/>
          </ac:spMkLst>
        </pc:spChg>
      </pc:sldChg>
      <pc:sldChg chg="add del">
        <pc:chgData name="Miroslav Reiter" userId="5a0d4d1b27afcb5a" providerId="LiveId" clId="{82DDF3A8-9028-434E-9539-463E2419140D}" dt="2022-02-17T13:07:13.163" v="90"/>
        <pc:sldMkLst>
          <pc:docMk/>
          <pc:sldMk cId="2804285894" sldId="622"/>
        </pc:sldMkLst>
      </pc:sldChg>
      <pc:sldChg chg="add del">
        <pc:chgData name="Miroslav Reiter" userId="5a0d4d1b27afcb5a" providerId="LiveId" clId="{82DDF3A8-9028-434E-9539-463E2419140D}" dt="2022-02-17T13:07:13.163" v="90"/>
        <pc:sldMkLst>
          <pc:docMk/>
          <pc:sldMk cId="1315549283" sldId="623"/>
        </pc:sldMkLst>
      </pc:sldChg>
      <pc:sldChg chg="delSp modSp add mod setBg">
        <pc:chgData name="Miroslav Reiter" userId="5a0d4d1b27afcb5a" providerId="LiveId" clId="{82DDF3A8-9028-434E-9539-463E2419140D}" dt="2022-02-17T13:38:31.245" v="181" actId="14100"/>
        <pc:sldMkLst>
          <pc:docMk/>
          <pc:sldMk cId="1935381952" sldId="624"/>
        </pc:sldMkLst>
        <pc:spChg chg="del">
          <ac:chgData name="Miroslav Reiter" userId="5a0d4d1b27afcb5a" providerId="LiveId" clId="{82DDF3A8-9028-434E-9539-463E2419140D}" dt="2022-02-17T13:38:26.845" v="180" actId="478"/>
          <ac:spMkLst>
            <pc:docMk/>
            <pc:sldMk cId="1935381952" sldId="624"/>
            <ac:spMk id="2" creationId="{8A81BFC6-7655-4DCC-9215-483642A8CA78}"/>
          </ac:spMkLst>
        </pc:spChg>
        <pc:spChg chg="mod">
          <ac:chgData name="Miroslav Reiter" userId="5a0d4d1b27afcb5a" providerId="LiveId" clId="{82DDF3A8-9028-434E-9539-463E2419140D}" dt="2022-02-17T13:38:21.227" v="179" actId="207"/>
          <ac:spMkLst>
            <pc:docMk/>
            <pc:sldMk cId="1935381952" sldId="624"/>
            <ac:spMk id="5" creationId="{5792C6BE-344C-44F1-8C73-77A3ECA94ED0}"/>
          </ac:spMkLst>
        </pc:spChg>
        <pc:picChg chg="mod">
          <ac:chgData name="Miroslav Reiter" userId="5a0d4d1b27afcb5a" providerId="LiveId" clId="{82DDF3A8-9028-434E-9539-463E2419140D}" dt="2022-02-17T13:38:31.245" v="181" actId="14100"/>
          <ac:picMkLst>
            <pc:docMk/>
            <pc:sldMk cId="1935381952" sldId="624"/>
            <ac:picMk id="8" creationId="{6D1E3BCB-8B70-4373-A604-2126CEA1B967}"/>
          </ac:picMkLst>
        </pc:picChg>
      </pc:sldChg>
      <pc:sldChg chg="add setBg">
        <pc:chgData name="Miroslav Reiter" userId="5a0d4d1b27afcb5a" providerId="LiveId" clId="{82DDF3A8-9028-434E-9539-463E2419140D}" dt="2022-02-17T13:49:16.853" v="232"/>
        <pc:sldMkLst>
          <pc:docMk/>
          <pc:sldMk cId="2309851662" sldId="626"/>
        </pc:sldMkLst>
      </pc:sldChg>
      <pc:sldChg chg="modSp add mod setBg">
        <pc:chgData name="Miroslav Reiter" userId="5a0d4d1b27afcb5a" providerId="LiveId" clId="{82DDF3A8-9028-434E-9539-463E2419140D}" dt="2022-02-17T13:49:17.181" v="233" actId="27636"/>
        <pc:sldMkLst>
          <pc:docMk/>
          <pc:sldMk cId="2695114517" sldId="862"/>
        </pc:sldMkLst>
        <pc:spChg chg="mod">
          <ac:chgData name="Miroslav Reiter" userId="5a0d4d1b27afcb5a" providerId="LiveId" clId="{82DDF3A8-9028-434E-9539-463E2419140D}" dt="2022-02-17T13:49:17.181" v="233" actId="27636"/>
          <ac:spMkLst>
            <pc:docMk/>
            <pc:sldMk cId="2695114517" sldId="862"/>
            <ac:spMk id="2" creationId="{88A17857-1C2F-433A-A4AC-EF3D14D31AF5}"/>
          </ac:spMkLst>
        </pc:spChg>
      </pc:sldChg>
      <pc:sldChg chg="delSp modSp add mod setBg">
        <pc:chgData name="Miroslav Reiter" userId="5a0d4d1b27afcb5a" providerId="LiveId" clId="{82DDF3A8-9028-434E-9539-463E2419140D}" dt="2022-02-17T13:55:45.423" v="275" actId="113"/>
        <pc:sldMkLst>
          <pc:docMk/>
          <pc:sldMk cId="1214168945" sldId="863"/>
        </pc:sldMkLst>
        <pc:spChg chg="del">
          <ac:chgData name="Miroslav Reiter" userId="5a0d4d1b27afcb5a" providerId="LiveId" clId="{82DDF3A8-9028-434E-9539-463E2419140D}" dt="2022-02-17T13:49:59.575" v="240" actId="478"/>
          <ac:spMkLst>
            <pc:docMk/>
            <pc:sldMk cId="1214168945" sldId="863"/>
            <ac:spMk id="4" creationId="{ECF50B39-639D-496F-A6F9-17122F8085F2}"/>
          </ac:spMkLst>
        </pc:spChg>
        <pc:spChg chg="mod">
          <ac:chgData name="Miroslav Reiter" userId="5a0d4d1b27afcb5a" providerId="LiveId" clId="{82DDF3A8-9028-434E-9539-463E2419140D}" dt="2022-02-17T13:55:45.423" v="275" actId="113"/>
          <ac:spMkLst>
            <pc:docMk/>
            <pc:sldMk cId="1214168945" sldId="863"/>
            <ac:spMk id="5" creationId="{B84E4529-51AC-4E7A-A2EA-3C563AAE8C7E}"/>
          </ac:spMkLst>
        </pc:spChg>
        <pc:spChg chg="mod">
          <ac:chgData name="Miroslav Reiter" userId="5a0d4d1b27afcb5a" providerId="LiveId" clId="{82DDF3A8-9028-434E-9539-463E2419140D}" dt="2022-02-17T13:50:24.764" v="248" actId="114"/>
          <ac:spMkLst>
            <pc:docMk/>
            <pc:sldMk cId="1214168945" sldId="863"/>
            <ac:spMk id="7" creationId="{65BAD4C8-5BFD-497A-B550-4879DE796DF1}"/>
          </ac:spMkLst>
        </pc:spChg>
      </pc:sldChg>
      <pc:sldChg chg="modSp add mod setBg">
        <pc:chgData name="Miroslav Reiter" userId="5a0d4d1b27afcb5a" providerId="LiveId" clId="{82DDF3A8-9028-434E-9539-463E2419140D}" dt="2022-02-17T13:52:34.017" v="260" actId="1076"/>
        <pc:sldMkLst>
          <pc:docMk/>
          <pc:sldMk cId="574788602" sldId="864"/>
        </pc:sldMkLst>
        <pc:spChg chg="mod">
          <ac:chgData name="Miroslav Reiter" userId="5a0d4d1b27afcb5a" providerId="LiveId" clId="{82DDF3A8-9028-434E-9539-463E2419140D}" dt="2022-02-17T13:52:23.346" v="258" actId="207"/>
          <ac:spMkLst>
            <pc:docMk/>
            <pc:sldMk cId="574788602" sldId="864"/>
            <ac:spMk id="7" creationId="{B27D2DD4-799C-417C-9EC3-5A51D63D284F}"/>
          </ac:spMkLst>
        </pc:spChg>
        <pc:spChg chg="mod">
          <ac:chgData name="Miroslav Reiter" userId="5a0d4d1b27afcb5a" providerId="LiveId" clId="{82DDF3A8-9028-434E-9539-463E2419140D}" dt="2022-02-17T13:52:34.017" v="260" actId="1076"/>
          <ac:spMkLst>
            <pc:docMk/>
            <pc:sldMk cId="574788602" sldId="864"/>
            <ac:spMk id="8" creationId="{EFF032AE-ECA0-4FE8-AB06-19BA21C25D99}"/>
          </ac:spMkLst>
        </pc:spChg>
      </pc:sldChg>
      <pc:sldChg chg="delSp modSp add mod setBg">
        <pc:chgData name="Miroslav Reiter" userId="5a0d4d1b27afcb5a" providerId="LiveId" clId="{82DDF3A8-9028-434E-9539-463E2419140D}" dt="2022-02-17T13:56:01.885" v="277" actId="1076"/>
        <pc:sldMkLst>
          <pc:docMk/>
          <pc:sldMk cId="1126273859" sldId="865"/>
        </pc:sldMkLst>
        <pc:spChg chg="del">
          <ac:chgData name="Miroslav Reiter" userId="5a0d4d1b27afcb5a" providerId="LiveId" clId="{82DDF3A8-9028-434E-9539-463E2419140D}" dt="2022-02-17T13:55:58.323" v="276" actId="478"/>
          <ac:spMkLst>
            <pc:docMk/>
            <pc:sldMk cId="1126273859" sldId="865"/>
            <ac:spMk id="4" creationId="{D1E4C690-66A7-4577-AFB2-0F38C773A5D5}"/>
          </ac:spMkLst>
        </pc:spChg>
        <pc:picChg chg="mod">
          <ac:chgData name="Miroslav Reiter" userId="5a0d4d1b27afcb5a" providerId="LiveId" clId="{82DDF3A8-9028-434E-9539-463E2419140D}" dt="2022-02-17T13:56:01.885" v="277" actId="1076"/>
          <ac:picMkLst>
            <pc:docMk/>
            <pc:sldMk cId="1126273859" sldId="865"/>
            <ac:picMk id="10" creationId="{04AEBF5C-B78E-4743-A781-119200D49444}"/>
          </ac:picMkLst>
        </pc:picChg>
      </pc:sldChg>
      <pc:sldChg chg="modSp add mod setBg">
        <pc:chgData name="Miroslav Reiter" userId="5a0d4d1b27afcb5a" providerId="LiveId" clId="{82DDF3A8-9028-434E-9539-463E2419140D}" dt="2022-02-17T13:53:36.481" v="264" actId="207"/>
        <pc:sldMkLst>
          <pc:docMk/>
          <pc:sldMk cId="924495684" sldId="866"/>
        </pc:sldMkLst>
        <pc:spChg chg="mod">
          <ac:chgData name="Miroslav Reiter" userId="5a0d4d1b27afcb5a" providerId="LiveId" clId="{82DDF3A8-9028-434E-9539-463E2419140D}" dt="2022-02-17T13:53:36.481" v="264" actId="207"/>
          <ac:spMkLst>
            <pc:docMk/>
            <pc:sldMk cId="924495684" sldId="866"/>
            <ac:spMk id="5" creationId="{457DEC71-56B1-4F5C-BEFD-7FF9B2431F71}"/>
          </ac:spMkLst>
        </pc:spChg>
      </pc:sldChg>
      <pc:sldChg chg="delSp modSp add mod setBg">
        <pc:chgData name="Miroslav Reiter" userId="5a0d4d1b27afcb5a" providerId="LiveId" clId="{82DDF3A8-9028-434E-9539-463E2419140D}" dt="2022-02-17T13:54:01.716" v="271" actId="1076"/>
        <pc:sldMkLst>
          <pc:docMk/>
          <pc:sldMk cId="3002508442" sldId="868"/>
        </pc:sldMkLst>
        <pc:spChg chg="mod">
          <ac:chgData name="Miroslav Reiter" userId="5a0d4d1b27afcb5a" providerId="LiveId" clId="{82DDF3A8-9028-434E-9539-463E2419140D}" dt="2022-02-17T13:53:50.708" v="268" actId="20577"/>
          <ac:spMkLst>
            <pc:docMk/>
            <pc:sldMk cId="3002508442" sldId="868"/>
            <ac:spMk id="2" creationId="{A96D8D18-9EC3-41A2-B7DE-866BE91592F3}"/>
          </ac:spMkLst>
        </pc:spChg>
        <pc:spChg chg="del">
          <ac:chgData name="Miroslav Reiter" userId="5a0d4d1b27afcb5a" providerId="LiveId" clId="{82DDF3A8-9028-434E-9539-463E2419140D}" dt="2022-02-17T13:53:42.310" v="265" actId="478"/>
          <ac:spMkLst>
            <pc:docMk/>
            <pc:sldMk cId="3002508442" sldId="868"/>
            <ac:spMk id="5" creationId="{1D8B0C10-D001-4E9A-B4D3-EB3F1719B0F5}"/>
          </ac:spMkLst>
        </pc:spChg>
        <pc:picChg chg="mod">
          <ac:chgData name="Miroslav Reiter" userId="5a0d4d1b27afcb5a" providerId="LiveId" clId="{82DDF3A8-9028-434E-9539-463E2419140D}" dt="2022-02-17T13:54:01.716" v="271" actId="1076"/>
          <ac:picMkLst>
            <pc:docMk/>
            <pc:sldMk cId="3002508442" sldId="868"/>
            <ac:picMk id="8" creationId="{339BD91F-D020-4177-AC06-2D2B1B67AEA6}"/>
          </ac:picMkLst>
        </pc:picChg>
        <pc:picChg chg="mod">
          <ac:chgData name="Miroslav Reiter" userId="5a0d4d1b27afcb5a" providerId="LiveId" clId="{82DDF3A8-9028-434E-9539-463E2419140D}" dt="2022-02-17T13:54:01.716" v="271" actId="1076"/>
          <ac:picMkLst>
            <pc:docMk/>
            <pc:sldMk cId="3002508442" sldId="868"/>
            <ac:picMk id="9" creationId="{B0A37FBC-4868-4A11-AA30-B585FDD50AA3}"/>
          </ac:picMkLst>
        </pc:picChg>
      </pc:sldChg>
      <pc:sldChg chg="delSp modSp add mod setBg">
        <pc:chgData name="Miroslav Reiter" userId="5a0d4d1b27afcb5a" providerId="LiveId" clId="{82DDF3A8-9028-434E-9539-463E2419140D}" dt="2022-02-17T13:56:19.557" v="281" actId="1076"/>
        <pc:sldMkLst>
          <pc:docMk/>
          <pc:sldMk cId="327891392" sldId="869"/>
        </pc:sldMkLst>
        <pc:spChg chg="del">
          <ac:chgData name="Miroslav Reiter" userId="5a0d4d1b27afcb5a" providerId="LiveId" clId="{82DDF3A8-9028-434E-9539-463E2419140D}" dt="2022-02-17T13:54:14.734" v="272" actId="478"/>
          <ac:spMkLst>
            <pc:docMk/>
            <pc:sldMk cId="327891392" sldId="869"/>
            <ac:spMk id="5" creationId="{DEFA74D3-81F7-4EEA-B868-B3261D38F590}"/>
          </ac:spMkLst>
        </pc:spChg>
        <pc:picChg chg="mod">
          <ac:chgData name="Miroslav Reiter" userId="5a0d4d1b27afcb5a" providerId="LiveId" clId="{82DDF3A8-9028-434E-9539-463E2419140D}" dt="2022-02-17T13:56:19.557" v="281" actId="1076"/>
          <ac:picMkLst>
            <pc:docMk/>
            <pc:sldMk cId="327891392" sldId="869"/>
            <ac:picMk id="9" creationId="{69E06585-74C6-4FBD-AD53-636CF8A76866}"/>
          </ac:picMkLst>
        </pc:picChg>
      </pc:sldChg>
      <pc:sldChg chg="delSp modSp add mod setBg">
        <pc:chgData name="Miroslav Reiter" userId="5a0d4d1b27afcb5a" providerId="LiveId" clId="{82DDF3A8-9028-434E-9539-463E2419140D}" dt="2022-02-17T13:50:37.653" v="252" actId="1076"/>
        <pc:sldMkLst>
          <pc:docMk/>
          <pc:sldMk cId="4135329811" sldId="870"/>
        </pc:sldMkLst>
        <pc:spChg chg="del">
          <ac:chgData name="Miroslav Reiter" userId="5a0d4d1b27afcb5a" providerId="LiveId" clId="{82DDF3A8-9028-434E-9539-463E2419140D}" dt="2022-02-17T13:50:32.709" v="249" actId="478"/>
          <ac:spMkLst>
            <pc:docMk/>
            <pc:sldMk cId="4135329811" sldId="870"/>
            <ac:spMk id="4" creationId="{5058C9B5-D3B9-4E88-932C-D9D37596F8DC}"/>
          </ac:spMkLst>
        </pc:spChg>
        <pc:picChg chg="mod">
          <ac:chgData name="Miroslav Reiter" userId="5a0d4d1b27afcb5a" providerId="LiveId" clId="{82DDF3A8-9028-434E-9539-463E2419140D}" dt="2022-02-17T13:50:37.653" v="252" actId="1076"/>
          <ac:picMkLst>
            <pc:docMk/>
            <pc:sldMk cId="4135329811" sldId="870"/>
            <ac:picMk id="6" creationId="{E23095C4-CCA9-43C9-9123-6D9323B58E55}"/>
          </ac:picMkLst>
        </pc:picChg>
      </pc:sldChg>
      <pc:sldChg chg="delSp modSp add mod setBg">
        <pc:chgData name="Miroslav Reiter" userId="5a0d4d1b27afcb5a" providerId="LiveId" clId="{82DDF3A8-9028-434E-9539-463E2419140D}" dt="2022-02-17T13:56:13.272" v="279" actId="1076"/>
        <pc:sldMkLst>
          <pc:docMk/>
          <pc:sldMk cId="2281262772" sldId="871"/>
        </pc:sldMkLst>
        <pc:spChg chg="del">
          <ac:chgData name="Miroslav Reiter" userId="5a0d4d1b27afcb5a" providerId="LiveId" clId="{82DDF3A8-9028-434E-9539-463E2419140D}" dt="2022-02-17T13:56:12.077" v="278" actId="478"/>
          <ac:spMkLst>
            <pc:docMk/>
            <pc:sldMk cId="2281262772" sldId="871"/>
            <ac:spMk id="4" creationId="{046A7086-8445-4C43-9DFD-D1645964CE35}"/>
          </ac:spMkLst>
        </pc:spChg>
        <pc:picChg chg="mod">
          <ac:chgData name="Miroslav Reiter" userId="5a0d4d1b27afcb5a" providerId="LiveId" clId="{82DDF3A8-9028-434E-9539-463E2419140D}" dt="2022-02-17T13:56:13.272" v="279" actId="1076"/>
          <ac:picMkLst>
            <pc:docMk/>
            <pc:sldMk cId="2281262772" sldId="871"/>
            <ac:picMk id="6" creationId="{037ABCC2-8A4F-442B-8446-C18B07C13A0A}"/>
          </ac:picMkLst>
        </pc:picChg>
      </pc:sldChg>
      <pc:sldChg chg="add">
        <pc:chgData name="Miroslav Reiter" userId="5a0d4d1b27afcb5a" providerId="LiveId" clId="{82DDF3A8-9028-434E-9539-463E2419140D}" dt="2022-02-17T13:40:43.162" v="197"/>
        <pc:sldMkLst>
          <pc:docMk/>
          <pc:sldMk cId="1139773702" sldId="874"/>
        </pc:sldMkLst>
      </pc:sldChg>
      <pc:sldChg chg="add setBg">
        <pc:chgData name="Miroslav Reiter" userId="5a0d4d1b27afcb5a" providerId="LiveId" clId="{82DDF3A8-9028-434E-9539-463E2419140D}" dt="2022-02-17T13:45:36.523" v="212"/>
        <pc:sldMkLst>
          <pc:docMk/>
          <pc:sldMk cId="3049644443" sldId="876"/>
        </pc:sldMkLst>
      </pc:sldChg>
      <pc:sldChg chg="modSp add del setBg">
        <pc:chgData name="Miroslav Reiter" userId="5a0d4d1b27afcb5a" providerId="LiveId" clId="{82DDF3A8-9028-434E-9539-463E2419140D}" dt="2022-02-17T13:46:17.106" v="221" actId="2711"/>
        <pc:sldMkLst>
          <pc:docMk/>
          <pc:sldMk cId="2586497739" sldId="877"/>
        </pc:sldMkLst>
        <pc:graphicFrameChg chg="mod">
          <ac:chgData name="Miroslav Reiter" userId="5a0d4d1b27afcb5a" providerId="LiveId" clId="{82DDF3A8-9028-434E-9539-463E2419140D}" dt="2022-02-17T13:46:17.106" v="221" actId="2711"/>
          <ac:graphicFrameMkLst>
            <pc:docMk/>
            <pc:sldMk cId="2586497739" sldId="877"/>
            <ac:graphicFrameMk id="6" creationId="{02253800-D04A-43D7-8E93-2ECDCECA4863}"/>
          </ac:graphicFrameMkLst>
        </pc:graphicFrameChg>
      </pc:sldChg>
      <pc:sldChg chg="modSp add setBg">
        <pc:chgData name="Miroslav Reiter" userId="5a0d4d1b27afcb5a" providerId="LiveId" clId="{82DDF3A8-9028-434E-9539-463E2419140D}" dt="2022-02-17T13:48:45.207" v="231" actId="12100"/>
        <pc:sldMkLst>
          <pc:docMk/>
          <pc:sldMk cId="3485011513" sldId="878"/>
        </pc:sldMkLst>
        <pc:graphicFrameChg chg="mod">
          <ac:chgData name="Miroslav Reiter" userId="5a0d4d1b27afcb5a" providerId="LiveId" clId="{82DDF3A8-9028-434E-9539-463E2419140D}" dt="2022-02-17T13:48:45.207" v="231" actId="12100"/>
          <ac:graphicFrameMkLst>
            <pc:docMk/>
            <pc:sldMk cId="3485011513" sldId="878"/>
            <ac:graphicFrameMk id="6" creationId="{EB4A54B5-9A98-4522-989B-52F67DFC32F1}"/>
          </ac:graphicFrameMkLst>
        </pc:graphicFrameChg>
      </pc:sldChg>
      <pc:sldChg chg="modSp add mod setBg">
        <pc:chgData name="Miroslav Reiter" userId="5a0d4d1b27afcb5a" providerId="LiveId" clId="{82DDF3A8-9028-434E-9539-463E2419140D}" dt="2022-02-17T13:48:05.167" v="229" actId="207"/>
        <pc:sldMkLst>
          <pc:docMk/>
          <pc:sldMk cId="2748150152" sldId="879"/>
        </pc:sldMkLst>
        <pc:spChg chg="mod">
          <ac:chgData name="Miroslav Reiter" userId="5a0d4d1b27afcb5a" providerId="LiveId" clId="{82DDF3A8-9028-434E-9539-463E2419140D}" dt="2022-02-17T13:48:05.167" v="229" actId="207"/>
          <ac:spMkLst>
            <pc:docMk/>
            <pc:sldMk cId="2748150152" sldId="879"/>
            <ac:spMk id="3" creationId="{97209A8F-88BE-4DD5-B439-CC69B4E45797}"/>
          </ac:spMkLst>
        </pc:spChg>
      </pc:sldChg>
      <pc:sldChg chg="add setBg">
        <pc:chgData name="Miroslav Reiter" userId="5a0d4d1b27afcb5a" providerId="LiveId" clId="{82DDF3A8-9028-434E-9539-463E2419140D}" dt="2022-02-17T13:49:16.853" v="232"/>
        <pc:sldMkLst>
          <pc:docMk/>
          <pc:sldMk cId="2928312030" sldId="880"/>
        </pc:sldMkLst>
      </pc:sldChg>
      <pc:sldChg chg="modSp add mod setBg">
        <pc:chgData name="Miroslav Reiter" userId="5a0d4d1b27afcb5a" providerId="LiveId" clId="{82DDF3A8-9028-434E-9539-463E2419140D}" dt="2022-02-17T13:51:44.856" v="256" actId="207"/>
        <pc:sldMkLst>
          <pc:docMk/>
          <pc:sldMk cId="787181161" sldId="881"/>
        </pc:sldMkLst>
        <pc:spChg chg="mod">
          <ac:chgData name="Miroslav Reiter" userId="5a0d4d1b27afcb5a" providerId="LiveId" clId="{82DDF3A8-9028-434E-9539-463E2419140D}" dt="2022-02-17T13:51:44.856" v="256" actId="207"/>
          <ac:spMkLst>
            <pc:docMk/>
            <pc:sldMk cId="787181161" sldId="881"/>
            <ac:spMk id="3" creationId="{95E184BF-8F94-4179-A4AD-8342EC13CA08}"/>
          </ac:spMkLst>
        </pc:spChg>
      </pc:sldChg>
      <pc:sldChg chg="modSp add mod setBg">
        <pc:chgData name="Miroslav Reiter" userId="5a0d4d1b27afcb5a" providerId="LiveId" clId="{82DDF3A8-9028-434E-9539-463E2419140D}" dt="2022-02-17T13:55:37.106" v="274" actId="1076"/>
        <pc:sldMkLst>
          <pc:docMk/>
          <pc:sldMk cId="1927509367" sldId="882"/>
        </pc:sldMkLst>
        <pc:picChg chg="mod">
          <ac:chgData name="Miroslav Reiter" userId="5a0d4d1b27afcb5a" providerId="LiveId" clId="{82DDF3A8-9028-434E-9539-463E2419140D}" dt="2022-02-17T13:55:37.106" v="274" actId="1076"/>
          <ac:picMkLst>
            <pc:docMk/>
            <pc:sldMk cId="1927509367" sldId="882"/>
            <ac:picMk id="10" creationId="{5BAAB3D8-20E6-486A-8F27-0B9FC50FB4FB}"/>
          </ac:picMkLst>
        </pc:picChg>
      </pc:sldChg>
      <pc:sldChg chg="modSp add mod setBg">
        <pc:chgData name="Miroslav Reiter" userId="5a0d4d1b27afcb5a" providerId="LiveId" clId="{82DDF3A8-9028-434E-9539-463E2419140D}" dt="2022-02-17T13:51:11.262" v="255" actId="207"/>
        <pc:sldMkLst>
          <pc:docMk/>
          <pc:sldMk cId="36204358" sldId="883"/>
        </pc:sldMkLst>
        <pc:spChg chg="mod">
          <ac:chgData name="Miroslav Reiter" userId="5a0d4d1b27afcb5a" providerId="LiveId" clId="{82DDF3A8-9028-434E-9539-463E2419140D}" dt="2022-02-17T13:51:11.262" v="255" actId="207"/>
          <ac:spMkLst>
            <pc:docMk/>
            <pc:sldMk cId="36204358" sldId="883"/>
            <ac:spMk id="9" creationId="{711CE868-3433-403D-89BE-6579C24E94D0}"/>
          </ac:spMkLst>
        </pc:spChg>
      </pc:sldChg>
      <pc:sldChg chg="modSp add mod setBg modNotesTx">
        <pc:chgData name="Miroslav Reiter" userId="5a0d4d1b27afcb5a" providerId="LiveId" clId="{82DDF3A8-9028-434E-9539-463E2419140D}" dt="2022-02-17T13:55:17.921" v="273" actId="1076"/>
        <pc:sldMkLst>
          <pc:docMk/>
          <pc:sldMk cId="3391349866" sldId="896"/>
        </pc:sldMkLst>
        <pc:picChg chg="mod">
          <ac:chgData name="Miroslav Reiter" userId="5a0d4d1b27afcb5a" providerId="LiveId" clId="{82DDF3A8-9028-434E-9539-463E2419140D}" dt="2022-02-17T13:55:17.921" v="273" actId="1076"/>
          <ac:picMkLst>
            <pc:docMk/>
            <pc:sldMk cId="3391349866" sldId="896"/>
            <ac:picMk id="5" creationId="{184E58F8-D08A-4433-B2C3-5EA199B89BF6}"/>
          </ac:picMkLst>
        </pc:picChg>
      </pc:sldChg>
      <pc:sldChg chg="add del ord">
        <pc:chgData name="Miroslav Reiter" userId="5a0d4d1b27afcb5a" providerId="LiveId" clId="{82DDF3A8-9028-434E-9539-463E2419140D}" dt="2022-02-17T13:45:26.002" v="211"/>
        <pc:sldMkLst>
          <pc:docMk/>
          <pc:sldMk cId="2798222440" sldId="897"/>
        </pc:sldMkLst>
      </pc:sldChg>
      <pc:sldChg chg="modSp add mod setBg">
        <pc:chgData name="Miroslav Reiter" userId="5a0d4d1b27afcb5a" providerId="LiveId" clId="{82DDF3A8-9028-434E-9539-463E2419140D}" dt="2022-02-17T13:52:53.299" v="261" actId="207"/>
        <pc:sldMkLst>
          <pc:docMk/>
          <pc:sldMk cId="3001473146" sldId="920"/>
        </pc:sldMkLst>
        <pc:spChg chg="mod">
          <ac:chgData name="Miroslav Reiter" userId="5a0d4d1b27afcb5a" providerId="LiveId" clId="{82DDF3A8-9028-434E-9539-463E2419140D}" dt="2022-02-17T13:52:53.299" v="261" actId="207"/>
          <ac:spMkLst>
            <pc:docMk/>
            <pc:sldMk cId="3001473146" sldId="920"/>
            <ac:spMk id="3" creationId="{921BA230-A5E0-47B9-AAAB-4E3766829563}"/>
          </ac:spMkLst>
        </pc:spChg>
      </pc:sldChg>
      <pc:sldChg chg="add setBg">
        <pc:chgData name="Miroslav Reiter" userId="5a0d4d1b27afcb5a" providerId="LiveId" clId="{82DDF3A8-9028-434E-9539-463E2419140D}" dt="2022-02-17T13:49:16.853" v="232"/>
        <pc:sldMkLst>
          <pc:docMk/>
          <pc:sldMk cId="4000025977" sldId="921"/>
        </pc:sldMkLst>
      </pc:sldChg>
      <pc:sldChg chg="modSp add setBg">
        <pc:chgData name="Miroslav Reiter" userId="5a0d4d1b27afcb5a" providerId="LiveId" clId="{82DDF3A8-9028-434E-9539-463E2419140D}" dt="2022-02-17T13:53:18.019" v="263" actId="2711"/>
        <pc:sldMkLst>
          <pc:docMk/>
          <pc:sldMk cId="392164" sldId="936"/>
        </pc:sldMkLst>
        <pc:graphicFrameChg chg="mod">
          <ac:chgData name="Miroslav Reiter" userId="5a0d4d1b27afcb5a" providerId="LiveId" clId="{82DDF3A8-9028-434E-9539-463E2419140D}" dt="2022-02-17T13:53:14.108" v="262" actId="2711"/>
          <ac:graphicFrameMkLst>
            <pc:docMk/>
            <pc:sldMk cId="392164" sldId="936"/>
            <ac:graphicFrameMk id="14" creationId="{4D16B038-E49B-442A-A9B6-73FC5BE6DAE8}"/>
          </ac:graphicFrameMkLst>
        </pc:graphicFrameChg>
        <pc:graphicFrameChg chg="mod">
          <ac:chgData name="Miroslav Reiter" userId="5a0d4d1b27afcb5a" providerId="LiveId" clId="{82DDF3A8-9028-434E-9539-463E2419140D}" dt="2022-02-17T13:53:18.019" v="263" actId="2711"/>
          <ac:graphicFrameMkLst>
            <pc:docMk/>
            <pc:sldMk cId="392164" sldId="936"/>
            <ac:graphicFrameMk id="15" creationId="{ED83A447-459B-4B84-80CC-F78A19EA098C}"/>
          </ac:graphicFrameMkLst>
        </pc:graphicFrameChg>
      </pc:sldChg>
      <pc:sldChg chg="add setBg">
        <pc:chgData name="Miroslav Reiter" userId="5a0d4d1b27afcb5a" providerId="LiveId" clId="{82DDF3A8-9028-434E-9539-463E2419140D}" dt="2022-02-17T14:31:39.829" v="353"/>
        <pc:sldMkLst>
          <pc:docMk/>
          <pc:sldMk cId="2458445133" sldId="1442"/>
        </pc:sldMkLst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1425837707" sldId="1467"/>
        </pc:sldMkLst>
      </pc:sldChg>
      <pc:sldChg chg="del">
        <pc:chgData name="Miroslav Reiter" userId="5a0d4d1b27afcb5a" providerId="LiveId" clId="{82DDF3A8-9028-434E-9539-463E2419140D}" dt="2022-02-17T13:06:32.133" v="86" actId="18676"/>
        <pc:sldMkLst>
          <pc:docMk/>
          <pc:sldMk cId="1308784182" sldId="1469"/>
        </pc:sldMkLst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1148538494" sldId="1484"/>
        </pc:sldMkLst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1445407870" sldId="1485"/>
        </pc:sldMkLst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760145049" sldId="1486"/>
        </pc:sldMkLst>
      </pc:sldChg>
      <pc:sldChg chg="add">
        <pc:chgData name="Miroslav Reiter" userId="5a0d4d1b27afcb5a" providerId="LiveId" clId="{82DDF3A8-9028-434E-9539-463E2419140D}" dt="2022-02-17T13:40:43.162" v="197"/>
        <pc:sldMkLst>
          <pc:docMk/>
          <pc:sldMk cId="712215129" sldId="1577"/>
        </pc:sldMkLst>
      </pc:sldChg>
      <pc:sldChg chg="addSp delSp modSp add">
        <pc:chgData name="Miroslav Reiter" userId="5a0d4d1b27afcb5a" providerId="LiveId" clId="{82DDF3A8-9028-434E-9539-463E2419140D}" dt="2022-02-17T13:42:05.284" v="206" actId="122"/>
        <pc:sldMkLst>
          <pc:docMk/>
          <pc:sldMk cId="971153003" sldId="1580"/>
        </pc:sldMkLst>
        <pc:spChg chg="del">
          <ac:chgData name="Miroslav Reiter" userId="5a0d4d1b27afcb5a" providerId="LiveId" clId="{82DDF3A8-9028-434E-9539-463E2419140D}" dt="2022-02-17T13:41:55.753" v="203" actId="12084"/>
          <ac:spMkLst>
            <pc:docMk/>
            <pc:sldMk cId="971153003" sldId="1580"/>
            <ac:spMk id="5" creationId="{36BB9F94-BC40-491F-AD12-19C2D4633490}"/>
          </ac:spMkLst>
        </pc:spChg>
        <pc:spChg chg="del">
          <ac:chgData name="Miroslav Reiter" userId="5a0d4d1b27afcb5a" providerId="LiveId" clId="{82DDF3A8-9028-434E-9539-463E2419140D}" dt="2022-02-17T13:41:39.902" v="199" actId="12084"/>
          <ac:spMkLst>
            <pc:docMk/>
            <pc:sldMk cId="971153003" sldId="1580"/>
            <ac:spMk id="6" creationId="{240FDF9F-C92A-4351-9D48-34E868080ED4}"/>
          </ac:spMkLst>
        </pc:spChg>
        <pc:graphicFrameChg chg="add mod">
          <ac:chgData name="Miroslav Reiter" userId="5a0d4d1b27afcb5a" providerId="LiveId" clId="{82DDF3A8-9028-434E-9539-463E2419140D}" dt="2022-02-17T13:41:51.424" v="202" actId="122"/>
          <ac:graphicFrameMkLst>
            <pc:docMk/>
            <pc:sldMk cId="971153003" sldId="1580"/>
            <ac:graphicFrameMk id="8" creationId="{1929986E-7471-424F-BF24-BCD7543C589B}"/>
          </ac:graphicFrameMkLst>
        </pc:graphicFrameChg>
        <pc:graphicFrameChg chg="add mod">
          <ac:chgData name="Miroslav Reiter" userId="5a0d4d1b27afcb5a" providerId="LiveId" clId="{82DDF3A8-9028-434E-9539-463E2419140D}" dt="2022-02-17T13:42:05.284" v="206" actId="122"/>
          <ac:graphicFrameMkLst>
            <pc:docMk/>
            <pc:sldMk cId="971153003" sldId="1580"/>
            <ac:graphicFrameMk id="9" creationId="{97B93BF6-8D1E-429C-B716-83F1DFA3EA09}"/>
          </ac:graphicFrameMkLst>
        </pc:graphicFrameChg>
      </pc:sldChg>
      <pc:sldChg chg="add">
        <pc:chgData name="Miroslav Reiter" userId="5a0d4d1b27afcb5a" providerId="LiveId" clId="{82DDF3A8-9028-434E-9539-463E2419140D}" dt="2022-02-17T13:42:24.871" v="207"/>
        <pc:sldMkLst>
          <pc:docMk/>
          <pc:sldMk cId="127805703" sldId="1582"/>
        </pc:sldMkLst>
      </pc:sldChg>
      <pc:sldChg chg="modSp add del mod">
        <pc:chgData name="Miroslav Reiter" userId="5a0d4d1b27afcb5a" providerId="LiveId" clId="{82DDF3A8-9028-434E-9539-463E2419140D}" dt="2022-02-17T12:53:19.258" v="38" actId="20577"/>
        <pc:sldMkLst>
          <pc:docMk/>
          <pc:sldMk cId="0" sldId="1681"/>
        </pc:sldMkLst>
        <pc:spChg chg="mod">
          <ac:chgData name="Miroslav Reiter" userId="5a0d4d1b27afcb5a" providerId="LiveId" clId="{82DDF3A8-9028-434E-9539-463E2419140D}" dt="2022-02-17T12:53:19.258" v="38" actId="20577"/>
          <ac:spMkLst>
            <pc:docMk/>
            <pc:sldMk cId="0" sldId="1681"/>
            <ac:spMk id="342" creationId="{00000000-0000-0000-0000-000000000000}"/>
          </ac:spMkLst>
        </pc:spChg>
      </pc:sldChg>
      <pc:sldChg chg="del">
        <pc:chgData name="Miroslav Reiter" userId="5a0d4d1b27afcb5a" providerId="LiveId" clId="{82DDF3A8-9028-434E-9539-463E2419140D}" dt="2022-02-17T13:06:32.133" v="86" actId="18676"/>
        <pc:sldMkLst>
          <pc:docMk/>
          <pc:sldMk cId="1927600414" sldId="1786"/>
        </pc:sldMkLst>
      </pc:sldChg>
      <pc:sldChg chg="del">
        <pc:chgData name="Miroslav Reiter" userId="5a0d4d1b27afcb5a" providerId="LiveId" clId="{82DDF3A8-9028-434E-9539-463E2419140D}" dt="2022-02-17T13:06:32.133" v="86" actId="18676"/>
        <pc:sldMkLst>
          <pc:docMk/>
          <pc:sldMk cId="3333631060" sldId="1787"/>
        </pc:sldMkLst>
      </pc:sldChg>
      <pc:sldChg chg="del">
        <pc:chgData name="Miroslav Reiter" userId="5a0d4d1b27afcb5a" providerId="LiveId" clId="{82DDF3A8-9028-434E-9539-463E2419140D}" dt="2022-02-17T13:06:32.133" v="86" actId="18676"/>
        <pc:sldMkLst>
          <pc:docMk/>
          <pc:sldMk cId="2322726684" sldId="1788"/>
        </pc:sldMkLst>
      </pc:sldChg>
      <pc:sldChg chg="add">
        <pc:chgData name="Miroslav Reiter" userId="5a0d4d1b27afcb5a" providerId="LiveId" clId="{82DDF3A8-9028-434E-9539-463E2419140D}" dt="2022-02-17T14:31:09.326" v="349"/>
        <pc:sldMkLst>
          <pc:docMk/>
          <pc:sldMk cId="2289556488" sldId="1792"/>
        </pc:sldMkLst>
      </pc:sldChg>
      <pc:sldChg chg="add">
        <pc:chgData name="Miroslav Reiter" userId="5a0d4d1b27afcb5a" providerId="LiveId" clId="{82DDF3A8-9028-434E-9539-463E2419140D}" dt="2022-02-17T14:31:09.326" v="349"/>
        <pc:sldMkLst>
          <pc:docMk/>
          <pc:sldMk cId="1241704865" sldId="1793"/>
        </pc:sldMkLst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1265576641" sldId="1794"/>
        </pc:sldMkLst>
      </pc:sldChg>
      <pc:sldChg chg="addSp delSp modSp add mod setBg delDesignElem">
        <pc:chgData name="Miroslav Reiter" userId="5a0d4d1b27afcb5a" providerId="LiveId" clId="{82DDF3A8-9028-434E-9539-463E2419140D}" dt="2022-02-17T14:32:13.796" v="363" actId="1076"/>
        <pc:sldMkLst>
          <pc:docMk/>
          <pc:sldMk cId="3822722485" sldId="1795"/>
        </pc:sldMkLst>
        <pc:spChg chg="mod">
          <ac:chgData name="Miroslav Reiter" userId="5a0d4d1b27afcb5a" providerId="LiveId" clId="{82DDF3A8-9028-434E-9539-463E2419140D}" dt="2022-02-17T14:32:11.601" v="362" actId="14100"/>
          <ac:spMkLst>
            <pc:docMk/>
            <pc:sldMk cId="3822722485" sldId="1795"/>
            <ac:spMk id="2" creationId="{BDFF5D93-7FA8-4C7C-BEC6-2F9361FF12F9}"/>
          </ac:spMkLst>
        </pc:spChg>
        <pc:spChg chg="del">
          <ac:chgData name="Miroslav Reiter" userId="5a0d4d1b27afcb5a" providerId="LiveId" clId="{82DDF3A8-9028-434E-9539-463E2419140D}" dt="2022-02-17T14:31:39.829" v="353"/>
          <ac:spMkLst>
            <pc:docMk/>
            <pc:sldMk cId="3822722485" sldId="1795"/>
            <ac:spMk id="13" creationId="{577D1452-F0B7-431E-9A24-D3F7103D8510}"/>
          </ac:spMkLst>
        </pc:spChg>
        <pc:spChg chg="del">
          <ac:chgData name="Miroslav Reiter" userId="5a0d4d1b27afcb5a" providerId="LiveId" clId="{82DDF3A8-9028-434E-9539-463E2419140D}" dt="2022-02-17T14:31:39.829" v="353"/>
          <ac:spMkLst>
            <pc:docMk/>
            <pc:sldMk cId="3822722485" sldId="1795"/>
            <ac:spMk id="15" creationId="{A660F4F9-5DF5-4F15-BE6A-CD8648BB1148}"/>
          </ac:spMkLst>
        </pc:spChg>
        <pc:picChg chg="add mod">
          <ac:chgData name="Miroslav Reiter" userId="5a0d4d1b27afcb5a" providerId="LiveId" clId="{82DDF3A8-9028-434E-9539-463E2419140D}" dt="2022-02-17T14:32:13.796" v="363" actId="1076"/>
          <ac:picMkLst>
            <pc:docMk/>
            <pc:sldMk cId="3822722485" sldId="1795"/>
            <ac:picMk id="5" creationId="{8364485D-A518-4C10-B0B4-37AF33B4D654}"/>
          </ac:picMkLst>
        </pc:picChg>
        <pc:picChg chg="mod modCrop">
          <ac:chgData name="Miroslav Reiter" userId="5a0d4d1b27afcb5a" providerId="LiveId" clId="{82DDF3A8-9028-434E-9539-463E2419140D}" dt="2022-02-17T14:32:06.770" v="360" actId="1076"/>
          <ac:picMkLst>
            <pc:docMk/>
            <pc:sldMk cId="3822722485" sldId="1795"/>
            <ac:picMk id="6" creationId="{5088E70A-C4AB-4F3B-815B-459A792C1B91}"/>
          </ac:picMkLst>
        </pc:picChg>
      </pc:sldChg>
      <pc:sldChg chg="add">
        <pc:chgData name="Miroslav Reiter" userId="5a0d4d1b27afcb5a" providerId="LiveId" clId="{82DDF3A8-9028-434E-9539-463E2419140D}" dt="2022-02-17T14:31:39.829" v="353"/>
        <pc:sldMkLst>
          <pc:docMk/>
          <pc:sldMk cId="1710906967" sldId="1798"/>
        </pc:sldMkLst>
      </pc:sldChg>
      <pc:sldChg chg="addSp delSp add del setBg delDesignElem">
        <pc:chgData name="Miroslav Reiter" userId="5a0d4d1b27afcb5a" providerId="LiveId" clId="{82DDF3A8-9028-434E-9539-463E2419140D}" dt="2022-02-17T12:56:28.743" v="43" actId="47"/>
        <pc:sldMkLst>
          <pc:docMk/>
          <pc:sldMk cId="2132270070" sldId="1850"/>
        </pc:sldMkLst>
        <pc:spChg chg="add del">
          <ac:chgData name="Miroslav Reiter" userId="5a0d4d1b27afcb5a" providerId="LiveId" clId="{82DDF3A8-9028-434E-9539-463E2419140D}" dt="2022-02-17T12:51:44.960" v="2"/>
          <ac:spMkLst>
            <pc:docMk/>
            <pc:sldMk cId="2132270070" sldId="1850"/>
            <ac:spMk id="11" creationId="{0671A8AE-40A1-4631-A6B8-581AFF065482}"/>
          </ac:spMkLst>
        </pc:spChg>
        <pc:spChg chg="add del">
          <ac:chgData name="Miroslav Reiter" userId="5a0d4d1b27afcb5a" providerId="LiveId" clId="{82DDF3A8-9028-434E-9539-463E2419140D}" dt="2022-02-17T12:51:44.960" v="2"/>
          <ac:spMkLst>
            <pc:docMk/>
            <pc:sldMk cId="2132270070" sldId="1850"/>
            <ac:spMk id="13" creationId="{AB58EF07-17C2-48CF-ABB0-EEF1F17CB8F0}"/>
          </ac:spMkLst>
        </pc:spChg>
        <pc:spChg chg="add del">
          <ac:chgData name="Miroslav Reiter" userId="5a0d4d1b27afcb5a" providerId="LiveId" clId="{82DDF3A8-9028-434E-9539-463E2419140D}" dt="2022-02-17T12:51:44.960" v="2"/>
          <ac:spMkLst>
            <pc:docMk/>
            <pc:sldMk cId="2132270070" sldId="1850"/>
            <ac:spMk id="15" creationId="{AF2F604E-43BE-4DC3-B983-E071523364F8}"/>
          </ac:spMkLst>
        </pc:spChg>
        <pc:spChg chg="add del">
          <ac:chgData name="Miroslav Reiter" userId="5a0d4d1b27afcb5a" providerId="LiveId" clId="{82DDF3A8-9028-434E-9539-463E2419140D}" dt="2022-02-17T12:51:44.960" v="2"/>
          <ac:spMkLst>
            <pc:docMk/>
            <pc:sldMk cId="2132270070" sldId="1850"/>
            <ac:spMk id="17" creationId="{08C9B587-E65E-4B52-B37C-ABEBB6E87928}"/>
          </ac:spMkLst>
        </pc:spChg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0" sldId="1931"/>
        </pc:sldMkLst>
      </pc:sldChg>
      <pc:sldChg chg="del">
        <pc:chgData name="Miroslav Reiter" userId="5a0d4d1b27afcb5a" providerId="LiveId" clId="{82DDF3A8-9028-434E-9539-463E2419140D}" dt="2022-02-17T13:06:32.133" v="86" actId="18676"/>
        <pc:sldMkLst>
          <pc:docMk/>
          <pc:sldMk cId="4264306623" sldId="2060"/>
        </pc:sldMkLst>
      </pc:sldChg>
      <pc:sldChg chg="del">
        <pc:chgData name="Miroslav Reiter" userId="5a0d4d1b27afcb5a" providerId="LiveId" clId="{82DDF3A8-9028-434E-9539-463E2419140D}" dt="2022-02-17T13:06:32.133" v="86" actId="18676"/>
        <pc:sldMkLst>
          <pc:docMk/>
          <pc:sldMk cId="2601691276" sldId="2066"/>
        </pc:sldMkLst>
      </pc:sldChg>
      <pc:sldChg chg="del">
        <pc:chgData name="Miroslav Reiter" userId="5a0d4d1b27afcb5a" providerId="LiveId" clId="{82DDF3A8-9028-434E-9539-463E2419140D}" dt="2022-02-17T13:06:32.133" v="86" actId="18676"/>
        <pc:sldMkLst>
          <pc:docMk/>
          <pc:sldMk cId="400376752" sldId="2067"/>
        </pc:sldMkLst>
      </pc:sldChg>
      <pc:sldChg chg="del">
        <pc:chgData name="Miroslav Reiter" userId="5a0d4d1b27afcb5a" providerId="LiveId" clId="{82DDF3A8-9028-434E-9539-463E2419140D}" dt="2022-02-17T13:06:32.133" v="86" actId="18676"/>
        <pc:sldMkLst>
          <pc:docMk/>
          <pc:sldMk cId="1750892007" sldId="2068"/>
        </pc:sldMkLst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1820686323" sldId="2070"/>
        </pc:sldMkLst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1147149990" sldId="2071"/>
        </pc:sldMkLst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470047823" sldId="2072"/>
        </pc:sldMkLst>
      </pc:sldChg>
      <pc:sldChg chg="del">
        <pc:chgData name="Miroslav Reiter" userId="5a0d4d1b27afcb5a" providerId="LiveId" clId="{82DDF3A8-9028-434E-9539-463E2419140D}" dt="2022-02-17T13:06:42.696" v="87" actId="18676"/>
        <pc:sldMkLst>
          <pc:docMk/>
          <pc:sldMk cId="3048705049" sldId="2073"/>
        </pc:sldMkLst>
      </pc:sldChg>
      <pc:sldChg chg="del">
        <pc:chgData name="Miroslav Reiter" userId="5a0d4d1b27afcb5a" providerId="LiveId" clId="{82DDF3A8-9028-434E-9539-463E2419140D}" dt="2022-02-17T13:56:30.838" v="282" actId="47"/>
        <pc:sldMkLst>
          <pc:docMk/>
          <pc:sldMk cId="2932318120" sldId="2081"/>
        </pc:sldMkLst>
      </pc:sldChg>
      <pc:sldChg chg="del">
        <pc:chgData name="Miroslav Reiter" userId="5a0d4d1b27afcb5a" providerId="LiveId" clId="{82DDF3A8-9028-434E-9539-463E2419140D}" dt="2022-02-17T13:56:30.838" v="282" actId="47"/>
        <pc:sldMkLst>
          <pc:docMk/>
          <pc:sldMk cId="563517280" sldId="2082"/>
        </pc:sldMkLst>
      </pc:sldChg>
      <pc:sldChg chg="add del">
        <pc:chgData name="Miroslav Reiter" userId="5a0d4d1b27afcb5a" providerId="LiveId" clId="{82DDF3A8-9028-434E-9539-463E2419140D}" dt="2022-02-17T12:57:07.174" v="47" actId="47"/>
        <pc:sldMkLst>
          <pc:docMk/>
          <pc:sldMk cId="430261151" sldId="2083"/>
        </pc:sldMkLst>
      </pc:sldChg>
      <pc:sldChg chg="add del">
        <pc:chgData name="Miroslav Reiter" userId="5a0d4d1b27afcb5a" providerId="LiveId" clId="{82DDF3A8-9028-434E-9539-463E2419140D}" dt="2022-02-17T12:51:55.592" v="5"/>
        <pc:sldMkLst>
          <pc:docMk/>
          <pc:sldMk cId="2946574488" sldId="2083"/>
        </pc:sldMkLst>
      </pc:sldChg>
      <pc:sldChg chg="add del">
        <pc:chgData name="Miroslav Reiter" userId="5a0d4d1b27afcb5a" providerId="LiveId" clId="{82DDF3A8-9028-434E-9539-463E2419140D}" dt="2022-02-17T12:57:03.734" v="45"/>
        <pc:sldMkLst>
          <pc:docMk/>
          <pc:sldMk cId="1394473168" sldId="2084"/>
        </pc:sldMkLst>
      </pc:sldChg>
      <pc:sldChg chg="add">
        <pc:chgData name="Miroslav Reiter" userId="5a0d4d1b27afcb5a" providerId="LiveId" clId="{82DDF3A8-9028-434E-9539-463E2419140D}" dt="2022-02-17T12:57:03.794" v="46"/>
        <pc:sldMkLst>
          <pc:docMk/>
          <pc:sldMk cId="1672093369" sldId="2084"/>
        </pc:sldMkLst>
      </pc:sldChg>
      <pc:sldChg chg="modSp add mod">
        <pc:chgData name="Miroslav Reiter" userId="5a0d4d1b27afcb5a" providerId="LiveId" clId="{82DDF3A8-9028-434E-9539-463E2419140D}" dt="2022-02-17T13:06:18.230" v="85" actId="1076"/>
        <pc:sldMkLst>
          <pc:docMk/>
          <pc:sldMk cId="2549936458" sldId="2085"/>
        </pc:sldMkLst>
        <pc:spChg chg="mod">
          <ac:chgData name="Miroslav Reiter" userId="5a0d4d1b27afcb5a" providerId="LiveId" clId="{82DDF3A8-9028-434E-9539-463E2419140D}" dt="2022-02-17T13:06:18.230" v="85" actId="1076"/>
          <ac:spMkLst>
            <pc:docMk/>
            <pc:sldMk cId="2549936458" sldId="2085"/>
            <ac:spMk id="7" creationId="{00000000-0000-0000-0000-000000000000}"/>
          </ac:spMkLst>
        </pc:spChg>
        <pc:spChg chg="mod">
          <ac:chgData name="Miroslav Reiter" userId="5a0d4d1b27afcb5a" providerId="LiveId" clId="{82DDF3A8-9028-434E-9539-463E2419140D}" dt="2022-02-17T13:06:18.230" v="85" actId="1076"/>
          <ac:spMkLst>
            <pc:docMk/>
            <pc:sldMk cId="2549936458" sldId="2085"/>
            <ac:spMk id="9" creationId="{00000000-0000-0000-0000-000000000000}"/>
          </ac:spMkLst>
        </pc:spChg>
        <pc:graphicFrameChg chg="mod">
          <ac:chgData name="Miroslav Reiter" userId="5a0d4d1b27afcb5a" providerId="LiveId" clId="{82DDF3A8-9028-434E-9539-463E2419140D}" dt="2022-02-17T13:03:55.692" v="60" actId="20577"/>
          <ac:graphicFrameMkLst>
            <pc:docMk/>
            <pc:sldMk cId="2549936458" sldId="2085"/>
            <ac:graphicFrameMk id="11" creationId="{00000000-0000-0000-0000-000000000000}"/>
          </ac:graphicFrameMkLst>
        </pc:graphicFrameChg>
        <pc:graphicFrameChg chg="mod">
          <ac:chgData name="Miroslav Reiter" userId="5a0d4d1b27afcb5a" providerId="LiveId" clId="{82DDF3A8-9028-434E-9539-463E2419140D}" dt="2022-02-17T13:06:03.325" v="84"/>
          <ac:graphicFrameMkLst>
            <pc:docMk/>
            <pc:sldMk cId="2549936458" sldId="2085"/>
            <ac:graphicFrameMk id="12" creationId="{00000000-0000-0000-0000-000000000000}"/>
          </ac:graphicFrameMkLst>
        </pc:graphicFrameChg>
      </pc:sldChg>
      <pc:sldChg chg="addSp delSp modSp new mod modClrScheme chgLayout modNotesTx">
        <pc:chgData name="Miroslav Reiter" userId="5a0d4d1b27afcb5a" providerId="LiveId" clId="{82DDF3A8-9028-434E-9539-463E2419140D}" dt="2022-02-17T13:16:06.430" v="94"/>
        <pc:sldMkLst>
          <pc:docMk/>
          <pc:sldMk cId="2654497774" sldId="2086"/>
        </pc:sldMkLst>
        <pc:spChg chg="del">
          <ac:chgData name="Miroslav Reiter" userId="5a0d4d1b27afcb5a" providerId="LiveId" clId="{82DDF3A8-9028-434E-9539-463E2419140D}" dt="2022-02-17T13:15:59.231" v="92" actId="700"/>
          <ac:spMkLst>
            <pc:docMk/>
            <pc:sldMk cId="2654497774" sldId="2086"/>
            <ac:spMk id="2" creationId="{BBF85FC1-E1C0-4420-AA94-C7BE8273F37D}"/>
          </ac:spMkLst>
        </pc:spChg>
        <pc:spChg chg="del">
          <ac:chgData name="Miroslav Reiter" userId="5a0d4d1b27afcb5a" providerId="LiveId" clId="{82DDF3A8-9028-434E-9539-463E2419140D}" dt="2022-02-17T13:15:59.231" v="92" actId="700"/>
          <ac:spMkLst>
            <pc:docMk/>
            <pc:sldMk cId="2654497774" sldId="2086"/>
            <ac:spMk id="3" creationId="{FFF7A8D8-A044-4D41-8A2B-986A056A1925}"/>
          </ac:spMkLst>
        </pc:spChg>
        <pc:spChg chg="mod ord">
          <ac:chgData name="Miroslav Reiter" userId="5a0d4d1b27afcb5a" providerId="LiveId" clId="{82DDF3A8-9028-434E-9539-463E2419140D}" dt="2022-02-17T13:15:59.231" v="92" actId="700"/>
          <ac:spMkLst>
            <pc:docMk/>
            <pc:sldMk cId="2654497774" sldId="2086"/>
            <ac:spMk id="4" creationId="{F109AEA8-68AB-48A1-A9E5-2BB6DD9A335A}"/>
          </ac:spMkLst>
        </pc:spChg>
        <pc:picChg chg="add mod">
          <ac:chgData name="Miroslav Reiter" userId="5a0d4d1b27afcb5a" providerId="LiveId" clId="{82DDF3A8-9028-434E-9539-463E2419140D}" dt="2022-02-17T13:16:06.430" v="94"/>
          <ac:picMkLst>
            <pc:docMk/>
            <pc:sldMk cId="2654497774" sldId="2086"/>
            <ac:picMk id="6" creationId="{B1925523-0400-4050-8C8D-0C7ACB547B06}"/>
          </ac:picMkLst>
        </pc:picChg>
      </pc:sldChg>
      <pc:sldChg chg="addSp modSp new modNotesTx">
        <pc:chgData name="Miroslav Reiter" userId="5a0d4d1b27afcb5a" providerId="LiveId" clId="{82DDF3A8-9028-434E-9539-463E2419140D}" dt="2022-02-17T13:21:19.233" v="97"/>
        <pc:sldMkLst>
          <pc:docMk/>
          <pc:sldMk cId="1760914624" sldId="2087"/>
        </pc:sldMkLst>
        <pc:picChg chg="add mod">
          <ac:chgData name="Miroslav Reiter" userId="5a0d4d1b27afcb5a" providerId="LiveId" clId="{82DDF3A8-9028-434E-9539-463E2419140D}" dt="2022-02-17T13:21:19.233" v="97"/>
          <ac:picMkLst>
            <pc:docMk/>
            <pc:sldMk cId="1760914624" sldId="2087"/>
            <ac:picMk id="4" creationId="{36BE0529-44AC-47C8-AAFE-84BD7A482A26}"/>
          </ac:picMkLst>
        </pc:picChg>
      </pc:sldChg>
      <pc:sldChg chg="addSp modSp new">
        <pc:chgData name="Miroslav Reiter" userId="5a0d4d1b27afcb5a" providerId="LiveId" clId="{82DDF3A8-9028-434E-9539-463E2419140D}" dt="2022-02-17T13:30:16.729" v="99"/>
        <pc:sldMkLst>
          <pc:docMk/>
          <pc:sldMk cId="1140751257" sldId="2088"/>
        </pc:sldMkLst>
        <pc:picChg chg="add mod">
          <ac:chgData name="Miroslav Reiter" userId="5a0d4d1b27afcb5a" providerId="LiveId" clId="{82DDF3A8-9028-434E-9539-463E2419140D}" dt="2022-02-17T13:30:16.729" v="99"/>
          <ac:picMkLst>
            <pc:docMk/>
            <pc:sldMk cId="1140751257" sldId="2088"/>
            <ac:picMk id="3" creationId="{1C592BD0-38E0-4990-9D3E-FE6C62AEC146}"/>
          </ac:picMkLst>
        </pc:picChg>
      </pc:sldChg>
      <pc:sldChg chg="addSp modSp new mod modClrScheme chgLayout">
        <pc:chgData name="Miroslav Reiter" userId="5a0d4d1b27afcb5a" providerId="LiveId" clId="{82DDF3A8-9028-434E-9539-463E2419140D}" dt="2022-02-17T13:31:25.859" v="132"/>
        <pc:sldMkLst>
          <pc:docMk/>
          <pc:sldMk cId="1263546172" sldId="2089"/>
        </pc:sldMkLst>
        <pc:spChg chg="add mod">
          <ac:chgData name="Miroslav Reiter" userId="5a0d4d1b27afcb5a" providerId="LiveId" clId="{82DDF3A8-9028-434E-9539-463E2419140D}" dt="2022-02-17T13:31:05.177" v="128"/>
          <ac:spMkLst>
            <pc:docMk/>
            <pc:sldMk cId="1263546172" sldId="2089"/>
            <ac:spMk id="2" creationId="{C9DB4AC9-FA63-406F-8381-2C9647B629D1}"/>
          </ac:spMkLst>
        </pc:spChg>
        <pc:spChg chg="add mod">
          <ac:chgData name="Miroslav Reiter" userId="5a0d4d1b27afcb5a" providerId="LiveId" clId="{82DDF3A8-9028-434E-9539-463E2419140D}" dt="2022-02-17T13:30:57.938" v="119" actId="20577"/>
          <ac:spMkLst>
            <pc:docMk/>
            <pc:sldMk cId="1263546172" sldId="2089"/>
            <ac:spMk id="3" creationId="{E869382B-4881-4F05-9DE6-DA24DA01BE5E}"/>
          </ac:spMkLst>
        </pc:spChg>
        <pc:spChg chg="add mod">
          <ac:chgData name="Miroslav Reiter" userId="5a0d4d1b27afcb5a" providerId="LiveId" clId="{82DDF3A8-9028-434E-9539-463E2419140D}" dt="2022-02-17T13:31:25.859" v="132"/>
          <ac:spMkLst>
            <pc:docMk/>
            <pc:sldMk cId="1263546172" sldId="2089"/>
            <ac:spMk id="4" creationId="{CDB9C0E4-EB8C-4BE3-853D-6DB4D953834B}"/>
          </ac:spMkLst>
        </pc:spChg>
      </pc:sldChg>
      <pc:sldChg chg="modSp add mod">
        <pc:chgData name="Miroslav Reiter" userId="5a0d4d1b27afcb5a" providerId="LiveId" clId="{82DDF3A8-9028-434E-9539-463E2419140D}" dt="2022-02-17T13:33:09.977" v="155" actId="20577"/>
        <pc:sldMkLst>
          <pc:docMk/>
          <pc:sldMk cId="43185880" sldId="2090"/>
        </pc:sldMkLst>
        <pc:spChg chg="mod">
          <ac:chgData name="Miroslav Reiter" userId="5a0d4d1b27afcb5a" providerId="LiveId" clId="{82DDF3A8-9028-434E-9539-463E2419140D}" dt="2022-02-17T13:32:30.230" v="138" actId="5793"/>
          <ac:spMkLst>
            <pc:docMk/>
            <pc:sldMk cId="43185880" sldId="2090"/>
            <ac:spMk id="2" creationId="{C9DB4AC9-FA63-406F-8381-2C9647B629D1}"/>
          </ac:spMkLst>
        </pc:spChg>
        <pc:spChg chg="mod">
          <ac:chgData name="Miroslav Reiter" userId="5a0d4d1b27afcb5a" providerId="LiveId" clId="{82DDF3A8-9028-434E-9539-463E2419140D}" dt="2022-02-17T13:33:09.977" v="155" actId="20577"/>
          <ac:spMkLst>
            <pc:docMk/>
            <pc:sldMk cId="43185880" sldId="2090"/>
            <ac:spMk id="3" creationId="{E869382B-4881-4F05-9DE6-DA24DA01BE5E}"/>
          </ac:spMkLst>
        </pc:spChg>
      </pc:sldChg>
      <pc:sldChg chg="addSp delSp modSp new mod ord modClrScheme chgLayout">
        <pc:chgData name="Miroslav Reiter" userId="5a0d4d1b27afcb5a" providerId="LiveId" clId="{82DDF3A8-9028-434E-9539-463E2419140D}" dt="2022-02-17T13:32:43.685" v="143"/>
        <pc:sldMkLst>
          <pc:docMk/>
          <pc:sldMk cId="1370744826" sldId="2091"/>
        </pc:sldMkLst>
        <pc:spChg chg="del">
          <ac:chgData name="Miroslav Reiter" userId="5a0d4d1b27afcb5a" providerId="LiveId" clId="{82DDF3A8-9028-434E-9539-463E2419140D}" dt="2022-02-17T13:32:41.435" v="142" actId="700"/>
          <ac:spMkLst>
            <pc:docMk/>
            <pc:sldMk cId="1370744826" sldId="2091"/>
            <ac:spMk id="2" creationId="{E42AFB40-D7E2-4278-8C95-F84F87035D1C}"/>
          </ac:spMkLst>
        </pc:spChg>
        <pc:spChg chg="del">
          <ac:chgData name="Miroslav Reiter" userId="5a0d4d1b27afcb5a" providerId="LiveId" clId="{82DDF3A8-9028-434E-9539-463E2419140D}" dt="2022-02-17T13:32:41.435" v="142" actId="700"/>
          <ac:spMkLst>
            <pc:docMk/>
            <pc:sldMk cId="1370744826" sldId="2091"/>
            <ac:spMk id="3" creationId="{CC93170E-4EBA-4562-ACFE-8791CBCE8E56}"/>
          </ac:spMkLst>
        </pc:spChg>
        <pc:spChg chg="mod ord">
          <ac:chgData name="Miroslav Reiter" userId="5a0d4d1b27afcb5a" providerId="LiveId" clId="{82DDF3A8-9028-434E-9539-463E2419140D}" dt="2022-02-17T13:32:41.435" v="142" actId="700"/>
          <ac:spMkLst>
            <pc:docMk/>
            <pc:sldMk cId="1370744826" sldId="2091"/>
            <ac:spMk id="4" creationId="{320FD4DA-7C27-42EA-B48B-AC1BFE6B173F}"/>
          </ac:spMkLst>
        </pc:spChg>
        <pc:picChg chg="add mod">
          <ac:chgData name="Miroslav Reiter" userId="5a0d4d1b27afcb5a" providerId="LiveId" clId="{82DDF3A8-9028-434E-9539-463E2419140D}" dt="2022-02-17T13:32:43.685" v="143"/>
          <ac:picMkLst>
            <pc:docMk/>
            <pc:sldMk cId="1370744826" sldId="2091"/>
            <ac:picMk id="6" creationId="{4E670E60-5028-4CD8-B8F2-ED6285076626}"/>
          </ac:picMkLst>
        </pc:picChg>
      </pc:sldChg>
      <pc:sldChg chg="new del">
        <pc:chgData name="Miroslav Reiter" userId="5a0d4d1b27afcb5a" providerId="LiveId" clId="{82DDF3A8-9028-434E-9539-463E2419140D}" dt="2022-02-17T13:45:55.378" v="214" actId="47"/>
        <pc:sldMkLst>
          <pc:docMk/>
          <pc:sldMk cId="582592105" sldId="2092"/>
        </pc:sldMkLst>
      </pc:sldChg>
      <pc:sldChg chg="add modNotesTx">
        <pc:chgData name="Miroslav Reiter" userId="5a0d4d1b27afcb5a" providerId="LiveId" clId="{82DDF3A8-9028-434E-9539-463E2419140D}" dt="2022-02-17T16:58:28.171" v="657"/>
        <pc:sldMkLst>
          <pc:docMk/>
          <pc:sldMk cId="2999863680" sldId="2092"/>
        </pc:sldMkLst>
      </pc:sldChg>
      <pc:sldChg chg="add del setBg">
        <pc:chgData name="Miroslav Reiter" userId="5a0d4d1b27afcb5a" providerId="LiveId" clId="{82DDF3A8-9028-434E-9539-463E2419140D}" dt="2022-02-17T13:46:47.072" v="224"/>
        <pc:sldMkLst>
          <pc:docMk/>
          <pc:sldMk cId="3100720430" sldId="2092"/>
        </pc:sldMkLst>
      </pc:sldChg>
      <pc:sldChg chg="addSp delSp modSp new mod modClrScheme chgLayout modNotesTx">
        <pc:chgData name="Miroslav Reiter" userId="5a0d4d1b27afcb5a" providerId="LiveId" clId="{82DDF3A8-9028-434E-9539-463E2419140D}" dt="2022-02-17T14:03:13.320" v="318"/>
        <pc:sldMkLst>
          <pc:docMk/>
          <pc:sldMk cId="3013348181" sldId="2093"/>
        </pc:sldMkLst>
        <pc:spChg chg="del">
          <ac:chgData name="Miroslav Reiter" userId="5a0d4d1b27afcb5a" providerId="LiveId" clId="{82DDF3A8-9028-434E-9539-463E2419140D}" dt="2022-02-17T13:56:49.606" v="286" actId="700"/>
          <ac:spMkLst>
            <pc:docMk/>
            <pc:sldMk cId="3013348181" sldId="2093"/>
            <ac:spMk id="2" creationId="{16427CCE-0927-4EDC-A8E2-5E2084518EB4}"/>
          </ac:spMkLst>
        </pc:spChg>
        <pc:spChg chg="del">
          <ac:chgData name="Miroslav Reiter" userId="5a0d4d1b27afcb5a" providerId="LiveId" clId="{82DDF3A8-9028-434E-9539-463E2419140D}" dt="2022-02-17T13:56:49.606" v="286" actId="700"/>
          <ac:spMkLst>
            <pc:docMk/>
            <pc:sldMk cId="3013348181" sldId="2093"/>
            <ac:spMk id="3" creationId="{BACD4197-0CDC-4E8A-BFB7-B73DE325F92D}"/>
          </ac:spMkLst>
        </pc:spChg>
        <pc:spChg chg="mod ord">
          <ac:chgData name="Miroslav Reiter" userId="5a0d4d1b27afcb5a" providerId="LiveId" clId="{82DDF3A8-9028-434E-9539-463E2419140D}" dt="2022-02-17T13:56:49.606" v="286" actId="700"/>
          <ac:spMkLst>
            <pc:docMk/>
            <pc:sldMk cId="3013348181" sldId="2093"/>
            <ac:spMk id="4" creationId="{DA4BF711-7F13-40B4-AE0C-77192EC962B9}"/>
          </ac:spMkLst>
        </pc:spChg>
        <pc:picChg chg="add mod">
          <ac:chgData name="Miroslav Reiter" userId="5a0d4d1b27afcb5a" providerId="LiveId" clId="{82DDF3A8-9028-434E-9539-463E2419140D}" dt="2022-02-17T13:57:20.056" v="289" actId="962"/>
          <ac:picMkLst>
            <pc:docMk/>
            <pc:sldMk cId="3013348181" sldId="2093"/>
            <ac:picMk id="6" creationId="{ED36D28E-912B-4E2B-AD93-3C96F5C00702}"/>
          </ac:picMkLst>
        </pc:picChg>
      </pc:sldChg>
      <pc:sldChg chg="addSp modSp new mod">
        <pc:chgData name="Miroslav Reiter" userId="5a0d4d1b27afcb5a" providerId="LiveId" clId="{82DDF3A8-9028-434E-9539-463E2419140D}" dt="2022-02-17T13:57:28.877" v="292" actId="27614"/>
        <pc:sldMkLst>
          <pc:docMk/>
          <pc:sldMk cId="3069581949" sldId="2094"/>
        </pc:sldMkLst>
        <pc:picChg chg="add mod">
          <ac:chgData name="Miroslav Reiter" userId="5a0d4d1b27afcb5a" providerId="LiveId" clId="{82DDF3A8-9028-434E-9539-463E2419140D}" dt="2022-02-17T13:57:28.877" v="292" actId="27614"/>
          <ac:picMkLst>
            <pc:docMk/>
            <pc:sldMk cId="3069581949" sldId="2094"/>
            <ac:picMk id="4" creationId="{8C081746-97E0-427E-8D2B-0B52203F520E}"/>
          </ac:picMkLst>
        </pc:picChg>
      </pc:sldChg>
      <pc:sldChg chg="addSp modSp new mod modNotesTx">
        <pc:chgData name="Miroslav Reiter" userId="5a0d4d1b27afcb5a" providerId="LiveId" clId="{82DDF3A8-9028-434E-9539-463E2419140D}" dt="2022-02-17T14:02:03.866" v="314"/>
        <pc:sldMkLst>
          <pc:docMk/>
          <pc:sldMk cId="584290063" sldId="2095"/>
        </pc:sldMkLst>
        <pc:picChg chg="add mod">
          <ac:chgData name="Miroslav Reiter" userId="5a0d4d1b27afcb5a" providerId="LiveId" clId="{82DDF3A8-9028-434E-9539-463E2419140D}" dt="2022-02-17T13:57:32.626" v="296" actId="962"/>
          <ac:picMkLst>
            <pc:docMk/>
            <pc:sldMk cId="584290063" sldId="2095"/>
            <ac:picMk id="4" creationId="{D98F4B5F-216E-4F5B-93B7-418485F70000}"/>
          </ac:picMkLst>
        </pc:picChg>
      </pc:sldChg>
      <pc:sldChg chg="addSp modSp new modNotesTx">
        <pc:chgData name="Miroslav Reiter" userId="5a0d4d1b27afcb5a" providerId="LiveId" clId="{82DDF3A8-9028-434E-9539-463E2419140D}" dt="2022-02-17T14:06:29.835" v="338"/>
        <pc:sldMkLst>
          <pc:docMk/>
          <pc:sldMk cId="3219556351" sldId="2096"/>
        </pc:sldMkLst>
        <pc:picChg chg="add mod">
          <ac:chgData name="Miroslav Reiter" userId="5a0d4d1b27afcb5a" providerId="LiveId" clId="{82DDF3A8-9028-434E-9539-463E2419140D}" dt="2022-02-17T14:04:06.061" v="319"/>
          <ac:picMkLst>
            <pc:docMk/>
            <pc:sldMk cId="3219556351" sldId="2096"/>
            <ac:picMk id="4" creationId="{90D8166E-48AB-48A1-B4FD-F7DE6310BCBC}"/>
          </ac:picMkLst>
        </pc:picChg>
      </pc:sldChg>
      <pc:sldChg chg="addSp delSp modSp new mod modClrScheme chgLayout">
        <pc:chgData name="Miroslav Reiter" userId="5a0d4d1b27afcb5a" providerId="LiveId" clId="{82DDF3A8-9028-434E-9539-463E2419140D}" dt="2022-02-17T13:59:14.232" v="300"/>
        <pc:sldMkLst>
          <pc:docMk/>
          <pc:sldMk cId="1653212532" sldId="2097"/>
        </pc:sldMkLst>
        <pc:spChg chg="del">
          <ac:chgData name="Miroslav Reiter" userId="5a0d4d1b27afcb5a" providerId="LiveId" clId="{82DDF3A8-9028-434E-9539-463E2419140D}" dt="2022-02-17T13:59:13.170" v="299" actId="700"/>
          <ac:spMkLst>
            <pc:docMk/>
            <pc:sldMk cId="1653212532" sldId="2097"/>
            <ac:spMk id="2" creationId="{531F586A-2105-467D-A934-29924DA2A8ED}"/>
          </ac:spMkLst>
        </pc:spChg>
        <pc:spChg chg="del">
          <ac:chgData name="Miroslav Reiter" userId="5a0d4d1b27afcb5a" providerId="LiveId" clId="{82DDF3A8-9028-434E-9539-463E2419140D}" dt="2022-02-17T13:59:13.170" v="299" actId="700"/>
          <ac:spMkLst>
            <pc:docMk/>
            <pc:sldMk cId="1653212532" sldId="2097"/>
            <ac:spMk id="3" creationId="{025D244D-BBE2-433E-AF5E-9A63B3E708E1}"/>
          </ac:spMkLst>
        </pc:spChg>
        <pc:spChg chg="mod ord">
          <ac:chgData name="Miroslav Reiter" userId="5a0d4d1b27afcb5a" providerId="LiveId" clId="{82DDF3A8-9028-434E-9539-463E2419140D}" dt="2022-02-17T13:59:13.170" v="299" actId="700"/>
          <ac:spMkLst>
            <pc:docMk/>
            <pc:sldMk cId="1653212532" sldId="2097"/>
            <ac:spMk id="4" creationId="{F183208C-8043-401E-B164-24535FCAE1B2}"/>
          </ac:spMkLst>
        </pc:spChg>
        <pc:picChg chg="add mod">
          <ac:chgData name="Miroslav Reiter" userId="5a0d4d1b27afcb5a" providerId="LiveId" clId="{82DDF3A8-9028-434E-9539-463E2419140D}" dt="2022-02-17T13:59:14.232" v="300"/>
          <ac:picMkLst>
            <pc:docMk/>
            <pc:sldMk cId="1653212532" sldId="2097"/>
            <ac:picMk id="6" creationId="{FE99F54D-3A81-4D67-8338-F85CBD458A19}"/>
          </ac:picMkLst>
        </pc:picChg>
      </pc:sldChg>
      <pc:sldChg chg="addSp modSp new mod ord modNotesTx">
        <pc:chgData name="Miroslav Reiter" userId="5a0d4d1b27afcb5a" providerId="LiveId" clId="{82DDF3A8-9028-434E-9539-463E2419140D}" dt="2022-02-17T14:01:13.753" v="313"/>
        <pc:sldMkLst>
          <pc:docMk/>
          <pc:sldMk cId="3225854875" sldId="2098"/>
        </pc:sldMkLst>
        <pc:picChg chg="add mod">
          <ac:chgData name="Miroslav Reiter" userId="5a0d4d1b27afcb5a" providerId="LiveId" clId="{82DDF3A8-9028-434E-9539-463E2419140D}" dt="2022-02-17T14:00:49.895" v="306" actId="962"/>
          <ac:picMkLst>
            <pc:docMk/>
            <pc:sldMk cId="3225854875" sldId="2098"/>
            <ac:picMk id="4" creationId="{7C3E026B-5FF1-4701-B54C-778388951822}"/>
          </ac:picMkLst>
        </pc:picChg>
      </pc:sldChg>
      <pc:sldChg chg="new del">
        <pc:chgData name="Miroslav Reiter" userId="5a0d4d1b27afcb5a" providerId="LiveId" clId="{82DDF3A8-9028-434E-9539-463E2419140D}" dt="2022-02-17T14:32:52.635" v="370" actId="47"/>
        <pc:sldMkLst>
          <pc:docMk/>
          <pc:sldMk cId="2321435243" sldId="2099"/>
        </pc:sldMkLst>
      </pc:sldChg>
      <pc:sldChg chg="addSp modSp new mod modNotesTx">
        <pc:chgData name="Miroslav Reiter" userId="5a0d4d1b27afcb5a" providerId="LiveId" clId="{82DDF3A8-9028-434E-9539-463E2419140D}" dt="2022-02-17T14:06:21.285" v="337"/>
        <pc:sldMkLst>
          <pc:docMk/>
          <pc:sldMk cId="1920151602" sldId="2100"/>
        </pc:sldMkLst>
        <pc:picChg chg="add mod">
          <ac:chgData name="Miroslav Reiter" userId="5a0d4d1b27afcb5a" providerId="LiveId" clId="{82DDF3A8-9028-434E-9539-463E2419140D}" dt="2022-02-17T14:04:42.870" v="325" actId="962"/>
          <ac:picMkLst>
            <pc:docMk/>
            <pc:sldMk cId="1920151602" sldId="2100"/>
            <ac:picMk id="4" creationId="{A0A7854A-E854-4A3C-8E2E-F882D3E8E61F}"/>
          </ac:picMkLst>
        </pc:picChg>
      </pc:sldChg>
      <pc:sldChg chg="addSp modSp new mod modNotesTx">
        <pc:chgData name="Miroslav Reiter" userId="5a0d4d1b27afcb5a" providerId="LiveId" clId="{82DDF3A8-9028-434E-9539-463E2419140D}" dt="2022-02-17T14:06:14.750" v="336"/>
        <pc:sldMkLst>
          <pc:docMk/>
          <pc:sldMk cId="1043380040" sldId="2101"/>
        </pc:sldMkLst>
        <pc:picChg chg="add mod">
          <ac:chgData name="Miroslav Reiter" userId="5a0d4d1b27afcb5a" providerId="LiveId" clId="{82DDF3A8-9028-434E-9539-463E2419140D}" dt="2022-02-17T14:05:25.940" v="330" actId="962"/>
          <ac:picMkLst>
            <pc:docMk/>
            <pc:sldMk cId="1043380040" sldId="2101"/>
            <ac:picMk id="4" creationId="{0B2A9DD7-FE1F-4386-B0D6-0BB5FC3FBEF4}"/>
          </ac:picMkLst>
        </pc:picChg>
      </pc:sldChg>
      <pc:sldChg chg="addSp modSp new mod modNotesTx">
        <pc:chgData name="Miroslav Reiter" userId="5a0d4d1b27afcb5a" providerId="LiveId" clId="{82DDF3A8-9028-434E-9539-463E2419140D}" dt="2022-02-17T14:06:07.052" v="335"/>
        <pc:sldMkLst>
          <pc:docMk/>
          <pc:sldMk cId="286459891" sldId="2102"/>
        </pc:sldMkLst>
        <pc:picChg chg="add mod">
          <ac:chgData name="Miroslav Reiter" userId="5a0d4d1b27afcb5a" providerId="LiveId" clId="{82DDF3A8-9028-434E-9539-463E2419140D}" dt="2022-02-17T14:06:04.253" v="334" actId="962"/>
          <ac:picMkLst>
            <pc:docMk/>
            <pc:sldMk cId="286459891" sldId="2102"/>
            <ac:picMk id="4" creationId="{34D84FDF-34D5-49F0-A7A9-99184F1FFD21}"/>
          </ac:picMkLst>
        </pc:picChg>
      </pc:sldChg>
      <pc:sldChg chg="addSp modSp new modNotesTx">
        <pc:chgData name="Miroslav Reiter" userId="5a0d4d1b27afcb5a" providerId="LiveId" clId="{82DDF3A8-9028-434E-9539-463E2419140D}" dt="2022-02-17T14:07:12.808" v="342"/>
        <pc:sldMkLst>
          <pc:docMk/>
          <pc:sldMk cId="3081216752" sldId="2103"/>
        </pc:sldMkLst>
        <pc:picChg chg="add mod">
          <ac:chgData name="Miroslav Reiter" userId="5a0d4d1b27afcb5a" providerId="LiveId" clId="{82DDF3A8-9028-434E-9539-463E2419140D}" dt="2022-02-17T14:07:12.808" v="342"/>
          <ac:picMkLst>
            <pc:docMk/>
            <pc:sldMk cId="3081216752" sldId="2103"/>
            <ac:picMk id="4" creationId="{5BDC39CC-054E-44C5-8D6F-32939A55F526}"/>
          </ac:picMkLst>
        </pc:picChg>
      </pc:sldChg>
      <pc:sldChg chg="addSp modSp new mod modNotesTx">
        <pc:chgData name="Miroslav Reiter" userId="5a0d4d1b27afcb5a" providerId="LiveId" clId="{82DDF3A8-9028-434E-9539-463E2419140D}" dt="2022-02-17T14:08:13.568" v="348" actId="962"/>
        <pc:sldMkLst>
          <pc:docMk/>
          <pc:sldMk cId="466468020" sldId="2104"/>
        </pc:sldMkLst>
        <pc:picChg chg="add mod">
          <ac:chgData name="Miroslav Reiter" userId="5a0d4d1b27afcb5a" providerId="LiveId" clId="{82DDF3A8-9028-434E-9539-463E2419140D}" dt="2022-02-17T14:08:13.568" v="348" actId="962"/>
          <ac:picMkLst>
            <pc:docMk/>
            <pc:sldMk cId="466468020" sldId="2104"/>
            <ac:picMk id="4" creationId="{27BF2A88-0188-4A15-95C0-DEA4FD6C017D}"/>
          </ac:picMkLst>
        </pc:picChg>
      </pc:sldChg>
      <pc:sldChg chg="add del">
        <pc:chgData name="Miroslav Reiter" userId="5a0d4d1b27afcb5a" providerId="LiveId" clId="{82DDF3A8-9028-434E-9539-463E2419140D}" dt="2022-02-17T14:32:32.235" v="366" actId="47"/>
        <pc:sldMkLst>
          <pc:docMk/>
          <pc:sldMk cId="2048630886" sldId="2105"/>
        </pc:sldMkLst>
      </pc:sldChg>
      <pc:sldChg chg="addSp delSp modSp new mod">
        <pc:chgData name="Miroslav Reiter" userId="5a0d4d1b27afcb5a" providerId="LiveId" clId="{82DDF3A8-9028-434E-9539-463E2419140D}" dt="2022-02-17T14:34:34.335" v="409" actId="478"/>
        <pc:sldMkLst>
          <pc:docMk/>
          <pc:sldMk cId="3647358278" sldId="2105"/>
        </pc:sldMkLst>
        <pc:graphicFrameChg chg="add del mod">
          <ac:chgData name="Miroslav Reiter" userId="5a0d4d1b27afcb5a" providerId="LiveId" clId="{82DDF3A8-9028-434E-9539-463E2419140D}" dt="2022-02-17T14:34:34.335" v="409" actId="478"/>
          <ac:graphicFrameMkLst>
            <pc:docMk/>
            <pc:sldMk cId="3647358278" sldId="2105"/>
            <ac:graphicFrameMk id="3" creationId="{482F0C2D-5B5A-4596-A0A8-0A16E23A6C30}"/>
          </ac:graphicFrameMkLst>
        </pc:graphicFrameChg>
      </pc:sldChg>
      <pc:sldChg chg="addSp delSp modSp new del mod">
        <pc:chgData name="Miroslav Reiter" userId="5a0d4d1b27afcb5a" providerId="LiveId" clId="{82DDF3A8-9028-434E-9539-463E2419140D}" dt="2022-02-17T14:35:23.616" v="420" actId="47"/>
        <pc:sldMkLst>
          <pc:docMk/>
          <pc:sldMk cId="3426554939" sldId="2106"/>
        </pc:sldMkLst>
        <pc:picChg chg="add del mod">
          <ac:chgData name="Miroslav Reiter" userId="5a0d4d1b27afcb5a" providerId="LiveId" clId="{82DDF3A8-9028-434E-9539-463E2419140D}" dt="2022-02-17T14:35:09.791" v="412" actId="478"/>
          <ac:picMkLst>
            <pc:docMk/>
            <pc:sldMk cId="3426554939" sldId="2106"/>
            <ac:picMk id="4" creationId="{A977921A-0C30-4845-939E-61CFF1AEB78F}"/>
          </ac:picMkLst>
        </pc:picChg>
        <pc:picChg chg="add del mod">
          <ac:chgData name="Miroslav Reiter" userId="5a0d4d1b27afcb5a" providerId="LiveId" clId="{82DDF3A8-9028-434E-9539-463E2419140D}" dt="2022-02-17T14:35:11.395" v="414" actId="478"/>
          <ac:picMkLst>
            <pc:docMk/>
            <pc:sldMk cId="3426554939" sldId="2106"/>
            <ac:picMk id="6" creationId="{B8DCBF95-5EA4-4AA7-A950-9825EBE82EDD}"/>
          </ac:picMkLst>
        </pc:picChg>
        <pc:picChg chg="add del mod">
          <ac:chgData name="Miroslav Reiter" userId="5a0d4d1b27afcb5a" providerId="LiveId" clId="{82DDF3A8-9028-434E-9539-463E2419140D}" dt="2022-02-17T14:35:17.389" v="416" actId="478"/>
          <ac:picMkLst>
            <pc:docMk/>
            <pc:sldMk cId="3426554939" sldId="2106"/>
            <ac:picMk id="8" creationId="{88BD7C9B-6EA7-43B8-B32A-AFBA6B09BE21}"/>
          </ac:picMkLst>
        </pc:picChg>
        <pc:picChg chg="add mod">
          <ac:chgData name="Miroslav Reiter" userId="5a0d4d1b27afcb5a" providerId="LiveId" clId="{82DDF3A8-9028-434E-9539-463E2419140D}" dt="2022-02-17T14:35:19.418" v="419" actId="962"/>
          <ac:picMkLst>
            <pc:docMk/>
            <pc:sldMk cId="3426554939" sldId="2106"/>
            <ac:picMk id="10" creationId="{7B9997C3-EE9B-44FD-8A29-9E8776499E79}"/>
          </ac:picMkLst>
        </pc:picChg>
      </pc:sldChg>
      <pc:sldChg chg="addSp modSp mod modClrScheme chgLayout">
        <pc:chgData name="Miroslav Reiter" userId="5a0d4d1b27afcb5a" providerId="LiveId" clId="{82DDF3A8-9028-434E-9539-463E2419140D}" dt="2022-02-17T16:41:36.242" v="518" actId="20577"/>
        <pc:sldMkLst>
          <pc:docMk/>
          <pc:sldMk cId="3621571483" sldId="2110"/>
        </pc:sldMkLst>
        <pc:spChg chg="mod ord">
          <ac:chgData name="Miroslav Reiter" userId="5a0d4d1b27afcb5a" providerId="LiveId" clId="{82DDF3A8-9028-434E-9539-463E2419140D}" dt="2022-02-17T16:36:09.057" v="436" actId="700"/>
          <ac:spMkLst>
            <pc:docMk/>
            <pc:sldMk cId="3621571483" sldId="2110"/>
            <ac:spMk id="2" creationId="{EEE4F9D7-D1F7-4A19-97C0-60B5D73F7CDD}"/>
          </ac:spMkLst>
        </pc:spChg>
        <pc:spChg chg="add mod ord">
          <ac:chgData name="Miroslav Reiter" userId="5a0d4d1b27afcb5a" providerId="LiveId" clId="{82DDF3A8-9028-434E-9539-463E2419140D}" dt="2022-02-17T16:36:17.651" v="439"/>
          <ac:spMkLst>
            <pc:docMk/>
            <pc:sldMk cId="3621571483" sldId="2110"/>
            <ac:spMk id="3" creationId="{82EB0144-18F9-4D50-9081-FFE84714EB15}"/>
          </ac:spMkLst>
        </pc:spChg>
        <pc:spChg chg="add mod ord">
          <ac:chgData name="Miroslav Reiter" userId="5a0d4d1b27afcb5a" providerId="LiveId" clId="{82DDF3A8-9028-434E-9539-463E2419140D}" dt="2022-02-17T16:41:36.242" v="518" actId="20577"/>
          <ac:spMkLst>
            <pc:docMk/>
            <pc:sldMk cId="3621571483" sldId="2110"/>
            <ac:spMk id="4" creationId="{B1165DE3-1DB2-4DFF-867A-B27F7F293FCF}"/>
          </ac:spMkLst>
        </pc:spChg>
      </pc:sldChg>
      <pc:sldChg chg="addSp delSp modSp new mod setBg modClrScheme chgLayout">
        <pc:chgData name="Miroslav Reiter" userId="5a0d4d1b27afcb5a" providerId="LiveId" clId="{82DDF3A8-9028-434E-9539-463E2419140D}" dt="2022-02-17T16:39:14.113" v="486" actId="26606"/>
        <pc:sldMkLst>
          <pc:docMk/>
          <pc:sldMk cId="3506834713" sldId="2111"/>
        </pc:sldMkLst>
        <pc:spChg chg="del">
          <ac:chgData name="Miroslav Reiter" userId="5a0d4d1b27afcb5a" providerId="LiveId" clId="{82DDF3A8-9028-434E-9539-463E2419140D}" dt="2022-02-17T16:39:06.688" v="484" actId="700"/>
          <ac:spMkLst>
            <pc:docMk/>
            <pc:sldMk cId="3506834713" sldId="2111"/>
            <ac:spMk id="2" creationId="{5B465BF7-151C-4C29-A5BA-98E73F53602C}"/>
          </ac:spMkLst>
        </pc:spChg>
        <pc:spChg chg="del">
          <ac:chgData name="Miroslav Reiter" userId="5a0d4d1b27afcb5a" providerId="LiveId" clId="{82DDF3A8-9028-434E-9539-463E2419140D}" dt="2022-02-17T16:39:06.688" v="484" actId="700"/>
          <ac:spMkLst>
            <pc:docMk/>
            <pc:sldMk cId="3506834713" sldId="2111"/>
            <ac:spMk id="3" creationId="{2E78B2D5-97AE-4925-B411-FAA9B49A43DC}"/>
          </ac:spMkLst>
        </pc:spChg>
        <pc:spChg chg="mod ord">
          <ac:chgData name="Miroslav Reiter" userId="5a0d4d1b27afcb5a" providerId="LiveId" clId="{82DDF3A8-9028-434E-9539-463E2419140D}" dt="2022-02-17T16:39:14.113" v="486" actId="26606"/>
          <ac:spMkLst>
            <pc:docMk/>
            <pc:sldMk cId="3506834713" sldId="2111"/>
            <ac:spMk id="4" creationId="{AC0BF08D-D48A-48ED-902F-87EA72A5573A}"/>
          </ac:spMkLst>
        </pc:spChg>
        <pc:spChg chg="add">
          <ac:chgData name="Miroslav Reiter" userId="5a0d4d1b27afcb5a" providerId="LiveId" clId="{82DDF3A8-9028-434E-9539-463E2419140D}" dt="2022-02-17T16:39:14.113" v="486" actId="26606"/>
          <ac:spMkLst>
            <pc:docMk/>
            <pc:sldMk cId="3506834713" sldId="2111"/>
            <ac:spMk id="11" creationId="{42A4FC2C-047E-45A5-965D-8E1E3BF09BC6}"/>
          </ac:spMkLst>
        </pc:spChg>
        <pc:picChg chg="add mod">
          <ac:chgData name="Miroslav Reiter" userId="5a0d4d1b27afcb5a" providerId="LiveId" clId="{82DDF3A8-9028-434E-9539-463E2419140D}" dt="2022-02-17T16:39:14.113" v="486" actId="26606"/>
          <ac:picMkLst>
            <pc:docMk/>
            <pc:sldMk cId="3506834713" sldId="2111"/>
            <ac:picMk id="6" creationId="{9F66BD84-5F4F-4AF5-87CC-DCAFF0B6CFA3}"/>
          </ac:picMkLst>
        </pc:picChg>
      </pc:sldChg>
      <pc:sldChg chg="addSp modSp new mod setBg">
        <pc:chgData name="Miroslav Reiter" userId="5a0d4d1b27afcb5a" providerId="LiveId" clId="{82DDF3A8-9028-434E-9539-463E2419140D}" dt="2022-02-17T16:39:36.621" v="494" actId="26606"/>
        <pc:sldMkLst>
          <pc:docMk/>
          <pc:sldMk cId="1274324849" sldId="2112"/>
        </pc:sldMkLst>
        <pc:spChg chg="mod ord">
          <ac:chgData name="Miroslav Reiter" userId="5a0d4d1b27afcb5a" providerId="LiveId" clId="{82DDF3A8-9028-434E-9539-463E2419140D}" dt="2022-02-17T16:39:36.621" v="494" actId="26606"/>
          <ac:spMkLst>
            <pc:docMk/>
            <pc:sldMk cId="1274324849" sldId="2112"/>
            <ac:spMk id="2" creationId="{D2263808-FE02-41A7-973C-978087125A3A}"/>
          </ac:spMkLst>
        </pc:spChg>
        <pc:spChg chg="add">
          <ac:chgData name="Miroslav Reiter" userId="5a0d4d1b27afcb5a" providerId="LiveId" clId="{82DDF3A8-9028-434E-9539-463E2419140D}" dt="2022-02-17T16:39:36.621" v="494" actId="26606"/>
          <ac:spMkLst>
            <pc:docMk/>
            <pc:sldMk cId="1274324849" sldId="2112"/>
            <ac:spMk id="9" creationId="{32BC26D8-82FB-445E-AA49-62A77D7C1EE0}"/>
          </ac:spMkLst>
        </pc:spChg>
        <pc:spChg chg="add">
          <ac:chgData name="Miroslav Reiter" userId="5a0d4d1b27afcb5a" providerId="LiveId" clId="{82DDF3A8-9028-434E-9539-463E2419140D}" dt="2022-02-17T16:39:36.621" v="494" actId="26606"/>
          <ac:spMkLst>
            <pc:docMk/>
            <pc:sldMk cId="1274324849" sldId="2112"/>
            <ac:spMk id="11" creationId="{CB44330D-EA18-4254-AA95-EB49948539B8}"/>
          </ac:spMkLst>
        </pc:spChg>
        <pc:picChg chg="add mod">
          <ac:chgData name="Miroslav Reiter" userId="5a0d4d1b27afcb5a" providerId="LiveId" clId="{82DDF3A8-9028-434E-9539-463E2419140D}" dt="2022-02-17T16:39:36.621" v="494" actId="26606"/>
          <ac:picMkLst>
            <pc:docMk/>
            <pc:sldMk cId="1274324849" sldId="2112"/>
            <ac:picMk id="4" creationId="{11C56940-E226-403F-9009-CF856EDFCD9F}"/>
          </ac:picMkLst>
        </pc:picChg>
      </pc:sldChg>
      <pc:sldChg chg="addSp delSp modSp new mod modClrScheme chgLayout">
        <pc:chgData name="Miroslav Reiter" userId="5a0d4d1b27afcb5a" providerId="LiveId" clId="{82DDF3A8-9028-434E-9539-463E2419140D}" dt="2022-02-17T16:54:16.761" v="643" actId="14100"/>
        <pc:sldMkLst>
          <pc:docMk/>
          <pc:sldMk cId="979605878" sldId="2113"/>
        </pc:sldMkLst>
        <pc:spChg chg="mod ord">
          <ac:chgData name="Miroslav Reiter" userId="5a0d4d1b27afcb5a" providerId="LiveId" clId="{82DDF3A8-9028-434E-9539-463E2419140D}" dt="2022-02-17T16:41:18.520" v="508" actId="700"/>
          <ac:spMkLst>
            <pc:docMk/>
            <pc:sldMk cId="979605878" sldId="2113"/>
            <ac:spMk id="2" creationId="{F243D1A8-0CB5-421B-A450-42DCA4990BEA}"/>
          </ac:spMkLst>
        </pc:spChg>
        <pc:spChg chg="add mod ord">
          <ac:chgData name="Miroslav Reiter" userId="5a0d4d1b27afcb5a" providerId="LiveId" clId="{82DDF3A8-9028-434E-9539-463E2419140D}" dt="2022-02-17T16:41:38.637" v="519"/>
          <ac:spMkLst>
            <pc:docMk/>
            <pc:sldMk cId="979605878" sldId="2113"/>
            <ac:spMk id="3" creationId="{89442C84-7DDA-4FAC-9BCE-EA926630DF9D}"/>
          </ac:spMkLst>
        </pc:spChg>
        <pc:spChg chg="add mod ord">
          <ac:chgData name="Miroslav Reiter" userId="5a0d4d1b27afcb5a" providerId="LiveId" clId="{82DDF3A8-9028-434E-9539-463E2419140D}" dt="2022-02-17T16:54:16.761" v="643" actId="14100"/>
          <ac:spMkLst>
            <pc:docMk/>
            <pc:sldMk cId="979605878" sldId="2113"/>
            <ac:spMk id="4" creationId="{82C19CF8-EEDD-4EFB-A3B5-0B05B18D1998}"/>
          </ac:spMkLst>
        </pc:spChg>
        <pc:spChg chg="add del mod ord">
          <ac:chgData name="Miroslav Reiter" userId="5a0d4d1b27afcb5a" providerId="LiveId" clId="{82DDF3A8-9028-434E-9539-463E2419140D}" dt="2022-02-17T16:49:39.555" v="553" actId="931"/>
          <ac:spMkLst>
            <pc:docMk/>
            <pc:sldMk cId="979605878" sldId="2113"/>
            <ac:spMk id="5" creationId="{0515D447-D479-4D09-87F0-9FCEA2D8EABA}"/>
          </ac:spMkLst>
        </pc:spChg>
        <pc:picChg chg="add mod modCrop">
          <ac:chgData name="Miroslav Reiter" userId="5a0d4d1b27afcb5a" providerId="LiveId" clId="{82DDF3A8-9028-434E-9539-463E2419140D}" dt="2022-02-17T16:49:58.378" v="562" actId="1076"/>
          <ac:picMkLst>
            <pc:docMk/>
            <pc:sldMk cId="979605878" sldId="2113"/>
            <ac:picMk id="7" creationId="{6C6D79F0-19B0-47A6-80ED-A8448828BB0C}"/>
          </ac:picMkLst>
        </pc:picChg>
      </pc:sldChg>
      <pc:sldChg chg="addSp modSp new modNotesTx">
        <pc:chgData name="Miroslav Reiter" userId="5a0d4d1b27afcb5a" providerId="LiveId" clId="{82DDF3A8-9028-434E-9539-463E2419140D}" dt="2022-02-17T16:45:53.089" v="532"/>
        <pc:sldMkLst>
          <pc:docMk/>
          <pc:sldMk cId="2109901422" sldId="2114"/>
        </pc:sldMkLst>
        <pc:picChg chg="add mod">
          <ac:chgData name="Miroslav Reiter" userId="5a0d4d1b27afcb5a" providerId="LiveId" clId="{82DDF3A8-9028-434E-9539-463E2419140D}" dt="2022-02-17T16:45:53.089" v="532"/>
          <ac:picMkLst>
            <pc:docMk/>
            <pc:sldMk cId="2109901422" sldId="2114"/>
            <ac:picMk id="4" creationId="{7DFE74BF-D334-4ADE-A4BF-64A76A80A2E6}"/>
          </ac:picMkLst>
        </pc:picChg>
      </pc:sldChg>
      <pc:sldChg chg="addSp delSp modSp new mod modClrScheme chgLayout modNotesTx">
        <pc:chgData name="Miroslav Reiter" userId="5a0d4d1b27afcb5a" providerId="LiveId" clId="{82DDF3A8-9028-434E-9539-463E2419140D}" dt="2022-02-17T16:48:15.184" v="552" actId="113"/>
        <pc:sldMkLst>
          <pc:docMk/>
          <pc:sldMk cId="2054059248" sldId="2115"/>
        </pc:sldMkLst>
        <pc:spChg chg="del">
          <ac:chgData name="Miroslav Reiter" userId="5a0d4d1b27afcb5a" providerId="LiveId" clId="{82DDF3A8-9028-434E-9539-463E2419140D}" dt="2022-02-17T16:47:05.133" v="535" actId="700"/>
          <ac:spMkLst>
            <pc:docMk/>
            <pc:sldMk cId="2054059248" sldId="2115"/>
            <ac:spMk id="2" creationId="{04E197D9-5B91-4FA2-9FB4-CAEB16EAD378}"/>
          </ac:spMkLst>
        </pc:spChg>
        <pc:spChg chg="del">
          <ac:chgData name="Miroslav Reiter" userId="5a0d4d1b27afcb5a" providerId="LiveId" clId="{82DDF3A8-9028-434E-9539-463E2419140D}" dt="2022-02-17T16:47:05.133" v="535" actId="700"/>
          <ac:spMkLst>
            <pc:docMk/>
            <pc:sldMk cId="2054059248" sldId="2115"/>
            <ac:spMk id="3" creationId="{069594FE-46C7-4266-AC76-656EBFF7B3F5}"/>
          </ac:spMkLst>
        </pc:spChg>
        <pc:spChg chg="mod ord">
          <ac:chgData name="Miroslav Reiter" userId="5a0d4d1b27afcb5a" providerId="LiveId" clId="{82DDF3A8-9028-434E-9539-463E2419140D}" dt="2022-02-17T16:47:05.133" v="535" actId="700"/>
          <ac:spMkLst>
            <pc:docMk/>
            <pc:sldMk cId="2054059248" sldId="2115"/>
            <ac:spMk id="4" creationId="{D439EF74-E40A-435B-90BD-779EF74AC432}"/>
          </ac:spMkLst>
        </pc:spChg>
        <pc:picChg chg="add mod">
          <ac:chgData name="Miroslav Reiter" userId="5a0d4d1b27afcb5a" providerId="LiveId" clId="{82DDF3A8-9028-434E-9539-463E2419140D}" dt="2022-02-17T16:47:10.044" v="538" actId="962"/>
          <ac:picMkLst>
            <pc:docMk/>
            <pc:sldMk cId="2054059248" sldId="2115"/>
            <ac:picMk id="6" creationId="{9EA11B14-4A16-4B8E-8CF4-5327DA689144}"/>
          </ac:picMkLst>
        </pc:picChg>
      </pc:sldChg>
      <pc:sldChg chg="addSp delSp modSp new mod setBg modNotesTx">
        <pc:chgData name="Miroslav Reiter" userId="5a0d4d1b27afcb5a" providerId="LiveId" clId="{82DDF3A8-9028-434E-9539-463E2419140D}" dt="2022-02-17T16:57:45.219" v="656" actId="732"/>
        <pc:sldMkLst>
          <pc:docMk/>
          <pc:sldMk cId="1481905241" sldId="2116"/>
        </pc:sldMkLst>
        <pc:spChg chg="mod">
          <ac:chgData name="Miroslav Reiter" userId="5a0d4d1b27afcb5a" providerId="LiveId" clId="{82DDF3A8-9028-434E-9539-463E2419140D}" dt="2022-02-17T16:57:16.481" v="648" actId="26606"/>
          <ac:spMkLst>
            <pc:docMk/>
            <pc:sldMk cId="1481905241" sldId="2116"/>
            <ac:spMk id="2" creationId="{B9A2C766-B306-4DED-8649-9ECE7427BC4D}"/>
          </ac:spMkLst>
        </pc:spChg>
        <pc:spChg chg="mod">
          <ac:chgData name="Miroslav Reiter" userId="5a0d4d1b27afcb5a" providerId="LiveId" clId="{82DDF3A8-9028-434E-9539-463E2419140D}" dt="2022-02-17T16:57:16.481" v="648" actId="26606"/>
          <ac:spMkLst>
            <pc:docMk/>
            <pc:sldMk cId="1481905241" sldId="2116"/>
            <ac:spMk id="3" creationId="{D2E73198-911C-4DD8-A97E-7009EC9DAB4A}"/>
          </ac:spMkLst>
        </pc:spChg>
        <pc:spChg chg="add del mod">
          <ac:chgData name="Miroslav Reiter" userId="5a0d4d1b27afcb5a" providerId="LiveId" clId="{82DDF3A8-9028-434E-9539-463E2419140D}" dt="2022-02-17T16:53:20.873" v="633" actId="931"/>
          <ac:spMkLst>
            <pc:docMk/>
            <pc:sldMk cId="1481905241" sldId="2116"/>
            <ac:spMk id="4" creationId="{C3BD8CE6-A96A-474E-A696-D999CBA8568B}"/>
          </ac:spMkLst>
        </pc:spChg>
        <pc:spChg chg="mod">
          <ac:chgData name="Miroslav Reiter" userId="5a0d4d1b27afcb5a" providerId="LiveId" clId="{82DDF3A8-9028-434E-9539-463E2419140D}" dt="2022-02-17T16:57:16.481" v="648" actId="26606"/>
          <ac:spMkLst>
            <pc:docMk/>
            <pc:sldMk cId="1481905241" sldId="2116"/>
            <ac:spMk id="5" creationId="{E9EF3A49-38C2-4269-821B-75ADA48364A3}"/>
          </ac:spMkLst>
        </pc:spChg>
        <pc:spChg chg="add del mod">
          <ac:chgData name="Miroslav Reiter" userId="5a0d4d1b27afcb5a" providerId="LiveId" clId="{82DDF3A8-9028-434E-9539-463E2419140D}" dt="2022-02-17T16:50:39.393" v="569"/>
          <ac:spMkLst>
            <pc:docMk/>
            <pc:sldMk cId="1481905241" sldId="2116"/>
            <ac:spMk id="6" creationId="{0AB6A36B-3F63-4FBB-A184-9244CA4AB5C8}"/>
          </ac:spMkLst>
        </pc:spChg>
        <pc:spChg chg="add del">
          <ac:chgData name="Miroslav Reiter" userId="5a0d4d1b27afcb5a" providerId="LiveId" clId="{82DDF3A8-9028-434E-9539-463E2419140D}" dt="2022-02-17T16:57:16.481" v="648" actId="26606"/>
          <ac:spMkLst>
            <pc:docMk/>
            <pc:sldMk cId="1481905241" sldId="2116"/>
            <ac:spMk id="15" creationId="{C232B152-3720-4D3B-97ED-45CE5483F16F}"/>
          </ac:spMkLst>
        </pc:spChg>
        <pc:spChg chg="add del">
          <ac:chgData name="Miroslav Reiter" userId="5a0d4d1b27afcb5a" providerId="LiveId" clId="{82DDF3A8-9028-434E-9539-463E2419140D}" dt="2022-02-17T16:57:16.481" v="648" actId="26606"/>
          <ac:spMkLst>
            <pc:docMk/>
            <pc:sldMk cId="1481905241" sldId="2116"/>
            <ac:spMk id="17" creationId="{11BAB570-FF10-4E96-8A3F-FA9804702B89}"/>
          </ac:spMkLst>
        </pc:spChg>
        <pc:spChg chg="add del">
          <ac:chgData name="Miroslav Reiter" userId="5a0d4d1b27afcb5a" providerId="LiveId" clId="{82DDF3A8-9028-434E-9539-463E2419140D}" dt="2022-02-17T16:57:16.481" v="648" actId="26606"/>
          <ac:spMkLst>
            <pc:docMk/>
            <pc:sldMk cId="1481905241" sldId="2116"/>
            <ac:spMk id="19" creationId="{4B9FAFB2-BEB5-4848-8018-BCAD99E2E1AA}"/>
          </ac:spMkLst>
        </pc:spChg>
        <pc:picChg chg="add mod modCrop">
          <ac:chgData name="Miroslav Reiter" userId="5a0d4d1b27afcb5a" providerId="LiveId" clId="{82DDF3A8-9028-434E-9539-463E2419140D}" dt="2022-02-17T16:57:28.951" v="651" actId="1076"/>
          <ac:picMkLst>
            <pc:docMk/>
            <pc:sldMk cId="1481905241" sldId="2116"/>
            <ac:picMk id="8" creationId="{8CA76F8F-6B19-45BB-A03E-9E02CA9A68E1}"/>
          </ac:picMkLst>
        </pc:picChg>
        <pc:picChg chg="add mod ord modCrop">
          <ac:chgData name="Miroslav Reiter" userId="5a0d4d1b27afcb5a" providerId="LiveId" clId="{82DDF3A8-9028-434E-9539-463E2419140D}" dt="2022-02-17T16:57:45.219" v="656" actId="732"/>
          <ac:picMkLst>
            <pc:docMk/>
            <pc:sldMk cId="1481905241" sldId="2116"/>
            <ac:picMk id="10" creationId="{3FB9DC91-BD65-4463-A66B-47D90B33B3BB}"/>
          </ac:picMkLst>
        </pc:picChg>
      </pc:sldChg>
      <pc:sldChg chg="addSp delSp modSp new mod modClrScheme chgLayout">
        <pc:chgData name="Miroslav Reiter" userId="5a0d4d1b27afcb5a" providerId="LiveId" clId="{82DDF3A8-9028-434E-9539-463E2419140D}" dt="2022-02-22T15:56:51.087" v="1081" actId="20577"/>
        <pc:sldMkLst>
          <pc:docMk/>
          <pc:sldMk cId="329924701" sldId="2117"/>
        </pc:sldMkLst>
        <pc:spChg chg="del mod ord">
          <ac:chgData name="Miroslav Reiter" userId="5a0d4d1b27afcb5a" providerId="LiveId" clId="{82DDF3A8-9028-434E-9539-463E2419140D}" dt="2022-02-22T15:01:51.695" v="663" actId="700"/>
          <ac:spMkLst>
            <pc:docMk/>
            <pc:sldMk cId="329924701" sldId="2117"/>
            <ac:spMk id="2" creationId="{33BE316F-9112-4B38-97F6-F8D86E5125F2}"/>
          </ac:spMkLst>
        </pc:spChg>
        <pc:spChg chg="del mod ord">
          <ac:chgData name="Miroslav Reiter" userId="5a0d4d1b27afcb5a" providerId="LiveId" clId="{82DDF3A8-9028-434E-9539-463E2419140D}" dt="2022-02-22T15:01:51.695" v="663" actId="700"/>
          <ac:spMkLst>
            <pc:docMk/>
            <pc:sldMk cId="329924701" sldId="2117"/>
            <ac:spMk id="3" creationId="{5A01E2E5-2A71-439B-9D13-4702BF9658CF}"/>
          </ac:spMkLst>
        </pc:spChg>
        <pc:spChg chg="del">
          <ac:chgData name="Miroslav Reiter" userId="5a0d4d1b27afcb5a" providerId="LiveId" clId="{82DDF3A8-9028-434E-9539-463E2419140D}" dt="2022-02-22T15:01:51.695" v="663" actId="700"/>
          <ac:spMkLst>
            <pc:docMk/>
            <pc:sldMk cId="329924701" sldId="2117"/>
            <ac:spMk id="4" creationId="{09E22EEA-9E7A-45C3-B6DC-C9FF7740FEB4}"/>
          </ac:spMkLst>
        </pc:spChg>
        <pc:spChg chg="mod ord">
          <ac:chgData name="Miroslav Reiter" userId="5a0d4d1b27afcb5a" providerId="LiveId" clId="{82DDF3A8-9028-434E-9539-463E2419140D}" dt="2022-02-22T15:01:51.695" v="663" actId="700"/>
          <ac:spMkLst>
            <pc:docMk/>
            <pc:sldMk cId="329924701" sldId="2117"/>
            <ac:spMk id="5" creationId="{72280791-F9BB-4A1A-AD14-BD6F4749CE69}"/>
          </ac:spMkLst>
        </pc:spChg>
        <pc:spChg chg="add mod ord">
          <ac:chgData name="Miroslav Reiter" userId="5a0d4d1b27afcb5a" providerId="LiveId" clId="{82DDF3A8-9028-434E-9539-463E2419140D}" dt="2022-02-22T15:01:59.428" v="685" actId="20577"/>
          <ac:spMkLst>
            <pc:docMk/>
            <pc:sldMk cId="329924701" sldId="2117"/>
            <ac:spMk id="6" creationId="{2365887A-4F8B-4332-94DB-208446A0874D}"/>
          </ac:spMkLst>
        </pc:spChg>
        <pc:spChg chg="add mod ord">
          <ac:chgData name="Miroslav Reiter" userId="5a0d4d1b27afcb5a" providerId="LiveId" clId="{82DDF3A8-9028-434E-9539-463E2419140D}" dt="2022-02-22T15:56:51.087" v="1081" actId="20577"/>
          <ac:spMkLst>
            <pc:docMk/>
            <pc:sldMk cId="329924701" sldId="2117"/>
            <ac:spMk id="7" creationId="{172B4158-CFB4-445F-9D54-1F68CDCAD4E3}"/>
          </ac:spMkLst>
        </pc:spChg>
      </pc:sldChg>
      <pc:sldChg chg="addSp delSp modSp new mod modClrScheme chgLayout modNotesTx">
        <pc:chgData name="Miroslav Reiter" userId="5a0d4d1b27afcb5a" providerId="LiveId" clId="{82DDF3A8-9028-434E-9539-463E2419140D}" dt="2022-02-22T15:37:04.495" v="850" actId="14100"/>
        <pc:sldMkLst>
          <pc:docMk/>
          <pc:sldMk cId="3904079516" sldId="2118"/>
        </pc:sldMkLst>
        <pc:spChg chg="del">
          <ac:chgData name="Miroslav Reiter" userId="5a0d4d1b27afcb5a" providerId="LiveId" clId="{82DDF3A8-9028-434E-9539-463E2419140D}" dt="2022-02-22T15:35:02.226" v="842" actId="700"/>
          <ac:spMkLst>
            <pc:docMk/>
            <pc:sldMk cId="3904079516" sldId="2118"/>
            <ac:spMk id="2" creationId="{4CE84D6D-E233-4F79-AF92-33A84CB26F19}"/>
          </ac:spMkLst>
        </pc:spChg>
        <pc:spChg chg="del">
          <ac:chgData name="Miroslav Reiter" userId="5a0d4d1b27afcb5a" providerId="LiveId" clId="{82DDF3A8-9028-434E-9539-463E2419140D}" dt="2022-02-22T15:35:02.226" v="842" actId="700"/>
          <ac:spMkLst>
            <pc:docMk/>
            <pc:sldMk cId="3904079516" sldId="2118"/>
            <ac:spMk id="3" creationId="{94555A47-AE5D-43AD-A531-43245F9C7551}"/>
          </ac:spMkLst>
        </pc:spChg>
        <pc:spChg chg="mod ord">
          <ac:chgData name="Miroslav Reiter" userId="5a0d4d1b27afcb5a" providerId="LiveId" clId="{82DDF3A8-9028-434E-9539-463E2419140D}" dt="2022-02-22T15:35:02.226" v="842" actId="700"/>
          <ac:spMkLst>
            <pc:docMk/>
            <pc:sldMk cId="3904079516" sldId="2118"/>
            <ac:spMk id="4" creationId="{091712C6-D83A-4472-B1CC-CD9C39D17555}"/>
          </ac:spMkLst>
        </pc:spChg>
        <pc:picChg chg="add mod">
          <ac:chgData name="Miroslav Reiter" userId="5a0d4d1b27afcb5a" providerId="LiveId" clId="{82DDF3A8-9028-434E-9539-463E2419140D}" dt="2022-02-22T15:35:04.862" v="845" actId="962"/>
          <ac:picMkLst>
            <pc:docMk/>
            <pc:sldMk cId="3904079516" sldId="2118"/>
            <ac:picMk id="6" creationId="{F33018BD-10CA-4DE0-8AB2-A3B8335C6567}"/>
          </ac:picMkLst>
        </pc:picChg>
        <pc:picChg chg="add mod">
          <ac:chgData name="Miroslav Reiter" userId="5a0d4d1b27afcb5a" providerId="LiveId" clId="{82DDF3A8-9028-434E-9539-463E2419140D}" dt="2022-02-22T15:37:04.495" v="850" actId="14100"/>
          <ac:picMkLst>
            <pc:docMk/>
            <pc:sldMk cId="3904079516" sldId="2118"/>
            <ac:picMk id="8" creationId="{256BAB46-3A5C-4934-8C69-B48981601DCE}"/>
          </ac:picMkLst>
        </pc:picChg>
      </pc:sldChg>
      <pc:sldChg chg="addSp modSp new mod modClrScheme chgLayout">
        <pc:chgData name="Miroslav Reiter" userId="5a0d4d1b27afcb5a" providerId="LiveId" clId="{82DDF3A8-9028-434E-9539-463E2419140D}" dt="2022-02-22T15:40:56.840" v="913" actId="113"/>
        <pc:sldMkLst>
          <pc:docMk/>
          <pc:sldMk cId="842843931" sldId="2119"/>
        </pc:sldMkLst>
        <pc:spChg chg="mod ord">
          <ac:chgData name="Miroslav Reiter" userId="5a0d4d1b27afcb5a" providerId="LiveId" clId="{82DDF3A8-9028-434E-9539-463E2419140D}" dt="2022-02-22T15:37:15.258" v="852" actId="700"/>
          <ac:spMkLst>
            <pc:docMk/>
            <pc:sldMk cId="842843931" sldId="2119"/>
            <ac:spMk id="2" creationId="{7273473E-EBEA-45C8-9105-B571F7EDAEB4}"/>
          </ac:spMkLst>
        </pc:spChg>
        <pc:spChg chg="add mod ord">
          <ac:chgData name="Miroslav Reiter" userId="5a0d4d1b27afcb5a" providerId="LiveId" clId="{82DDF3A8-9028-434E-9539-463E2419140D}" dt="2022-02-22T15:37:42.601" v="889" actId="20577"/>
          <ac:spMkLst>
            <pc:docMk/>
            <pc:sldMk cId="842843931" sldId="2119"/>
            <ac:spMk id="3" creationId="{9709871B-ACCD-4C43-A9C2-AF652A16A56F}"/>
          </ac:spMkLst>
        </pc:spChg>
        <pc:spChg chg="add mod ord">
          <ac:chgData name="Miroslav Reiter" userId="5a0d4d1b27afcb5a" providerId="LiveId" clId="{82DDF3A8-9028-434E-9539-463E2419140D}" dt="2022-02-22T15:40:56.840" v="913" actId="113"/>
          <ac:spMkLst>
            <pc:docMk/>
            <pc:sldMk cId="842843931" sldId="2119"/>
            <ac:spMk id="4" creationId="{29082CF9-95FB-4CF4-A696-CF01A3AB1827}"/>
          </ac:spMkLst>
        </pc:spChg>
        <pc:spChg chg="add mod">
          <ac:chgData name="Miroslav Reiter" userId="5a0d4d1b27afcb5a" providerId="LiveId" clId="{82DDF3A8-9028-434E-9539-463E2419140D}" dt="2022-02-22T15:40:27.207" v="909" actId="1076"/>
          <ac:spMkLst>
            <pc:docMk/>
            <pc:sldMk cId="842843931" sldId="2119"/>
            <ac:spMk id="5" creationId="{96FEB2C0-12AA-44B1-A585-8C77E0ADD840}"/>
          </ac:spMkLst>
        </pc:spChg>
      </pc:sldChg>
      <pc:sldChg chg="addSp delSp modSp new mod modClrScheme chgLayout">
        <pc:chgData name="Miroslav Reiter" userId="5a0d4d1b27afcb5a" providerId="LiveId" clId="{82DDF3A8-9028-434E-9539-463E2419140D}" dt="2022-02-22T15:41:52.835" v="918" actId="962"/>
        <pc:sldMkLst>
          <pc:docMk/>
          <pc:sldMk cId="1730124000" sldId="2120"/>
        </pc:sldMkLst>
        <pc:spChg chg="del">
          <ac:chgData name="Miroslav Reiter" userId="5a0d4d1b27afcb5a" providerId="LiveId" clId="{82DDF3A8-9028-434E-9539-463E2419140D}" dt="2022-02-22T15:41:49.841" v="915" actId="700"/>
          <ac:spMkLst>
            <pc:docMk/>
            <pc:sldMk cId="1730124000" sldId="2120"/>
            <ac:spMk id="2" creationId="{23A52E04-9ED8-43C0-893D-1F6D8123BC9C}"/>
          </ac:spMkLst>
        </pc:spChg>
        <pc:spChg chg="del">
          <ac:chgData name="Miroslav Reiter" userId="5a0d4d1b27afcb5a" providerId="LiveId" clId="{82DDF3A8-9028-434E-9539-463E2419140D}" dt="2022-02-22T15:41:49.841" v="915" actId="700"/>
          <ac:spMkLst>
            <pc:docMk/>
            <pc:sldMk cId="1730124000" sldId="2120"/>
            <ac:spMk id="3" creationId="{E18746E7-03CD-4026-A501-711A29921951}"/>
          </ac:spMkLst>
        </pc:spChg>
        <pc:spChg chg="mod ord">
          <ac:chgData name="Miroslav Reiter" userId="5a0d4d1b27afcb5a" providerId="LiveId" clId="{82DDF3A8-9028-434E-9539-463E2419140D}" dt="2022-02-22T15:41:49.841" v="915" actId="700"/>
          <ac:spMkLst>
            <pc:docMk/>
            <pc:sldMk cId="1730124000" sldId="2120"/>
            <ac:spMk id="4" creationId="{80FBC4E1-771E-4DC4-AFB1-3B6630060521}"/>
          </ac:spMkLst>
        </pc:spChg>
        <pc:picChg chg="add mod">
          <ac:chgData name="Miroslav Reiter" userId="5a0d4d1b27afcb5a" providerId="LiveId" clId="{82DDF3A8-9028-434E-9539-463E2419140D}" dt="2022-02-22T15:41:52.835" v="918" actId="962"/>
          <ac:picMkLst>
            <pc:docMk/>
            <pc:sldMk cId="1730124000" sldId="2120"/>
            <ac:picMk id="6" creationId="{5D21C1C5-95A5-4033-A350-04054270C71A}"/>
          </ac:picMkLst>
        </pc:picChg>
      </pc:sldChg>
      <pc:sldChg chg="addSp modSp new mod">
        <pc:chgData name="Miroslav Reiter" userId="5a0d4d1b27afcb5a" providerId="LiveId" clId="{82DDF3A8-9028-434E-9539-463E2419140D}" dt="2022-02-22T15:42:10.464" v="922" actId="962"/>
        <pc:sldMkLst>
          <pc:docMk/>
          <pc:sldMk cId="6888607" sldId="2121"/>
        </pc:sldMkLst>
        <pc:picChg chg="add mod">
          <ac:chgData name="Miroslav Reiter" userId="5a0d4d1b27afcb5a" providerId="LiveId" clId="{82DDF3A8-9028-434E-9539-463E2419140D}" dt="2022-02-22T15:42:10.464" v="922" actId="962"/>
          <ac:picMkLst>
            <pc:docMk/>
            <pc:sldMk cId="6888607" sldId="2121"/>
            <ac:picMk id="4" creationId="{73C2BEAE-BDAA-499C-8ED7-3BAEC11C40FF}"/>
          </ac:picMkLst>
        </pc:picChg>
      </pc:sldChg>
      <pc:sldChg chg="addSp modSp new mod">
        <pc:chgData name="Miroslav Reiter" userId="5a0d4d1b27afcb5a" providerId="LiveId" clId="{82DDF3A8-9028-434E-9539-463E2419140D}" dt="2022-02-22T15:42:15.953" v="926" actId="962"/>
        <pc:sldMkLst>
          <pc:docMk/>
          <pc:sldMk cId="471672968" sldId="2122"/>
        </pc:sldMkLst>
        <pc:picChg chg="add mod">
          <ac:chgData name="Miroslav Reiter" userId="5a0d4d1b27afcb5a" providerId="LiveId" clId="{82DDF3A8-9028-434E-9539-463E2419140D}" dt="2022-02-22T15:42:15.953" v="926" actId="962"/>
          <ac:picMkLst>
            <pc:docMk/>
            <pc:sldMk cId="471672968" sldId="2122"/>
            <ac:picMk id="4" creationId="{AB02AF38-C845-4A26-8E27-F2A6E95B02BF}"/>
          </ac:picMkLst>
        </pc:picChg>
      </pc:sldChg>
      <pc:sldChg chg="addSp modSp new mod modNotesTx">
        <pc:chgData name="Miroslav Reiter" userId="5a0d4d1b27afcb5a" providerId="LiveId" clId="{82DDF3A8-9028-434E-9539-463E2419140D}" dt="2022-02-22T16:00:01.965" v="1082"/>
        <pc:sldMkLst>
          <pc:docMk/>
          <pc:sldMk cId="3031531280" sldId="2123"/>
        </pc:sldMkLst>
        <pc:picChg chg="add mod">
          <ac:chgData name="Miroslav Reiter" userId="5a0d4d1b27afcb5a" providerId="LiveId" clId="{82DDF3A8-9028-434E-9539-463E2419140D}" dt="2022-02-22T15:42:21.757" v="930" actId="962"/>
          <ac:picMkLst>
            <pc:docMk/>
            <pc:sldMk cId="3031531280" sldId="2123"/>
            <ac:picMk id="4" creationId="{D06147D1-B703-437F-B24C-6B8F628469BD}"/>
          </ac:picMkLst>
        </pc:picChg>
      </pc:sldChg>
      <pc:sldChg chg="addSp modSp new mod modClrScheme chgLayout">
        <pc:chgData name="Miroslav Reiter" userId="5a0d4d1b27afcb5a" providerId="LiveId" clId="{82DDF3A8-9028-434E-9539-463E2419140D}" dt="2022-02-23T10:06:23.505" v="1087" actId="20577"/>
        <pc:sldMkLst>
          <pc:docMk/>
          <pc:sldMk cId="677041766" sldId="2124"/>
        </pc:sldMkLst>
        <pc:spChg chg="mod ord">
          <ac:chgData name="Miroslav Reiter" userId="5a0d4d1b27afcb5a" providerId="LiveId" clId="{82DDF3A8-9028-434E-9539-463E2419140D}" dt="2022-02-22T15:52:13.925" v="950" actId="700"/>
          <ac:spMkLst>
            <pc:docMk/>
            <pc:sldMk cId="677041766" sldId="2124"/>
            <ac:spMk id="2" creationId="{FA88EEAD-7BAE-49FB-BAE8-09C7C09DE179}"/>
          </ac:spMkLst>
        </pc:spChg>
        <pc:spChg chg="add mod ord">
          <ac:chgData name="Miroslav Reiter" userId="5a0d4d1b27afcb5a" providerId="LiveId" clId="{82DDF3A8-9028-434E-9539-463E2419140D}" dt="2022-02-22T15:52:13.925" v="950" actId="700"/>
          <ac:spMkLst>
            <pc:docMk/>
            <pc:sldMk cId="677041766" sldId="2124"/>
            <ac:spMk id="3" creationId="{B2BF1820-F3E1-4B66-9B2D-DF46200C6025}"/>
          </ac:spMkLst>
        </pc:spChg>
        <pc:spChg chg="add mod ord">
          <ac:chgData name="Miroslav Reiter" userId="5a0d4d1b27afcb5a" providerId="LiveId" clId="{82DDF3A8-9028-434E-9539-463E2419140D}" dt="2022-02-22T17:39:33.582" v="1083" actId="6549"/>
          <ac:spMkLst>
            <pc:docMk/>
            <pc:sldMk cId="677041766" sldId="2124"/>
            <ac:spMk id="4" creationId="{4A21BF2A-B23B-4C20-BAE1-445FD892165A}"/>
          </ac:spMkLst>
        </pc:spChg>
        <pc:spChg chg="add mod ord">
          <ac:chgData name="Miroslav Reiter" userId="5a0d4d1b27afcb5a" providerId="LiveId" clId="{82DDF3A8-9028-434E-9539-463E2419140D}" dt="2022-02-23T10:06:23.505" v="1087" actId="20577"/>
          <ac:spMkLst>
            <pc:docMk/>
            <pc:sldMk cId="677041766" sldId="2124"/>
            <ac:spMk id="5" creationId="{C9BE5365-E231-4B21-8AB6-E853C2733B69}"/>
          </ac:spMkLst>
        </pc:spChg>
        <pc:spChg chg="add mod">
          <ac:chgData name="Miroslav Reiter" userId="5a0d4d1b27afcb5a" providerId="LiveId" clId="{82DDF3A8-9028-434E-9539-463E2419140D}" dt="2022-02-22T15:55:13.598" v="1049" actId="1076"/>
          <ac:spMkLst>
            <pc:docMk/>
            <pc:sldMk cId="677041766" sldId="2124"/>
            <ac:spMk id="6" creationId="{C59E41DF-187B-4721-B116-5A73FE51AB3C}"/>
          </ac:spMkLst>
        </pc:spChg>
      </pc:sldChg>
      <pc:sldChg chg="addSp delSp modSp new mod modClrScheme chgLayout modNotesTx">
        <pc:chgData name="Miroslav Reiter" userId="5a0d4d1b27afcb5a" providerId="LiveId" clId="{82DDF3A8-9028-434E-9539-463E2419140D}" dt="2022-02-22T15:56:02.923" v="1053"/>
        <pc:sldMkLst>
          <pc:docMk/>
          <pc:sldMk cId="1849523281" sldId="2125"/>
        </pc:sldMkLst>
        <pc:spChg chg="del">
          <ac:chgData name="Miroslav Reiter" userId="5a0d4d1b27afcb5a" providerId="LiveId" clId="{82DDF3A8-9028-434E-9539-463E2419140D}" dt="2022-02-22T15:56:01.823" v="1052" actId="700"/>
          <ac:spMkLst>
            <pc:docMk/>
            <pc:sldMk cId="1849523281" sldId="2125"/>
            <ac:spMk id="2" creationId="{F6A59B76-DC45-4AAE-933A-5B3A0CFDE06C}"/>
          </ac:spMkLst>
        </pc:spChg>
        <pc:spChg chg="del">
          <ac:chgData name="Miroslav Reiter" userId="5a0d4d1b27afcb5a" providerId="LiveId" clId="{82DDF3A8-9028-434E-9539-463E2419140D}" dt="2022-02-22T15:56:01.823" v="1052" actId="700"/>
          <ac:spMkLst>
            <pc:docMk/>
            <pc:sldMk cId="1849523281" sldId="2125"/>
            <ac:spMk id="3" creationId="{A311FD9F-9D59-41FF-BC27-9FB94F36D3B9}"/>
          </ac:spMkLst>
        </pc:spChg>
        <pc:spChg chg="del">
          <ac:chgData name="Miroslav Reiter" userId="5a0d4d1b27afcb5a" providerId="LiveId" clId="{82DDF3A8-9028-434E-9539-463E2419140D}" dt="2022-02-22T15:56:01.823" v="1052" actId="700"/>
          <ac:spMkLst>
            <pc:docMk/>
            <pc:sldMk cId="1849523281" sldId="2125"/>
            <ac:spMk id="4" creationId="{9AA3C30D-3186-4894-9D1A-202AD2BA5E9B}"/>
          </ac:spMkLst>
        </pc:spChg>
        <pc:spChg chg="mod ord">
          <ac:chgData name="Miroslav Reiter" userId="5a0d4d1b27afcb5a" providerId="LiveId" clId="{82DDF3A8-9028-434E-9539-463E2419140D}" dt="2022-02-22T15:56:01.823" v="1052" actId="700"/>
          <ac:spMkLst>
            <pc:docMk/>
            <pc:sldMk cId="1849523281" sldId="2125"/>
            <ac:spMk id="5" creationId="{F3218F57-973A-4834-8077-A7EB17D9CE0B}"/>
          </ac:spMkLst>
        </pc:spChg>
        <pc:picChg chg="add mod">
          <ac:chgData name="Miroslav Reiter" userId="5a0d4d1b27afcb5a" providerId="LiveId" clId="{82DDF3A8-9028-434E-9539-463E2419140D}" dt="2022-02-22T15:56:02.923" v="1053"/>
          <ac:picMkLst>
            <pc:docMk/>
            <pc:sldMk cId="1849523281" sldId="2125"/>
            <ac:picMk id="7" creationId="{F8C1D1EC-5EED-4AD9-B36A-B5BB591E0237}"/>
          </ac:picMkLst>
        </pc:picChg>
      </pc:sldChg>
      <pc:sldMasterChg chg="del delSldLayout">
        <pc:chgData name="Miroslav Reiter" userId="5a0d4d1b27afcb5a" providerId="LiveId" clId="{82DDF3A8-9028-434E-9539-463E2419140D}" dt="2022-02-17T13:06:32.133" v="86" actId="18676"/>
        <pc:sldMasterMkLst>
          <pc:docMk/>
          <pc:sldMasterMk cId="2344552840" sldId="2147483680"/>
        </pc:sldMasterMkLst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2548786338" sldId="214748368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4054985713" sldId="214748368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1027610549" sldId="214748368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944195079" sldId="214748368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3302024093" sldId="214748368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3085001032" sldId="214748368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1414290705" sldId="214748368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2469353599" sldId="214748368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729388942" sldId="214748368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3620511627" sldId="214748369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344552840" sldId="2147483680"/>
            <pc:sldLayoutMk cId="3473358985" sldId="2147483691"/>
          </pc:sldLayoutMkLst>
        </pc:sldLayoutChg>
      </pc:sldMasterChg>
      <pc:sldMasterChg chg="del delSldLayout">
        <pc:chgData name="Miroslav Reiter" userId="5a0d4d1b27afcb5a" providerId="LiveId" clId="{82DDF3A8-9028-434E-9539-463E2419140D}" dt="2022-02-17T13:06:32.133" v="86" actId="18676"/>
        <pc:sldMasterMkLst>
          <pc:docMk/>
          <pc:sldMasterMk cId="2991567351" sldId="2147483692"/>
        </pc:sldMasterMkLst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576981533" sldId="214748369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279314548" sldId="214748369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9213755" sldId="214748369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4070466445" sldId="214748369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948389586" sldId="214748369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231003635" sldId="214748369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744830725" sldId="214748369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741425406" sldId="214748370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983938988" sldId="214748370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909598036" sldId="214748370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186662596" sldId="214748370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91642259" sldId="214748370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457334902" sldId="214748370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527155725" sldId="214748370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711025324" sldId="214748370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359700214" sldId="214748370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532810747" sldId="214748370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391305497" sldId="214748371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904654316" sldId="214748371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559646218" sldId="214748371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213788774" sldId="214748371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00925117" sldId="214748371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670688139" sldId="214748371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065690518" sldId="214748371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539372026" sldId="214748371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853314428" sldId="214748371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362448670" sldId="214748371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747413422" sldId="214748372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437155541" sldId="214748372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379837148" sldId="214748372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235377422" sldId="214748372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4254987941" sldId="214748372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843354323" sldId="214748372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704630505" sldId="214748372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763630585" sldId="214748372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684270141" sldId="214748372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056083938" sldId="214748372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030000930" sldId="214748373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46038934" sldId="214748373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479323454" sldId="214748373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469568707" sldId="214748373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652223893" sldId="214748373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719572424" sldId="214748373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780386265" sldId="214748373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385700332" sldId="214748373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712148016" sldId="214748373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666455811" sldId="214748373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719398411" sldId="214748374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4205646030" sldId="214748374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781715169" sldId="214748374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4113194582" sldId="214748374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391405295" sldId="214748374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4156501058" sldId="214748374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533586421" sldId="214748374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086235143" sldId="214748374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657317225" sldId="214748374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223891999" sldId="214748374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65890097" sldId="214748375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4097867049" sldId="214748375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24030614" sldId="214748375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201091484" sldId="214748375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348507537" sldId="214748375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665574795" sldId="214748375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374973525" sldId="214748375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911486773" sldId="214748375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38324328" sldId="214748375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550431796" sldId="214748375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837151348" sldId="214748376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40311266" sldId="214748376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670365126" sldId="214748376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193044449" sldId="214748376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129228370" sldId="214748376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730019837" sldId="214748376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515145047" sldId="214748376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019772401" sldId="214748376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786779844" sldId="214748376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439187557" sldId="214748376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152484263" sldId="214748377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957317702" sldId="214748377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992179349" sldId="214748377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897041536" sldId="214748377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648362436" sldId="214748377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065961299" sldId="214748377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44770133" sldId="214748377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764107511" sldId="214748377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873024124" sldId="214748377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238238735" sldId="214748377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555068079" sldId="214748378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666115194" sldId="214748378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483535261" sldId="214748378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037477853" sldId="214748378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054143322" sldId="214748378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897198206" sldId="214748378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260348470" sldId="2147483786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259404501" sldId="2147483787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1254045782" sldId="2147483788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188736416" sldId="2147483789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329296772" sldId="2147483790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967592998" sldId="214748379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749650316" sldId="2147483792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2294344766" sldId="2147483793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675694655" sldId="2147483794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664690400" sldId="2147483795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2991567351" sldId="2147483692"/>
            <pc:sldLayoutMk cId="30766858" sldId="2147483796"/>
          </pc:sldLayoutMkLst>
        </pc:sldLayoutChg>
      </pc:sldMasterChg>
      <pc:sldMasterChg chg="delSldLayout">
        <pc:chgData name="Miroslav Reiter" userId="5a0d4d1b27afcb5a" providerId="LiveId" clId="{82DDF3A8-9028-434E-9539-463E2419140D}" dt="2022-02-17T13:06:42.696" v="87" actId="18676"/>
        <pc:sldMasterMkLst>
          <pc:docMk/>
          <pc:sldMasterMk cId="1239017689" sldId="2147484136"/>
        </pc:sldMasterMkLst>
        <pc:sldLayoutChg chg="del">
          <pc:chgData name="Miroslav Reiter" userId="5a0d4d1b27afcb5a" providerId="LiveId" clId="{82DDF3A8-9028-434E-9539-463E2419140D}" dt="2022-02-17T13:06:42.696" v="87" actId="18676"/>
          <pc:sldLayoutMkLst>
            <pc:docMk/>
            <pc:sldMasterMk cId="1239017689" sldId="2147484136"/>
            <pc:sldLayoutMk cId="3522221030" sldId="2147484240"/>
          </pc:sldLayoutMkLst>
        </pc:sldLayoutChg>
        <pc:sldLayoutChg chg="del">
          <pc:chgData name="Miroslav Reiter" userId="5a0d4d1b27afcb5a" providerId="LiveId" clId="{82DDF3A8-9028-434E-9539-463E2419140D}" dt="2022-02-17T13:06:42.696" v="87" actId="18676"/>
          <pc:sldLayoutMkLst>
            <pc:docMk/>
            <pc:sldMasterMk cId="1239017689" sldId="2147484136"/>
            <pc:sldLayoutMk cId="3024583701" sldId="2147484242"/>
          </pc:sldLayoutMkLst>
        </pc:sldLayoutChg>
      </pc:sldMasterChg>
      <pc:sldMasterChg chg="delSldLayout">
        <pc:chgData name="Miroslav Reiter" userId="5a0d4d1b27afcb5a" providerId="LiveId" clId="{82DDF3A8-9028-434E-9539-463E2419140D}" dt="2022-02-17T13:06:32.133" v="86" actId="18676"/>
        <pc:sldMasterMkLst>
          <pc:docMk/>
          <pc:sldMasterMk cId="973368660" sldId="2147484244"/>
        </pc:sldMasterMkLst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973368660" sldId="2147484244"/>
            <pc:sldLayoutMk cId="579140293" sldId="2147484348"/>
          </pc:sldLayoutMkLst>
        </pc:sldLayoutChg>
        <pc:sldLayoutChg chg="del">
          <pc:chgData name="Miroslav Reiter" userId="5a0d4d1b27afcb5a" providerId="LiveId" clId="{82DDF3A8-9028-434E-9539-463E2419140D}" dt="2022-02-17T12:57:07.174" v="47" actId="47"/>
          <pc:sldLayoutMkLst>
            <pc:docMk/>
            <pc:sldMasterMk cId="973368660" sldId="2147484244"/>
            <pc:sldLayoutMk cId="1632098024" sldId="2147484351"/>
          </pc:sldLayoutMkLst>
        </pc:sldLayoutChg>
        <pc:sldLayoutChg chg="del">
          <pc:chgData name="Miroslav Reiter" userId="5a0d4d1b27afcb5a" providerId="LiveId" clId="{82DDF3A8-9028-434E-9539-463E2419140D}" dt="2022-02-17T13:06:32.133" v="86" actId="18676"/>
          <pc:sldLayoutMkLst>
            <pc:docMk/>
            <pc:sldMasterMk cId="973368660" sldId="2147484244"/>
            <pc:sldLayoutMk cId="1607136437" sldId="2147484352"/>
          </pc:sldLayoutMkLst>
        </pc:sldLayoutChg>
      </pc:sldMasterChg>
    </pc:docChg>
  </pc:docChgLst>
  <pc:docChgLst>
    <pc:chgData name="Miroslav Reiter" userId="5a0d4d1b27afcb5a" providerId="LiveId" clId="{92A518E0-C27A-4EF1-9545-C157605142D7}"/>
    <pc:docChg chg="undo custSel addSld delSld modSld sldOrd delMainMaster modMainMaster addSection delSection modSection">
      <pc:chgData name="Miroslav Reiter" userId="5a0d4d1b27afcb5a" providerId="LiveId" clId="{92A518E0-C27A-4EF1-9545-C157605142D7}" dt="2022-02-15T15:54:48.392" v="1189" actId="47"/>
      <pc:docMkLst>
        <pc:docMk/>
      </pc:docMkLst>
      <pc:sldChg chg="addSp delSp modSp add del mod setBg delDesignElem">
        <pc:chgData name="Miroslav Reiter" userId="5a0d4d1b27afcb5a" providerId="LiveId" clId="{92A518E0-C27A-4EF1-9545-C157605142D7}" dt="2022-02-15T15:21:49.555" v="440" actId="20577"/>
        <pc:sldMkLst>
          <pc:docMk/>
          <pc:sldMk cId="0" sldId="258"/>
        </pc:sldMkLst>
        <pc:spChg chg="mod">
          <ac:chgData name="Miroslav Reiter" userId="5a0d4d1b27afcb5a" providerId="LiveId" clId="{92A518E0-C27A-4EF1-9545-C157605142D7}" dt="2022-02-15T15:21:49.555" v="440" actId="20577"/>
          <ac:spMkLst>
            <pc:docMk/>
            <pc:sldMk cId="0" sldId="258"/>
            <ac:spMk id="75" creationId="{00000000-0000-0000-0000-000000000000}"/>
          </ac:spMkLst>
        </pc:spChg>
        <pc:spChg chg="add del">
          <ac:chgData name="Miroslav Reiter" userId="5a0d4d1b27afcb5a" providerId="LiveId" clId="{92A518E0-C27A-4EF1-9545-C157605142D7}" dt="2022-02-15T15:04:57.592" v="122"/>
          <ac:spMkLst>
            <pc:docMk/>
            <pc:sldMk cId="0" sldId="258"/>
            <ac:spMk id="80" creationId="{907EF6B7-1338-4443-8C46-6A318D952DFD}"/>
          </ac:spMkLst>
        </pc:spChg>
        <pc:spChg chg="add del">
          <ac:chgData name="Miroslav Reiter" userId="5a0d4d1b27afcb5a" providerId="LiveId" clId="{92A518E0-C27A-4EF1-9545-C157605142D7}" dt="2022-02-15T15:04:57.592" v="122"/>
          <ac:spMkLst>
            <pc:docMk/>
            <pc:sldMk cId="0" sldId="258"/>
            <ac:spMk id="82" creationId="{DAAE4CDD-124C-4DCF-9584-B6033B545DD5}"/>
          </ac:spMkLst>
        </pc:spChg>
        <pc:spChg chg="add del">
          <ac:chgData name="Miroslav Reiter" userId="5a0d4d1b27afcb5a" providerId="LiveId" clId="{92A518E0-C27A-4EF1-9545-C157605142D7}" dt="2022-02-15T15:04:57.592" v="122"/>
          <ac:spMkLst>
            <pc:docMk/>
            <pc:sldMk cId="0" sldId="258"/>
            <ac:spMk id="84" creationId="{081E4A58-353D-44AE-B2FC-2A74E2E400F7}"/>
          </ac:spMkLst>
        </pc:spChg>
      </pc:sldChg>
      <pc:sldChg chg="modSp mod">
        <pc:chgData name="Miroslav Reiter" userId="5a0d4d1b27afcb5a" providerId="LiveId" clId="{92A518E0-C27A-4EF1-9545-C157605142D7}" dt="2022-02-15T14:52:06.063" v="72" actId="20577"/>
        <pc:sldMkLst>
          <pc:docMk/>
          <pc:sldMk cId="0" sldId="262"/>
        </pc:sldMkLst>
        <pc:spChg chg="mod">
          <ac:chgData name="Miroslav Reiter" userId="5a0d4d1b27afcb5a" providerId="LiveId" clId="{92A518E0-C27A-4EF1-9545-C157605142D7}" dt="2022-02-15T14:52:06.063" v="72" actId="20577"/>
          <ac:spMkLst>
            <pc:docMk/>
            <pc:sldMk cId="0" sldId="262"/>
            <ac:spMk id="7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49:08.057" v="7" actId="20577"/>
          <ac:spMkLst>
            <pc:docMk/>
            <pc:sldMk cId="0" sldId="262"/>
            <ac:spMk id="8" creationId="{00000000-0000-0000-0000-000000000000}"/>
          </ac:spMkLst>
        </pc:spChg>
      </pc:sldChg>
      <pc:sldChg chg="del">
        <pc:chgData name="Miroslav Reiter" userId="5a0d4d1b27afcb5a" providerId="LiveId" clId="{92A518E0-C27A-4EF1-9545-C157605142D7}" dt="2022-02-15T15:36:42.544" v="632" actId="18676"/>
        <pc:sldMkLst>
          <pc:docMk/>
          <pc:sldMk cId="4175220107" sldId="296"/>
        </pc:sldMkLst>
      </pc:sldChg>
      <pc:sldChg chg="del">
        <pc:chgData name="Miroslav Reiter" userId="5a0d4d1b27afcb5a" providerId="LiveId" clId="{92A518E0-C27A-4EF1-9545-C157605142D7}" dt="2022-02-15T15:36:42.544" v="632" actId="18676"/>
        <pc:sldMkLst>
          <pc:docMk/>
          <pc:sldMk cId="1857876770" sldId="298"/>
        </pc:sldMkLst>
      </pc:sldChg>
      <pc:sldChg chg="del">
        <pc:chgData name="Miroslav Reiter" userId="5a0d4d1b27afcb5a" providerId="LiveId" clId="{92A518E0-C27A-4EF1-9545-C157605142D7}" dt="2022-02-15T15:36:42.544" v="632" actId="18676"/>
        <pc:sldMkLst>
          <pc:docMk/>
          <pc:sldMk cId="4195897040" sldId="299"/>
        </pc:sldMkLst>
      </pc:sldChg>
      <pc:sldChg chg="del">
        <pc:chgData name="Miroslav Reiter" userId="5a0d4d1b27afcb5a" providerId="LiveId" clId="{92A518E0-C27A-4EF1-9545-C157605142D7}" dt="2022-02-15T15:36:42.544" v="632" actId="18676"/>
        <pc:sldMkLst>
          <pc:docMk/>
          <pc:sldMk cId="804100203" sldId="301"/>
        </pc:sldMkLst>
      </pc:sldChg>
      <pc:sldChg chg="modSp mod">
        <pc:chgData name="Miroslav Reiter" userId="5a0d4d1b27afcb5a" providerId="LiveId" clId="{92A518E0-C27A-4EF1-9545-C157605142D7}" dt="2022-02-15T15:44:37.724" v="711" actId="20577"/>
        <pc:sldMkLst>
          <pc:docMk/>
          <pc:sldMk cId="3160392566" sldId="304"/>
        </pc:sldMkLst>
        <pc:spChg chg="mod">
          <ac:chgData name="Miroslav Reiter" userId="5a0d4d1b27afcb5a" providerId="LiveId" clId="{92A518E0-C27A-4EF1-9545-C157605142D7}" dt="2022-02-15T15:44:37.724" v="711" actId="20577"/>
          <ac:spMkLst>
            <pc:docMk/>
            <pc:sldMk cId="3160392566" sldId="304"/>
            <ac:spMk id="2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5:44:25.894" v="696"/>
          <ac:spMkLst>
            <pc:docMk/>
            <pc:sldMk cId="3160392566" sldId="304"/>
            <ac:spMk id="5" creationId="{00000000-0000-0000-0000-000000000000}"/>
          </ac:spMkLst>
        </pc:spChg>
      </pc:sldChg>
      <pc:sldChg chg="del">
        <pc:chgData name="Miroslav Reiter" userId="5a0d4d1b27afcb5a" providerId="LiveId" clId="{92A518E0-C27A-4EF1-9545-C157605142D7}" dt="2022-02-15T15:44:41.399" v="712" actId="47"/>
        <pc:sldMkLst>
          <pc:docMk/>
          <pc:sldMk cId="1011222894" sldId="305"/>
        </pc:sldMkLst>
      </pc:sldChg>
      <pc:sldChg chg="del">
        <pc:chgData name="Miroslav Reiter" userId="5a0d4d1b27afcb5a" providerId="LiveId" clId="{92A518E0-C27A-4EF1-9545-C157605142D7}" dt="2022-02-15T15:36:48.855" v="633" actId="18676"/>
        <pc:sldMkLst>
          <pc:docMk/>
          <pc:sldMk cId="788645152" sldId="307"/>
        </pc:sldMkLst>
      </pc:sldChg>
      <pc:sldChg chg="del">
        <pc:chgData name="Miroslav Reiter" userId="5a0d4d1b27afcb5a" providerId="LiveId" clId="{92A518E0-C27A-4EF1-9545-C157605142D7}" dt="2022-02-15T15:36:48.855" v="633" actId="18676"/>
        <pc:sldMkLst>
          <pc:docMk/>
          <pc:sldMk cId="757705172" sldId="310"/>
        </pc:sldMkLst>
      </pc:sldChg>
      <pc:sldChg chg="del">
        <pc:chgData name="Miroslav Reiter" userId="5a0d4d1b27afcb5a" providerId="LiveId" clId="{92A518E0-C27A-4EF1-9545-C157605142D7}" dt="2022-02-15T15:36:48.855" v="633" actId="18676"/>
        <pc:sldMkLst>
          <pc:docMk/>
          <pc:sldMk cId="4216257227" sldId="364"/>
        </pc:sldMkLst>
      </pc:sldChg>
      <pc:sldChg chg="del">
        <pc:chgData name="Miroslav Reiter" userId="5a0d4d1b27afcb5a" providerId="LiveId" clId="{92A518E0-C27A-4EF1-9545-C157605142D7}" dt="2022-02-15T15:36:48.855" v="633" actId="18676"/>
        <pc:sldMkLst>
          <pc:docMk/>
          <pc:sldMk cId="3416428919" sldId="365"/>
        </pc:sldMkLst>
      </pc:sldChg>
      <pc:sldChg chg="ord">
        <pc:chgData name="Miroslav Reiter" userId="5a0d4d1b27afcb5a" providerId="LiveId" clId="{92A518E0-C27A-4EF1-9545-C157605142D7}" dt="2022-02-15T15:34:28.285" v="625"/>
        <pc:sldMkLst>
          <pc:docMk/>
          <pc:sldMk cId="945330442" sldId="649"/>
        </pc:sldMkLst>
      </pc:sldChg>
      <pc:sldChg chg="addSp modSp mod">
        <pc:chgData name="Miroslav Reiter" userId="5a0d4d1b27afcb5a" providerId="LiveId" clId="{92A518E0-C27A-4EF1-9545-C157605142D7}" dt="2022-02-15T15:11:55.045" v="301"/>
        <pc:sldMkLst>
          <pc:docMk/>
          <pc:sldMk cId="2832093603" sldId="756"/>
        </pc:sldMkLst>
        <pc:spChg chg="add mod">
          <ac:chgData name="Miroslav Reiter" userId="5a0d4d1b27afcb5a" providerId="LiveId" clId="{92A518E0-C27A-4EF1-9545-C157605142D7}" dt="2022-02-15T15:11:55.045" v="301"/>
          <ac:spMkLst>
            <pc:docMk/>
            <pc:sldMk cId="2832093603" sldId="756"/>
            <ac:spMk id="6" creationId="{6F2466F3-3236-444B-A3DE-E4ECC2AB0BFF}"/>
          </ac:spMkLst>
        </pc:spChg>
        <pc:spChg chg="mod">
          <ac:chgData name="Miroslav Reiter" userId="5a0d4d1b27afcb5a" providerId="LiveId" clId="{92A518E0-C27A-4EF1-9545-C157605142D7}" dt="2022-02-15T15:11:44.488" v="299" actId="2711"/>
          <ac:spMkLst>
            <pc:docMk/>
            <pc:sldMk cId="2832093603" sldId="756"/>
            <ac:spMk id="15" creationId="{4200270B-270E-418E-81F4-FB8D7A49AA31}"/>
          </ac:spMkLst>
        </pc:spChg>
        <pc:graphicFrameChg chg="mod">
          <ac:chgData name="Miroslav Reiter" userId="5a0d4d1b27afcb5a" providerId="LiveId" clId="{92A518E0-C27A-4EF1-9545-C157605142D7}" dt="2022-02-15T15:11:20.689" v="285" actId="2711"/>
          <ac:graphicFrameMkLst>
            <pc:docMk/>
            <pc:sldMk cId="2832093603" sldId="756"/>
            <ac:graphicFrameMk id="5" creationId="{AC18CA8C-8D15-43B4-B017-4E4AB117A60E}"/>
          </ac:graphicFrameMkLst>
        </pc:graphicFrameChg>
      </pc:sldChg>
      <pc:sldChg chg="addSp delSp modSp del mod ord">
        <pc:chgData name="Miroslav Reiter" userId="5a0d4d1b27afcb5a" providerId="LiveId" clId="{92A518E0-C27A-4EF1-9545-C157605142D7}" dt="2022-02-15T15:43:04.981" v="692" actId="47"/>
        <pc:sldMkLst>
          <pc:docMk/>
          <pc:sldMk cId="3296554852" sldId="781"/>
        </pc:sldMkLst>
        <pc:spChg chg="mod">
          <ac:chgData name="Miroslav Reiter" userId="5a0d4d1b27afcb5a" providerId="LiveId" clId="{92A518E0-C27A-4EF1-9545-C157605142D7}" dt="2022-02-15T14:51:43.049" v="70" actId="113"/>
          <ac:spMkLst>
            <pc:docMk/>
            <pc:sldMk cId="3296554852" sldId="781"/>
            <ac:spMk id="3" creationId="{F312CC1A-6376-4A20-802F-9F754869A794}"/>
          </ac:spMkLst>
        </pc:spChg>
        <pc:spChg chg="add del">
          <ac:chgData name="Miroslav Reiter" userId="5a0d4d1b27afcb5a" providerId="LiveId" clId="{92A518E0-C27A-4EF1-9545-C157605142D7}" dt="2022-02-15T15:03:48.116" v="113" actId="22"/>
          <ac:spMkLst>
            <pc:docMk/>
            <pc:sldMk cId="3296554852" sldId="781"/>
            <ac:spMk id="10" creationId="{A5223DDC-5FD6-4C81-BFA5-86B9F60A6488}"/>
          </ac:spMkLst>
        </pc:spChg>
      </pc:sldChg>
      <pc:sldChg chg="add del">
        <pc:chgData name="Miroslav Reiter" userId="5a0d4d1b27afcb5a" providerId="LiveId" clId="{92A518E0-C27A-4EF1-9545-C157605142D7}" dt="2022-02-15T15:10:03.475" v="284" actId="47"/>
        <pc:sldMkLst>
          <pc:docMk/>
          <pc:sldMk cId="3150254017" sldId="1432"/>
        </pc:sldMkLst>
      </pc:sldChg>
      <pc:sldChg chg="del">
        <pc:chgData name="Miroslav Reiter" userId="5a0d4d1b27afcb5a" providerId="LiveId" clId="{92A518E0-C27A-4EF1-9545-C157605142D7}" dt="2022-02-15T15:36:48.855" v="633" actId="18676"/>
        <pc:sldMkLst>
          <pc:docMk/>
          <pc:sldMk cId="2458445133" sldId="1442"/>
        </pc:sldMkLst>
      </pc:sldChg>
      <pc:sldChg chg="modSp add del mod">
        <pc:chgData name="Miroslav Reiter" userId="5a0d4d1b27afcb5a" providerId="LiveId" clId="{92A518E0-C27A-4EF1-9545-C157605142D7}" dt="2022-02-15T15:05:41.668" v="223" actId="20577"/>
        <pc:sldMkLst>
          <pc:docMk/>
          <pc:sldMk cId="1425837707" sldId="1467"/>
        </pc:sldMkLst>
        <pc:spChg chg="mod">
          <ac:chgData name="Miroslav Reiter" userId="5a0d4d1b27afcb5a" providerId="LiveId" clId="{92A518E0-C27A-4EF1-9545-C157605142D7}" dt="2022-02-15T15:05:41.668" v="223" actId="20577"/>
          <ac:spMkLst>
            <pc:docMk/>
            <pc:sldMk cId="1425837707" sldId="1467"/>
            <ac:spMk id="3" creationId="{9C24EE74-CD28-440F-AEB2-5C2C13D229F5}"/>
          </ac:spMkLst>
        </pc:spChg>
      </pc:sldChg>
      <pc:sldChg chg="modSp mod ord">
        <pc:chgData name="Miroslav Reiter" userId="5a0d4d1b27afcb5a" providerId="LiveId" clId="{92A518E0-C27A-4EF1-9545-C157605142D7}" dt="2022-02-15T15:53:39.317" v="1187" actId="27636"/>
        <pc:sldMkLst>
          <pc:docMk/>
          <pc:sldMk cId="1308784182" sldId="1469"/>
        </pc:sldMkLst>
        <pc:spChg chg="mod">
          <ac:chgData name="Miroslav Reiter" userId="5a0d4d1b27afcb5a" providerId="LiveId" clId="{92A518E0-C27A-4EF1-9545-C157605142D7}" dt="2022-02-15T15:53:39.317" v="1187" actId="27636"/>
          <ac:spMkLst>
            <pc:docMk/>
            <pc:sldMk cId="1308784182" sldId="1469"/>
            <ac:spMk id="2" creationId="{CB30A334-7FEF-4A9A-8DF4-51BC5BB629D2}"/>
          </ac:spMkLst>
        </pc:spChg>
      </pc:sldChg>
      <pc:sldChg chg="modSp mod ord">
        <pc:chgData name="Miroslav Reiter" userId="5a0d4d1b27afcb5a" providerId="LiveId" clId="{92A518E0-C27A-4EF1-9545-C157605142D7}" dt="2022-02-15T15:08:40.901" v="283"/>
        <pc:sldMkLst>
          <pc:docMk/>
          <pc:sldMk cId="1148538494" sldId="1484"/>
        </pc:sldMkLst>
        <pc:spChg chg="mod">
          <ac:chgData name="Miroslav Reiter" userId="5a0d4d1b27afcb5a" providerId="LiveId" clId="{92A518E0-C27A-4EF1-9545-C157605142D7}" dt="2022-02-15T15:06:59.122" v="230" actId="2711"/>
          <ac:spMkLst>
            <pc:docMk/>
            <pc:sldMk cId="1148538494" sldId="1484"/>
            <ac:spMk id="8" creationId="{79855CC1-1E92-42D0-9860-C04B91C0FD0A}"/>
          </ac:spMkLst>
        </pc:spChg>
        <pc:spChg chg="mod">
          <ac:chgData name="Miroslav Reiter" userId="5a0d4d1b27afcb5a" providerId="LiveId" clId="{92A518E0-C27A-4EF1-9545-C157605142D7}" dt="2022-02-15T15:06:54.714" v="229" actId="2711"/>
          <ac:spMkLst>
            <pc:docMk/>
            <pc:sldMk cId="1148538494" sldId="1484"/>
            <ac:spMk id="10" creationId="{A5965EEB-3851-4936-80D8-E30841877B58}"/>
          </ac:spMkLst>
        </pc:spChg>
        <pc:graphicFrameChg chg="mod">
          <ac:chgData name="Miroslav Reiter" userId="5a0d4d1b27afcb5a" providerId="LiveId" clId="{92A518E0-C27A-4EF1-9545-C157605142D7}" dt="2022-02-15T15:07:23.138" v="244" actId="2711"/>
          <ac:graphicFrameMkLst>
            <pc:docMk/>
            <pc:sldMk cId="1148538494" sldId="1484"/>
            <ac:graphicFrameMk id="11" creationId="{00000000-0000-0000-0000-000000000000}"/>
          </ac:graphicFrameMkLst>
        </pc:graphicFrameChg>
        <pc:graphicFrameChg chg="mod">
          <ac:chgData name="Miroslav Reiter" userId="5a0d4d1b27afcb5a" providerId="LiveId" clId="{92A518E0-C27A-4EF1-9545-C157605142D7}" dt="2022-02-15T15:08:12.777" v="281" actId="255"/>
          <ac:graphicFrameMkLst>
            <pc:docMk/>
            <pc:sldMk cId="1148538494" sldId="1484"/>
            <ac:graphicFrameMk id="12" creationId="{00000000-0000-0000-0000-000000000000}"/>
          </ac:graphicFrameMkLst>
        </pc:graphicFrameChg>
      </pc:sldChg>
      <pc:sldChg chg="ord">
        <pc:chgData name="Miroslav Reiter" userId="5a0d4d1b27afcb5a" providerId="LiveId" clId="{92A518E0-C27A-4EF1-9545-C157605142D7}" dt="2022-02-15T15:06:36.613" v="228"/>
        <pc:sldMkLst>
          <pc:docMk/>
          <pc:sldMk cId="1445407870" sldId="1485"/>
        </pc:sldMkLst>
      </pc:sldChg>
      <pc:sldChg chg="addSp delSp modSp mod ord setBg">
        <pc:chgData name="Miroslav Reiter" userId="5a0d4d1b27afcb5a" providerId="LiveId" clId="{92A518E0-C27A-4EF1-9545-C157605142D7}" dt="2022-02-15T15:22:50.705" v="447" actId="26606"/>
        <pc:sldMkLst>
          <pc:docMk/>
          <pc:sldMk cId="760145049" sldId="1486"/>
        </pc:sldMkLst>
        <pc:spChg chg="del">
          <ac:chgData name="Miroslav Reiter" userId="5a0d4d1b27afcb5a" providerId="LiveId" clId="{92A518E0-C27A-4EF1-9545-C157605142D7}" dt="2022-02-15T15:22:30.950" v="443" actId="478"/>
          <ac:spMkLst>
            <pc:docMk/>
            <pc:sldMk cId="760145049" sldId="1486"/>
            <ac:spMk id="2" creationId="{BC06FD9D-0B7A-421E-9629-EB198EFC7EC5}"/>
          </ac:spMkLst>
        </pc:spChg>
        <pc:spChg chg="del">
          <ac:chgData name="Miroslav Reiter" userId="5a0d4d1b27afcb5a" providerId="LiveId" clId="{92A518E0-C27A-4EF1-9545-C157605142D7}" dt="2022-02-15T15:22:27.964" v="441" actId="478"/>
          <ac:spMkLst>
            <pc:docMk/>
            <pc:sldMk cId="760145049" sldId="1486"/>
            <ac:spMk id="3" creationId="{D2BE0172-F8F0-4FE2-8875-76C1E07285DA}"/>
          </ac:spMkLst>
        </pc:spChg>
        <pc:spChg chg="mod ord">
          <ac:chgData name="Miroslav Reiter" userId="5a0d4d1b27afcb5a" providerId="LiveId" clId="{92A518E0-C27A-4EF1-9545-C157605142D7}" dt="2022-02-15T15:22:50.705" v="447" actId="26606"/>
          <ac:spMkLst>
            <pc:docMk/>
            <pc:sldMk cId="760145049" sldId="1486"/>
            <ac:spMk id="4" creationId="{BD5C5858-41F1-499D-8D1F-E527B69AA614}"/>
          </ac:spMkLst>
        </pc:spChg>
        <pc:spChg chg="add del mod">
          <ac:chgData name="Miroslav Reiter" userId="5a0d4d1b27afcb5a" providerId="LiveId" clId="{92A518E0-C27A-4EF1-9545-C157605142D7}" dt="2022-02-15T15:22:29.276" v="442" actId="478"/>
          <ac:spMkLst>
            <pc:docMk/>
            <pc:sldMk cId="760145049" sldId="1486"/>
            <ac:spMk id="6" creationId="{A15A7324-2F25-46D6-9E23-986217C58165}"/>
          </ac:spMkLst>
        </pc:spChg>
        <pc:spChg chg="add del mod">
          <ac:chgData name="Miroslav Reiter" userId="5a0d4d1b27afcb5a" providerId="LiveId" clId="{92A518E0-C27A-4EF1-9545-C157605142D7}" dt="2022-02-15T15:22:33.757" v="444" actId="478"/>
          <ac:spMkLst>
            <pc:docMk/>
            <pc:sldMk cId="760145049" sldId="1486"/>
            <ac:spMk id="8" creationId="{57F8DB48-9644-4715-B79A-D02686F47D62}"/>
          </ac:spMkLst>
        </pc:spChg>
        <pc:spChg chg="add del">
          <ac:chgData name="Miroslav Reiter" userId="5a0d4d1b27afcb5a" providerId="LiveId" clId="{92A518E0-C27A-4EF1-9545-C157605142D7}" dt="2022-02-15T15:22:50.705" v="447" actId="26606"/>
          <ac:spMkLst>
            <pc:docMk/>
            <pc:sldMk cId="760145049" sldId="1486"/>
            <ac:spMk id="15" creationId="{42A4FC2C-047E-45A5-965D-8E1E3BF09BC6}"/>
          </ac:spMkLst>
        </pc:spChg>
        <pc:picChg chg="add mod">
          <ac:chgData name="Miroslav Reiter" userId="5a0d4d1b27afcb5a" providerId="LiveId" clId="{92A518E0-C27A-4EF1-9545-C157605142D7}" dt="2022-02-15T15:22:50.705" v="447" actId="26606"/>
          <ac:picMkLst>
            <pc:docMk/>
            <pc:sldMk cId="760145049" sldId="1486"/>
            <ac:picMk id="10" creationId="{F46B50CB-4033-4C3D-B563-66F8E4139633}"/>
          </ac:picMkLst>
        </pc:picChg>
      </pc:sldChg>
      <pc:sldChg chg="del">
        <pc:chgData name="Miroslav Reiter" userId="5a0d4d1b27afcb5a" providerId="LiveId" clId="{92A518E0-C27A-4EF1-9545-C157605142D7}" dt="2022-02-15T15:13:11.093" v="304" actId="47"/>
        <pc:sldMkLst>
          <pc:docMk/>
          <pc:sldMk cId="118851249" sldId="1677"/>
        </pc:sldMkLst>
      </pc:sldChg>
      <pc:sldChg chg="modSp mod">
        <pc:chgData name="Miroslav Reiter" userId="5a0d4d1b27afcb5a" providerId="LiveId" clId="{92A518E0-C27A-4EF1-9545-C157605142D7}" dt="2022-02-15T15:11:51.447" v="300" actId="2711"/>
        <pc:sldMkLst>
          <pc:docMk/>
          <pc:sldMk cId="1178059295" sldId="1783"/>
        </pc:sldMkLst>
        <pc:spChg chg="mod">
          <ac:chgData name="Miroslav Reiter" userId="5a0d4d1b27afcb5a" providerId="LiveId" clId="{92A518E0-C27A-4EF1-9545-C157605142D7}" dt="2022-02-15T15:11:51.447" v="300" actId="2711"/>
          <ac:spMkLst>
            <pc:docMk/>
            <pc:sldMk cId="1178059295" sldId="1783"/>
            <ac:spMk id="5" creationId="{89483BF9-52E1-45A8-8DA7-11C754F671D0}"/>
          </ac:spMkLst>
        </pc:spChg>
      </pc:sldChg>
      <pc:sldChg chg="modSp mod">
        <pc:chgData name="Miroslav Reiter" userId="5a0d4d1b27afcb5a" providerId="LiveId" clId="{92A518E0-C27A-4EF1-9545-C157605142D7}" dt="2022-02-15T15:12:03.791" v="302" actId="2711"/>
        <pc:sldMkLst>
          <pc:docMk/>
          <pc:sldMk cId="2595348235" sldId="1784"/>
        </pc:sldMkLst>
        <pc:spChg chg="mod">
          <ac:chgData name="Miroslav Reiter" userId="5a0d4d1b27afcb5a" providerId="LiveId" clId="{92A518E0-C27A-4EF1-9545-C157605142D7}" dt="2022-02-15T15:12:03.791" v="302" actId="2711"/>
          <ac:spMkLst>
            <pc:docMk/>
            <pc:sldMk cId="2595348235" sldId="1784"/>
            <ac:spMk id="9" creationId="{6F5443F1-D341-4C84-AA4A-85B00143849D}"/>
          </ac:spMkLst>
        </pc:spChg>
      </pc:sldChg>
      <pc:sldChg chg="delSp modSp mod ord">
        <pc:chgData name="Miroslav Reiter" userId="5a0d4d1b27afcb5a" providerId="LiveId" clId="{92A518E0-C27A-4EF1-9545-C157605142D7}" dt="2022-02-15T15:37:03.039" v="634" actId="478"/>
        <pc:sldMkLst>
          <pc:docMk/>
          <pc:sldMk cId="1927600414" sldId="1786"/>
        </pc:sldMkLst>
        <pc:spChg chg="mod">
          <ac:chgData name="Miroslav Reiter" userId="5a0d4d1b27afcb5a" providerId="LiveId" clId="{92A518E0-C27A-4EF1-9545-C157605142D7}" dt="2022-02-15T15:13:23.847" v="307" actId="20577"/>
          <ac:spMkLst>
            <pc:docMk/>
            <pc:sldMk cId="1927600414" sldId="1786"/>
            <ac:spMk id="2" creationId="{29993EF7-A901-46EE-883F-B5840D63687C}"/>
          </ac:spMkLst>
        </pc:spChg>
        <pc:spChg chg="del">
          <ac:chgData name="Miroslav Reiter" userId="5a0d4d1b27afcb5a" providerId="LiveId" clId="{92A518E0-C27A-4EF1-9545-C157605142D7}" dt="2022-02-15T15:37:03.039" v="634" actId="478"/>
          <ac:spMkLst>
            <pc:docMk/>
            <pc:sldMk cId="1927600414" sldId="1786"/>
            <ac:spMk id="4" creationId="{AE759C06-10D5-450A-89B2-E0F1FEF44938}"/>
          </ac:spMkLst>
        </pc:spChg>
        <pc:graphicFrameChg chg="mod">
          <ac:chgData name="Miroslav Reiter" userId="5a0d4d1b27afcb5a" providerId="LiveId" clId="{92A518E0-C27A-4EF1-9545-C157605142D7}" dt="2022-02-15T15:01:21.373" v="100" actId="255"/>
          <ac:graphicFrameMkLst>
            <pc:docMk/>
            <pc:sldMk cId="1927600414" sldId="1786"/>
            <ac:graphicFrameMk id="7" creationId="{FB52ECF9-CE41-4F07-87F0-C2F5E2AFEA12}"/>
          </ac:graphicFrameMkLst>
        </pc:graphicFrameChg>
      </pc:sldChg>
      <pc:sldChg chg="ord">
        <pc:chgData name="Miroslav Reiter" userId="5a0d4d1b27afcb5a" providerId="LiveId" clId="{92A518E0-C27A-4EF1-9545-C157605142D7}" dt="2022-02-15T14:59:11.736" v="74"/>
        <pc:sldMkLst>
          <pc:docMk/>
          <pc:sldMk cId="3333631060" sldId="1787"/>
        </pc:sldMkLst>
      </pc:sldChg>
      <pc:sldChg chg="ord">
        <pc:chgData name="Miroslav Reiter" userId="5a0d4d1b27afcb5a" providerId="LiveId" clId="{92A518E0-C27A-4EF1-9545-C157605142D7}" dt="2022-02-15T14:59:11.736" v="74"/>
        <pc:sldMkLst>
          <pc:docMk/>
          <pc:sldMk cId="2322726684" sldId="1788"/>
        </pc:sldMkLst>
      </pc:sldChg>
      <pc:sldChg chg="del modNotesTx">
        <pc:chgData name="Miroslav Reiter" userId="5a0d4d1b27afcb5a" providerId="LiveId" clId="{92A518E0-C27A-4EF1-9545-C157605142D7}" dt="2022-02-15T15:54:48.392" v="1189" actId="47"/>
        <pc:sldMkLst>
          <pc:docMk/>
          <pc:sldMk cId="1263260910" sldId="1791"/>
        </pc:sldMkLst>
      </pc:sldChg>
      <pc:sldChg chg="del">
        <pc:chgData name="Miroslav Reiter" userId="5a0d4d1b27afcb5a" providerId="LiveId" clId="{92A518E0-C27A-4EF1-9545-C157605142D7}" dt="2022-02-15T15:36:42.544" v="632" actId="18676"/>
        <pc:sldMkLst>
          <pc:docMk/>
          <pc:sldMk cId="2289556488" sldId="1792"/>
        </pc:sldMkLst>
      </pc:sldChg>
      <pc:sldChg chg="del">
        <pc:chgData name="Miroslav Reiter" userId="5a0d4d1b27afcb5a" providerId="LiveId" clId="{92A518E0-C27A-4EF1-9545-C157605142D7}" dt="2022-02-15T15:36:42.544" v="632" actId="18676"/>
        <pc:sldMkLst>
          <pc:docMk/>
          <pc:sldMk cId="1241704865" sldId="1793"/>
        </pc:sldMkLst>
      </pc:sldChg>
      <pc:sldChg chg="del">
        <pc:chgData name="Miroslav Reiter" userId="5a0d4d1b27afcb5a" providerId="LiveId" clId="{92A518E0-C27A-4EF1-9545-C157605142D7}" dt="2022-02-15T15:36:48.855" v="633" actId="18676"/>
        <pc:sldMkLst>
          <pc:docMk/>
          <pc:sldMk cId="3822722485" sldId="1795"/>
        </pc:sldMkLst>
      </pc:sldChg>
      <pc:sldChg chg="modSp add del mod">
        <pc:chgData name="Miroslav Reiter" userId="5a0d4d1b27afcb5a" providerId="LiveId" clId="{92A518E0-C27A-4EF1-9545-C157605142D7}" dt="2022-02-15T15:54:22.116" v="1188" actId="20577"/>
        <pc:sldMkLst>
          <pc:docMk/>
          <pc:sldMk cId="0" sldId="1931"/>
        </pc:sldMkLst>
        <pc:spChg chg="mod">
          <ac:chgData name="Miroslav Reiter" userId="5a0d4d1b27afcb5a" providerId="LiveId" clId="{92A518E0-C27A-4EF1-9545-C157605142D7}" dt="2022-02-15T15:42:36.201" v="688" actId="14100"/>
          <ac:spMkLst>
            <pc:docMk/>
            <pc:sldMk cId="0" sldId="1931"/>
            <ac:spMk id="14" creationId="{567B2C67-E218-43D8-B476-91EA408A1A56}"/>
          </ac:spMkLst>
        </pc:spChg>
        <pc:spChg chg="mod">
          <ac:chgData name="Miroslav Reiter" userId="5a0d4d1b27afcb5a" providerId="LiveId" clId="{92A518E0-C27A-4EF1-9545-C157605142D7}" dt="2022-02-15T15:24:50.387" v="475" actId="20577"/>
          <ac:spMkLst>
            <pc:docMk/>
            <pc:sldMk cId="0" sldId="1931"/>
            <ac:spMk id="80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5:54:22.116" v="1188" actId="20577"/>
          <ac:spMkLst>
            <pc:docMk/>
            <pc:sldMk cId="0" sldId="1931"/>
            <ac:spMk id="81" creationId="{00000000-0000-0000-0000-000000000000}"/>
          </ac:spMkLst>
        </pc:spChg>
      </pc:sldChg>
      <pc:sldChg chg="add del">
        <pc:chgData name="Miroslav Reiter" userId="5a0d4d1b27afcb5a" providerId="LiveId" clId="{92A518E0-C27A-4EF1-9545-C157605142D7}" dt="2022-02-15T15:04:30.249" v="119"/>
        <pc:sldMkLst>
          <pc:docMk/>
          <pc:sldMk cId="0" sldId="1932"/>
        </pc:sldMkLst>
      </pc:sldChg>
      <pc:sldChg chg="add del">
        <pc:chgData name="Miroslav Reiter" userId="5a0d4d1b27afcb5a" providerId="LiveId" clId="{92A518E0-C27A-4EF1-9545-C157605142D7}" dt="2022-02-15T15:04:30.249" v="119"/>
        <pc:sldMkLst>
          <pc:docMk/>
          <pc:sldMk cId="2331029343" sldId="1933"/>
        </pc:sldMkLst>
      </pc:sldChg>
      <pc:sldChg chg="addSp delSp add del setBg delDesignElem">
        <pc:chgData name="Miroslav Reiter" userId="5a0d4d1b27afcb5a" providerId="LiveId" clId="{92A518E0-C27A-4EF1-9545-C157605142D7}" dt="2022-02-15T15:04:30.249" v="119"/>
        <pc:sldMkLst>
          <pc:docMk/>
          <pc:sldMk cId="560303244" sldId="2050"/>
        </pc:sldMkLst>
        <pc:spChg chg="add del">
          <ac:chgData name="Miroslav Reiter" userId="5a0d4d1b27afcb5a" providerId="LiveId" clId="{92A518E0-C27A-4EF1-9545-C157605142D7}" dt="2022-02-15T15:04:30.249" v="119"/>
          <ac:spMkLst>
            <pc:docMk/>
            <pc:sldMk cId="560303244" sldId="2050"/>
            <ac:spMk id="18" creationId="{7AE95D8F-9825-4222-8846-E3461598CC62}"/>
          </ac:spMkLst>
        </pc:spChg>
        <pc:cxnChg chg="add del">
          <ac:chgData name="Miroslav Reiter" userId="5a0d4d1b27afcb5a" providerId="LiveId" clId="{92A518E0-C27A-4EF1-9545-C157605142D7}" dt="2022-02-15T15:04:30.249" v="119"/>
          <ac:cxnSpMkLst>
            <pc:docMk/>
            <pc:sldMk cId="560303244" sldId="2050"/>
            <ac:cxnSpMk id="16" creationId="{DFDA47BC-3069-47F5-8257-24B3B1F76A08}"/>
          </ac:cxnSpMkLst>
        </pc:cxnChg>
        <pc:cxnChg chg="add del">
          <ac:chgData name="Miroslav Reiter" userId="5a0d4d1b27afcb5a" providerId="LiveId" clId="{92A518E0-C27A-4EF1-9545-C157605142D7}" dt="2022-02-15T15:04:30.249" v="119"/>
          <ac:cxnSpMkLst>
            <pc:docMk/>
            <pc:sldMk cId="560303244" sldId="2050"/>
            <ac:cxnSpMk id="20" creationId="{942B920A-73AD-402A-8EEF-B88E1A9398B8}"/>
          </ac:cxnSpMkLst>
        </pc:cxnChg>
        <pc:cxnChg chg="add del">
          <ac:chgData name="Miroslav Reiter" userId="5a0d4d1b27afcb5a" providerId="LiveId" clId="{92A518E0-C27A-4EF1-9545-C157605142D7}" dt="2022-02-15T15:04:30.249" v="119"/>
          <ac:cxnSpMkLst>
            <pc:docMk/>
            <pc:sldMk cId="560303244" sldId="2050"/>
            <ac:cxnSpMk id="22" creationId="{00C9EB70-BC82-414A-BF8D-AD7FC6727616}"/>
          </ac:cxnSpMkLst>
        </pc:cxnChg>
        <pc:cxnChg chg="add del">
          <ac:chgData name="Miroslav Reiter" userId="5a0d4d1b27afcb5a" providerId="LiveId" clId="{92A518E0-C27A-4EF1-9545-C157605142D7}" dt="2022-02-15T15:04:30.249" v="119"/>
          <ac:cxnSpMkLst>
            <pc:docMk/>
            <pc:sldMk cId="560303244" sldId="2050"/>
            <ac:cxnSpMk id="24" creationId="{3217665F-0036-444A-8D4A-33AF36A36A42}"/>
          </ac:cxnSpMkLst>
        </pc:cxnChg>
      </pc:sldChg>
      <pc:sldChg chg="addSp delSp add del setBg delDesignElem">
        <pc:chgData name="Miroslav Reiter" userId="5a0d4d1b27afcb5a" providerId="LiveId" clId="{92A518E0-C27A-4EF1-9545-C157605142D7}" dt="2022-02-15T15:01:54.886" v="105"/>
        <pc:sldMkLst>
          <pc:docMk/>
          <pc:sldMk cId="4264306623" sldId="2060"/>
        </pc:sldMkLst>
        <pc:spChg chg="add del">
          <ac:chgData name="Miroslav Reiter" userId="5a0d4d1b27afcb5a" providerId="LiveId" clId="{92A518E0-C27A-4EF1-9545-C157605142D7}" dt="2022-02-15T15:01:54.754" v="104"/>
          <ac:spMkLst>
            <pc:docMk/>
            <pc:sldMk cId="4264306623" sldId="2060"/>
            <ac:spMk id="19" creationId="{E3B4FF89-C45F-4E24-B963-61E855708F2A}"/>
          </ac:spMkLst>
        </pc:spChg>
        <pc:spChg chg="add del">
          <ac:chgData name="Miroslav Reiter" userId="5a0d4d1b27afcb5a" providerId="LiveId" clId="{92A518E0-C27A-4EF1-9545-C157605142D7}" dt="2022-02-15T15:01:54.754" v="104"/>
          <ac:spMkLst>
            <pc:docMk/>
            <pc:sldMk cId="4264306623" sldId="2060"/>
            <ac:spMk id="21" creationId="{14F25C03-EF67-4344-8AEA-7B3FA0DED024}"/>
          </ac:spMkLst>
        </pc:spChg>
        <pc:spChg chg="add del">
          <ac:chgData name="Miroslav Reiter" userId="5a0d4d1b27afcb5a" providerId="LiveId" clId="{92A518E0-C27A-4EF1-9545-C157605142D7}" dt="2022-02-15T15:01:54.754" v="104"/>
          <ac:spMkLst>
            <pc:docMk/>
            <pc:sldMk cId="4264306623" sldId="2060"/>
            <ac:spMk id="23" creationId="{F74793DE-3651-410B-B243-8F0B1468E6A4}"/>
          </ac:spMkLst>
        </pc:spChg>
      </pc:sldChg>
      <pc:sldChg chg="addSp delSp add del setBg delDesignElem">
        <pc:chgData name="Miroslav Reiter" userId="5a0d4d1b27afcb5a" providerId="LiveId" clId="{92A518E0-C27A-4EF1-9545-C157605142D7}" dt="2022-02-15T15:01:54.886" v="105"/>
        <pc:sldMkLst>
          <pc:docMk/>
          <pc:sldMk cId="2601691276" sldId="2066"/>
        </pc:sldMkLst>
        <pc:spChg chg="add del">
          <ac:chgData name="Miroslav Reiter" userId="5a0d4d1b27afcb5a" providerId="LiveId" clId="{92A518E0-C27A-4EF1-9545-C157605142D7}" dt="2022-02-15T15:01:54.754" v="104"/>
          <ac:spMkLst>
            <pc:docMk/>
            <pc:sldMk cId="2601691276" sldId="2066"/>
            <ac:spMk id="17" creationId="{247AB924-1B87-43FC-B7C7-B112D5C51A0E}"/>
          </ac:spMkLst>
        </pc:spChg>
        <pc:cxnChg chg="add del">
          <ac:chgData name="Miroslav Reiter" userId="5a0d4d1b27afcb5a" providerId="LiveId" clId="{92A518E0-C27A-4EF1-9545-C157605142D7}" dt="2022-02-15T15:01:54.754" v="104"/>
          <ac:cxnSpMkLst>
            <pc:docMk/>
            <pc:sldMk cId="2601691276" sldId="2066"/>
            <ac:cxnSpMk id="12" creationId="{99AE2756-0FC4-4155-83E7-58AAAB63E757}"/>
          </ac:cxnSpMkLst>
        </pc:cxnChg>
        <pc:cxnChg chg="add del">
          <ac:chgData name="Miroslav Reiter" userId="5a0d4d1b27afcb5a" providerId="LiveId" clId="{92A518E0-C27A-4EF1-9545-C157605142D7}" dt="2022-02-15T15:01:54.754" v="104"/>
          <ac:cxnSpMkLst>
            <pc:docMk/>
            <pc:sldMk cId="2601691276" sldId="2066"/>
            <ac:cxnSpMk id="19" creationId="{818DC98F-4057-4645-B948-F604F39A9CFE}"/>
          </ac:cxnSpMkLst>
        </pc:cxnChg>
        <pc:cxnChg chg="add del">
          <ac:chgData name="Miroslav Reiter" userId="5a0d4d1b27afcb5a" providerId="LiveId" clId="{92A518E0-C27A-4EF1-9545-C157605142D7}" dt="2022-02-15T15:01:54.754" v="104"/>
          <ac:cxnSpMkLst>
            <pc:docMk/>
            <pc:sldMk cId="2601691276" sldId="2066"/>
            <ac:cxnSpMk id="21" creationId="{DAD2B705-4A9B-408D-AA80-4F41045E09DE}"/>
          </ac:cxnSpMkLst>
        </pc:cxnChg>
      </pc:sldChg>
      <pc:sldChg chg="add del">
        <pc:chgData name="Miroslav Reiter" userId="5a0d4d1b27afcb5a" providerId="LiveId" clId="{92A518E0-C27A-4EF1-9545-C157605142D7}" dt="2022-02-15T15:01:54.886" v="105"/>
        <pc:sldMkLst>
          <pc:docMk/>
          <pc:sldMk cId="400376752" sldId="2067"/>
        </pc:sldMkLst>
      </pc:sldChg>
      <pc:sldChg chg="modSp add del mod">
        <pc:chgData name="Miroslav Reiter" userId="5a0d4d1b27afcb5a" providerId="LiveId" clId="{92A518E0-C27A-4EF1-9545-C157605142D7}" dt="2022-02-15T15:02:52.441" v="111" actId="108"/>
        <pc:sldMkLst>
          <pc:docMk/>
          <pc:sldMk cId="1750892007" sldId="2068"/>
        </pc:sldMkLst>
        <pc:spChg chg="mod">
          <ac:chgData name="Miroslav Reiter" userId="5a0d4d1b27afcb5a" providerId="LiveId" clId="{92A518E0-C27A-4EF1-9545-C157605142D7}" dt="2022-02-15T15:02:52.441" v="111" actId="108"/>
          <ac:spMkLst>
            <pc:docMk/>
            <pc:sldMk cId="1750892007" sldId="2068"/>
            <ac:spMk id="5" creationId="{661C10DB-9B1C-4A0D-B1F5-140DD79722D3}"/>
          </ac:spMkLst>
        </pc:spChg>
      </pc:sldChg>
      <pc:sldChg chg="add">
        <pc:chgData name="Miroslav Reiter" userId="5a0d4d1b27afcb5a" providerId="LiveId" clId="{92A518E0-C27A-4EF1-9545-C157605142D7}" dt="2022-02-15T15:13:08.966" v="303"/>
        <pc:sldMkLst>
          <pc:docMk/>
          <pc:sldMk cId="2651315217" sldId="2069"/>
        </pc:sldMkLst>
      </pc:sldChg>
      <pc:sldChg chg="addSp delSp modSp new mod modClrScheme chgLayout">
        <pc:chgData name="Miroslav Reiter" userId="5a0d4d1b27afcb5a" providerId="LiveId" clId="{92A518E0-C27A-4EF1-9545-C157605142D7}" dt="2022-02-15T15:23:34.840" v="457" actId="1076"/>
        <pc:sldMkLst>
          <pc:docMk/>
          <pc:sldMk cId="1820686323" sldId="2070"/>
        </pc:sldMkLst>
        <pc:spChg chg="del">
          <ac:chgData name="Miroslav Reiter" userId="5a0d4d1b27afcb5a" providerId="LiveId" clId="{92A518E0-C27A-4EF1-9545-C157605142D7}" dt="2022-02-15T15:22:59.383" v="449" actId="700"/>
          <ac:spMkLst>
            <pc:docMk/>
            <pc:sldMk cId="1820686323" sldId="2070"/>
            <ac:spMk id="2" creationId="{10E8E0AB-C87E-4AB5-8953-7848E6F7E8E6}"/>
          </ac:spMkLst>
        </pc:spChg>
        <pc:spChg chg="del">
          <ac:chgData name="Miroslav Reiter" userId="5a0d4d1b27afcb5a" providerId="LiveId" clId="{92A518E0-C27A-4EF1-9545-C157605142D7}" dt="2022-02-15T15:22:59.383" v="449" actId="700"/>
          <ac:spMkLst>
            <pc:docMk/>
            <pc:sldMk cId="1820686323" sldId="2070"/>
            <ac:spMk id="3" creationId="{B1F0F206-0981-470D-9624-EB2CA65399C5}"/>
          </ac:spMkLst>
        </pc:spChg>
        <pc:spChg chg="mod ord">
          <ac:chgData name="Miroslav Reiter" userId="5a0d4d1b27afcb5a" providerId="LiveId" clId="{92A518E0-C27A-4EF1-9545-C157605142D7}" dt="2022-02-15T15:22:59.383" v="449" actId="700"/>
          <ac:spMkLst>
            <pc:docMk/>
            <pc:sldMk cId="1820686323" sldId="2070"/>
            <ac:spMk id="4" creationId="{004693A0-B761-4BBD-ACFF-041359335698}"/>
          </ac:spMkLst>
        </pc:spChg>
        <pc:picChg chg="add mod modCrop">
          <ac:chgData name="Miroslav Reiter" userId="5a0d4d1b27afcb5a" providerId="LiveId" clId="{92A518E0-C27A-4EF1-9545-C157605142D7}" dt="2022-02-15T15:23:34.840" v="457" actId="1076"/>
          <ac:picMkLst>
            <pc:docMk/>
            <pc:sldMk cId="1820686323" sldId="2070"/>
            <ac:picMk id="6" creationId="{90D38A03-EAEA-4183-BB28-19DCEB7822C8}"/>
          </ac:picMkLst>
        </pc:picChg>
      </pc:sldChg>
      <pc:sldChg chg="add del">
        <pc:chgData name="Miroslav Reiter" userId="5a0d4d1b27afcb5a" providerId="LiveId" clId="{92A518E0-C27A-4EF1-9545-C157605142D7}" dt="2022-02-15T15:04:30.249" v="119"/>
        <pc:sldMkLst>
          <pc:docMk/>
          <pc:sldMk cId="29583936" sldId="2071"/>
        </pc:sldMkLst>
      </pc:sldChg>
      <pc:sldChg chg="addSp delSp modSp new mod modClrScheme chgLayout modNotesTx">
        <pc:chgData name="Miroslav Reiter" userId="5a0d4d1b27afcb5a" providerId="LiveId" clId="{92A518E0-C27A-4EF1-9545-C157605142D7}" dt="2022-02-15T15:42:52.119" v="691"/>
        <pc:sldMkLst>
          <pc:docMk/>
          <pc:sldMk cId="1147149990" sldId="2071"/>
        </pc:sldMkLst>
        <pc:spChg chg="del mod ord">
          <ac:chgData name="Miroslav Reiter" userId="5a0d4d1b27afcb5a" providerId="LiveId" clId="{92A518E0-C27A-4EF1-9545-C157605142D7}" dt="2022-02-15T15:26:52.285" v="478" actId="700"/>
          <ac:spMkLst>
            <pc:docMk/>
            <pc:sldMk cId="1147149990" sldId="2071"/>
            <ac:spMk id="2" creationId="{0FB2CD07-C3F7-46FD-A1FB-D43362032B2D}"/>
          </ac:spMkLst>
        </pc:spChg>
        <pc:spChg chg="del">
          <ac:chgData name="Miroslav Reiter" userId="5a0d4d1b27afcb5a" providerId="LiveId" clId="{92A518E0-C27A-4EF1-9545-C157605142D7}" dt="2022-02-15T15:26:52.285" v="478" actId="700"/>
          <ac:spMkLst>
            <pc:docMk/>
            <pc:sldMk cId="1147149990" sldId="2071"/>
            <ac:spMk id="3" creationId="{147A502D-F50B-4493-8ABC-D37BD97F9B33}"/>
          </ac:spMkLst>
        </pc:spChg>
        <pc:spChg chg="del">
          <ac:chgData name="Miroslav Reiter" userId="5a0d4d1b27afcb5a" providerId="LiveId" clId="{92A518E0-C27A-4EF1-9545-C157605142D7}" dt="2022-02-15T15:26:52.285" v="478" actId="700"/>
          <ac:spMkLst>
            <pc:docMk/>
            <pc:sldMk cId="1147149990" sldId="2071"/>
            <ac:spMk id="4" creationId="{EAC4B333-D40E-4F16-A143-B9B0B1590111}"/>
          </ac:spMkLst>
        </pc:spChg>
        <pc:spChg chg="mod ord">
          <ac:chgData name="Miroslav Reiter" userId="5a0d4d1b27afcb5a" providerId="LiveId" clId="{92A518E0-C27A-4EF1-9545-C157605142D7}" dt="2022-02-15T15:27:01.672" v="479" actId="700"/>
          <ac:spMkLst>
            <pc:docMk/>
            <pc:sldMk cId="1147149990" sldId="2071"/>
            <ac:spMk id="5" creationId="{E59802F5-2AE3-4388-A013-B62629CE5518}"/>
          </ac:spMkLst>
        </pc:spChg>
        <pc:spChg chg="add del mod ord">
          <ac:chgData name="Miroslav Reiter" userId="5a0d4d1b27afcb5a" providerId="LiveId" clId="{92A518E0-C27A-4EF1-9545-C157605142D7}" dt="2022-02-15T15:27:01.672" v="479" actId="700"/>
          <ac:spMkLst>
            <pc:docMk/>
            <pc:sldMk cId="1147149990" sldId="2071"/>
            <ac:spMk id="6" creationId="{9A46ABB8-56D7-42D9-AF15-31CB214CF038}"/>
          </ac:spMkLst>
        </pc:spChg>
        <pc:spChg chg="add del">
          <ac:chgData name="Miroslav Reiter" userId="5a0d4d1b27afcb5a" providerId="LiveId" clId="{92A518E0-C27A-4EF1-9545-C157605142D7}" dt="2022-02-15T15:42:50.759" v="690" actId="22"/>
          <ac:spMkLst>
            <pc:docMk/>
            <pc:sldMk cId="1147149990" sldId="2071"/>
            <ac:spMk id="10" creationId="{66AD03C4-9770-4C24-8A3B-8614FE367410}"/>
          </ac:spMkLst>
        </pc:spChg>
        <pc:picChg chg="add mod">
          <ac:chgData name="Miroslav Reiter" userId="5a0d4d1b27afcb5a" providerId="LiveId" clId="{92A518E0-C27A-4EF1-9545-C157605142D7}" dt="2022-02-15T15:27:05.630" v="482" actId="962"/>
          <ac:picMkLst>
            <pc:docMk/>
            <pc:sldMk cId="1147149990" sldId="2071"/>
            <ac:picMk id="8" creationId="{00C067CF-E2A4-483D-AFD6-6B37B57774D7}"/>
          </ac:picMkLst>
        </pc:picChg>
      </pc:sldChg>
      <pc:sldChg chg="addSp modSp new mod">
        <pc:chgData name="Miroslav Reiter" userId="5a0d4d1b27afcb5a" providerId="LiveId" clId="{92A518E0-C27A-4EF1-9545-C157605142D7}" dt="2022-02-15T15:27:12.258" v="485" actId="27614"/>
        <pc:sldMkLst>
          <pc:docMk/>
          <pc:sldMk cId="470047823" sldId="2072"/>
        </pc:sldMkLst>
        <pc:picChg chg="add mod">
          <ac:chgData name="Miroslav Reiter" userId="5a0d4d1b27afcb5a" providerId="LiveId" clId="{92A518E0-C27A-4EF1-9545-C157605142D7}" dt="2022-02-15T15:27:12.258" v="485" actId="27614"/>
          <ac:picMkLst>
            <pc:docMk/>
            <pc:sldMk cId="470047823" sldId="2072"/>
            <ac:picMk id="4" creationId="{4B53419E-E191-4388-ADDF-CC6A3D809041}"/>
          </ac:picMkLst>
        </pc:picChg>
      </pc:sldChg>
      <pc:sldChg chg="add del">
        <pc:chgData name="Miroslav Reiter" userId="5a0d4d1b27afcb5a" providerId="LiveId" clId="{92A518E0-C27A-4EF1-9545-C157605142D7}" dt="2022-02-15T15:04:30.249" v="119"/>
        <pc:sldMkLst>
          <pc:docMk/>
          <pc:sldMk cId="2120905766" sldId="2072"/>
        </pc:sldMkLst>
      </pc:sldChg>
      <pc:sldChg chg="add del">
        <pc:chgData name="Miroslav Reiter" userId="5a0d4d1b27afcb5a" providerId="LiveId" clId="{92A518E0-C27A-4EF1-9545-C157605142D7}" dt="2022-02-15T15:04:30.249" v="119"/>
        <pc:sldMkLst>
          <pc:docMk/>
          <pc:sldMk cId="2114717912" sldId="2073"/>
        </pc:sldMkLst>
      </pc:sldChg>
      <pc:sldChg chg="addSp modSp new">
        <pc:chgData name="Miroslav Reiter" userId="5a0d4d1b27afcb5a" providerId="LiveId" clId="{92A518E0-C27A-4EF1-9545-C157605142D7}" dt="2022-02-15T15:27:14.361" v="487"/>
        <pc:sldMkLst>
          <pc:docMk/>
          <pc:sldMk cId="3048705049" sldId="2073"/>
        </pc:sldMkLst>
        <pc:picChg chg="add mod">
          <ac:chgData name="Miroslav Reiter" userId="5a0d4d1b27afcb5a" providerId="LiveId" clId="{92A518E0-C27A-4EF1-9545-C157605142D7}" dt="2022-02-15T15:27:14.361" v="487"/>
          <ac:picMkLst>
            <pc:docMk/>
            <pc:sldMk cId="3048705049" sldId="2073"/>
            <ac:picMk id="4" creationId="{572FE634-C706-4B7B-9446-D3C110CA7BE2}"/>
          </ac:picMkLst>
        </pc:picChg>
      </pc:sldChg>
      <pc:sldChg chg="addSp delSp modSp new mod setBg setClrOvrMap">
        <pc:chgData name="Miroslav Reiter" userId="5a0d4d1b27afcb5a" providerId="LiveId" clId="{92A518E0-C27A-4EF1-9545-C157605142D7}" dt="2022-02-15T15:28:04.513" v="524" actId="20577"/>
        <pc:sldMkLst>
          <pc:docMk/>
          <pc:sldMk cId="2867522206" sldId="2074"/>
        </pc:sldMkLst>
        <pc:spChg chg="mod">
          <ac:chgData name="Miroslav Reiter" userId="5a0d4d1b27afcb5a" providerId="LiveId" clId="{92A518E0-C27A-4EF1-9545-C157605142D7}" dt="2022-02-15T15:28:04.513" v="524" actId="20577"/>
          <ac:spMkLst>
            <pc:docMk/>
            <pc:sldMk cId="2867522206" sldId="2074"/>
            <ac:spMk id="2" creationId="{5F11B20B-4F82-4D76-8EA7-61E7089F82A4}"/>
          </ac:spMkLst>
        </pc:spChg>
        <pc:spChg chg="mod">
          <ac:chgData name="Miroslav Reiter" userId="5a0d4d1b27afcb5a" providerId="LiveId" clId="{92A518E0-C27A-4EF1-9545-C157605142D7}" dt="2022-02-15T15:27:51.357" v="494" actId="26606"/>
          <ac:spMkLst>
            <pc:docMk/>
            <pc:sldMk cId="2867522206" sldId="2074"/>
            <ac:spMk id="3" creationId="{3BE46D55-0F38-4B5F-9ACB-626EF3A5F513}"/>
          </ac:spMkLst>
        </pc:spChg>
        <pc:spChg chg="add">
          <ac:chgData name="Miroslav Reiter" userId="5a0d4d1b27afcb5a" providerId="LiveId" clId="{92A518E0-C27A-4EF1-9545-C157605142D7}" dt="2022-02-15T15:27:51.357" v="494" actId="26606"/>
          <ac:spMkLst>
            <pc:docMk/>
            <pc:sldMk cId="2867522206" sldId="2074"/>
            <ac:spMk id="7" creationId="{71B2258F-86CA-4D4D-8270-BC05FCDEBFB3}"/>
          </ac:spMkLst>
        </pc:spChg>
        <pc:spChg chg="add del">
          <ac:chgData name="Miroslav Reiter" userId="5a0d4d1b27afcb5a" providerId="LiveId" clId="{92A518E0-C27A-4EF1-9545-C157605142D7}" dt="2022-02-15T15:27:45.020" v="493" actId="26606"/>
          <ac:spMkLst>
            <pc:docMk/>
            <pc:sldMk cId="2867522206" sldId="2074"/>
            <ac:spMk id="10" creationId="{37C89E4B-3C9F-44B9-8B86-D9E3D112D8EC}"/>
          </ac:spMkLst>
        </pc:spChg>
        <pc:picChg chg="add mod ord">
          <ac:chgData name="Miroslav Reiter" userId="5a0d4d1b27afcb5a" providerId="LiveId" clId="{92A518E0-C27A-4EF1-9545-C157605142D7}" dt="2022-02-15T15:27:51.357" v="494" actId="26606"/>
          <ac:picMkLst>
            <pc:docMk/>
            <pc:sldMk cId="2867522206" sldId="2074"/>
            <ac:picMk id="5" creationId="{9745954C-AB7D-40E7-A8B6-098417F7DA2A}"/>
          </ac:picMkLst>
        </pc:picChg>
        <pc:cxnChg chg="add del">
          <ac:chgData name="Miroslav Reiter" userId="5a0d4d1b27afcb5a" providerId="LiveId" clId="{92A518E0-C27A-4EF1-9545-C157605142D7}" dt="2022-02-15T15:27:45.020" v="493" actId="26606"/>
          <ac:cxnSpMkLst>
            <pc:docMk/>
            <pc:sldMk cId="2867522206" sldId="2074"/>
            <ac:cxnSpMk id="12" creationId="{AA2EAA10-076F-46BD-8F0F-B9A2FB77A85C}"/>
          </ac:cxnSpMkLst>
        </pc:cxnChg>
        <pc:cxnChg chg="add del">
          <ac:chgData name="Miroslav Reiter" userId="5a0d4d1b27afcb5a" providerId="LiveId" clId="{92A518E0-C27A-4EF1-9545-C157605142D7}" dt="2022-02-15T15:27:45.020" v="493" actId="26606"/>
          <ac:cxnSpMkLst>
            <pc:docMk/>
            <pc:sldMk cId="2867522206" sldId="2074"/>
            <ac:cxnSpMk id="14" creationId="{D891E407-403B-4764-86C9-33A56D3BCAA3}"/>
          </ac:cxnSpMkLst>
        </pc:cxnChg>
      </pc:sldChg>
      <pc:sldChg chg="addSp modSp new mod">
        <pc:chgData name="Miroslav Reiter" userId="5a0d4d1b27afcb5a" providerId="LiveId" clId="{92A518E0-C27A-4EF1-9545-C157605142D7}" dt="2022-02-15T15:31:37.834" v="612" actId="1076"/>
        <pc:sldMkLst>
          <pc:docMk/>
          <pc:sldMk cId="903905117" sldId="2075"/>
        </pc:sldMkLst>
        <pc:spChg chg="mod">
          <ac:chgData name="Miroslav Reiter" userId="5a0d4d1b27afcb5a" providerId="LiveId" clId="{92A518E0-C27A-4EF1-9545-C157605142D7}" dt="2022-02-15T15:30:29.337" v="609" actId="20577"/>
          <ac:spMkLst>
            <pc:docMk/>
            <pc:sldMk cId="903905117" sldId="2075"/>
            <ac:spMk id="2" creationId="{662173C0-A45A-48C7-904D-ED488EFFD4B9}"/>
          </ac:spMkLst>
        </pc:spChg>
        <pc:picChg chg="add mod">
          <ac:chgData name="Miroslav Reiter" userId="5a0d4d1b27afcb5a" providerId="LiveId" clId="{92A518E0-C27A-4EF1-9545-C157605142D7}" dt="2022-02-15T15:31:37.834" v="612" actId="1076"/>
          <ac:picMkLst>
            <pc:docMk/>
            <pc:sldMk cId="903905117" sldId="2075"/>
            <ac:picMk id="5" creationId="{6E2E175A-8466-4100-AA67-092767E1D27B}"/>
          </ac:picMkLst>
        </pc:picChg>
      </pc:sldChg>
      <pc:sldChg chg="addSp delSp modSp new mod modNotesTx">
        <pc:chgData name="Miroslav Reiter" userId="5a0d4d1b27afcb5a" providerId="LiveId" clId="{92A518E0-C27A-4EF1-9545-C157605142D7}" dt="2022-02-15T15:32:55.269" v="616"/>
        <pc:sldMkLst>
          <pc:docMk/>
          <pc:sldMk cId="3575905505" sldId="2076"/>
        </pc:sldMkLst>
        <pc:spChg chg="del">
          <ac:chgData name="Miroslav Reiter" userId="5a0d4d1b27afcb5a" providerId="LiveId" clId="{92A518E0-C27A-4EF1-9545-C157605142D7}" dt="2022-02-15T15:32:53.224" v="615" actId="478"/>
          <ac:spMkLst>
            <pc:docMk/>
            <pc:sldMk cId="3575905505" sldId="2076"/>
            <ac:spMk id="2" creationId="{5B464126-290B-4A4E-8A25-FBBDE94677FF}"/>
          </ac:spMkLst>
        </pc:spChg>
        <pc:picChg chg="add mod">
          <ac:chgData name="Miroslav Reiter" userId="5a0d4d1b27afcb5a" providerId="LiveId" clId="{92A518E0-C27A-4EF1-9545-C157605142D7}" dt="2022-02-15T15:32:55.269" v="616"/>
          <ac:picMkLst>
            <pc:docMk/>
            <pc:sldMk cId="3575905505" sldId="2076"/>
            <ac:picMk id="5" creationId="{82AD68A1-9C8D-496F-89E6-B14069D9FD30}"/>
          </ac:picMkLst>
        </pc:picChg>
      </pc:sldChg>
      <pc:sldChg chg="addSp delSp modSp new mod setBg modClrScheme chgLayout modNotesTx">
        <pc:chgData name="Miroslav Reiter" userId="5a0d4d1b27afcb5a" providerId="LiveId" clId="{92A518E0-C27A-4EF1-9545-C157605142D7}" dt="2022-02-15T15:34:08.906" v="623" actId="26606"/>
        <pc:sldMkLst>
          <pc:docMk/>
          <pc:sldMk cId="99490504" sldId="2077"/>
        </pc:sldMkLst>
        <pc:spChg chg="del">
          <ac:chgData name="Miroslav Reiter" userId="5a0d4d1b27afcb5a" providerId="LiveId" clId="{92A518E0-C27A-4EF1-9545-C157605142D7}" dt="2022-02-15T15:34:03.554" v="619" actId="700"/>
          <ac:spMkLst>
            <pc:docMk/>
            <pc:sldMk cId="99490504" sldId="2077"/>
            <ac:spMk id="2" creationId="{E86479DE-C934-4BB2-911F-0C86063F4F2E}"/>
          </ac:spMkLst>
        </pc:spChg>
        <pc:spChg chg="mod ord">
          <ac:chgData name="Miroslav Reiter" userId="5a0d4d1b27afcb5a" providerId="LiveId" clId="{92A518E0-C27A-4EF1-9545-C157605142D7}" dt="2022-02-15T15:34:08.906" v="623" actId="26606"/>
          <ac:spMkLst>
            <pc:docMk/>
            <pc:sldMk cId="99490504" sldId="2077"/>
            <ac:spMk id="3" creationId="{6E0BA055-95B5-45E9-892C-A82BD294E58C}"/>
          </ac:spMkLst>
        </pc:spChg>
        <pc:spChg chg="add">
          <ac:chgData name="Miroslav Reiter" userId="5a0d4d1b27afcb5a" providerId="LiveId" clId="{92A518E0-C27A-4EF1-9545-C157605142D7}" dt="2022-02-15T15:34:08.906" v="623" actId="26606"/>
          <ac:spMkLst>
            <pc:docMk/>
            <pc:sldMk cId="99490504" sldId="2077"/>
            <ac:spMk id="10" creationId="{42A4FC2C-047E-45A5-965D-8E1E3BF09BC6}"/>
          </ac:spMkLst>
        </pc:spChg>
        <pc:picChg chg="add mod">
          <ac:chgData name="Miroslav Reiter" userId="5a0d4d1b27afcb5a" providerId="LiveId" clId="{92A518E0-C27A-4EF1-9545-C157605142D7}" dt="2022-02-15T15:34:08.906" v="623" actId="26606"/>
          <ac:picMkLst>
            <pc:docMk/>
            <pc:sldMk cId="99490504" sldId="2077"/>
            <ac:picMk id="5" creationId="{39ED0CA9-E5C4-4435-8837-B6923A2A3CFF}"/>
          </ac:picMkLst>
        </pc:picChg>
      </pc:sldChg>
      <pc:sldChg chg="addSp modSp new modNotesTx">
        <pc:chgData name="Miroslav Reiter" userId="5a0d4d1b27afcb5a" providerId="LiveId" clId="{92A518E0-C27A-4EF1-9545-C157605142D7}" dt="2022-02-15T15:36:03.405" v="631"/>
        <pc:sldMkLst>
          <pc:docMk/>
          <pc:sldMk cId="70200564" sldId="2078"/>
        </pc:sldMkLst>
        <pc:picChg chg="add mod">
          <ac:chgData name="Miroslav Reiter" userId="5a0d4d1b27afcb5a" providerId="LiveId" clId="{92A518E0-C27A-4EF1-9545-C157605142D7}" dt="2022-02-15T15:35:45.906" v="627"/>
          <ac:picMkLst>
            <pc:docMk/>
            <pc:sldMk cId="70200564" sldId="2078"/>
            <ac:picMk id="4" creationId="{284464B6-D70B-47AA-9BC5-07A4F41D4849}"/>
          </ac:picMkLst>
        </pc:picChg>
      </pc:sldChg>
      <pc:sldChg chg="addSp modSp new modNotesTx">
        <pc:chgData name="Miroslav Reiter" userId="5a0d4d1b27afcb5a" providerId="LiveId" clId="{92A518E0-C27A-4EF1-9545-C157605142D7}" dt="2022-02-15T15:35:56.357" v="630"/>
        <pc:sldMkLst>
          <pc:docMk/>
          <pc:sldMk cId="2868926675" sldId="2079"/>
        </pc:sldMkLst>
        <pc:picChg chg="add mod">
          <ac:chgData name="Miroslav Reiter" userId="5a0d4d1b27afcb5a" providerId="LiveId" clId="{92A518E0-C27A-4EF1-9545-C157605142D7}" dt="2022-02-15T15:35:53.046" v="629"/>
          <ac:picMkLst>
            <pc:docMk/>
            <pc:sldMk cId="2868926675" sldId="2079"/>
            <ac:picMk id="4" creationId="{6EE5F4A5-87D5-48C6-91DB-A03E4DAB9A34}"/>
          </ac:picMkLst>
        </pc:picChg>
      </pc:sldChg>
      <pc:sldChg chg="addSp modSp new mod modClrScheme chgLayout">
        <pc:chgData name="Miroslav Reiter" userId="5a0d4d1b27afcb5a" providerId="LiveId" clId="{92A518E0-C27A-4EF1-9545-C157605142D7}" dt="2022-02-15T15:45:44.385" v="756" actId="1076"/>
        <pc:sldMkLst>
          <pc:docMk/>
          <pc:sldMk cId="3125604182" sldId="2080"/>
        </pc:sldMkLst>
        <pc:spChg chg="mod ord">
          <ac:chgData name="Miroslav Reiter" userId="5a0d4d1b27afcb5a" providerId="LiveId" clId="{92A518E0-C27A-4EF1-9545-C157605142D7}" dt="2022-02-15T15:45:06.342" v="714" actId="700"/>
          <ac:spMkLst>
            <pc:docMk/>
            <pc:sldMk cId="3125604182" sldId="2080"/>
            <ac:spMk id="2" creationId="{1CFD2291-857E-4E44-A9BD-0A10A57DADD5}"/>
          </ac:spMkLst>
        </pc:spChg>
        <pc:spChg chg="add mod ord">
          <ac:chgData name="Miroslav Reiter" userId="5a0d4d1b27afcb5a" providerId="LiveId" clId="{92A518E0-C27A-4EF1-9545-C157605142D7}" dt="2022-02-15T15:45:44.385" v="756" actId="1076"/>
          <ac:spMkLst>
            <pc:docMk/>
            <pc:sldMk cId="3125604182" sldId="2080"/>
            <ac:spMk id="3" creationId="{80C1A213-E7EE-4630-9982-82575F70A5D0}"/>
          </ac:spMkLst>
        </pc:spChg>
      </pc:sldChg>
      <pc:sldChg chg="addSp modSp new mod modClrScheme chgLayout">
        <pc:chgData name="Miroslav Reiter" userId="5a0d4d1b27afcb5a" providerId="LiveId" clId="{92A518E0-C27A-4EF1-9545-C157605142D7}" dt="2022-02-15T15:48:08.333" v="963" actId="20577"/>
        <pc:sldMkLst>
          <pc:docMk/>
          <pc:sldMk cId="2932318120" sldId="2081"/>
        </pc:sldMkLst>
        <pc:spChg chg="mod ord">
          <ac:chgData name="Miroslav Reiter" userId="5a0d4d1b27afcb5a" providerId="LiveId" clId="{92A518E0-C27A-4EF1-9545-C157605142D7}" dt="2022-02-15T15:46:17.951" v="793" actId="700"/>
          <ac:spMkLst>
            <pc:docMk/>
            <pc:sldMk cId="2932318120" sldId="2081"/>
            <ac:spMk id="2" creationId="{8942103F-E861-407C-9AA4-63CA761CFE44}"/>
          </ac:spMkLst>
        </pc:spChg>
        <pc:spChg chg="mod ord">
          <ac:chgData name="Miroslav Reiter" userId="5a0d4d1b27afcb5a" providerId="LiveId" clId="{92A518E0-C27A-4EF1-9545-C157605142D7}" dt="2022-02-15T15:46:17.951" v="793" actId="700"/>
          <ac:spMkLst>
            <pc:docMk/>
            <pc:sldMk cId="2932318120" sldId="2081"/>
            <ac:spMk id="3" creationId="{A4897215-5540-47AC-A642-DF14DB631837}"/>
          </ac:spMkLst>
        </pc:spChg>
        <pc:spChg chg="add mod ord">
          <ac:chgData name="Miroslav Reiter" userId="5a0d4d1b27afcb5a" providerId="LiveId" clId="{92A518E0-C27A-4EF1-9545-C157605142D7}" dt="2022-02-15T15:48:08.333" v="963" actId="20577"/>
          <ac:spMkLst>
            <pc:docMk/>
            <pc:sldMk cId="2932318120" sldId="2081"/>
            <ac:spMk id="4" creationId="{C0ABDAB6-8D13-4376-8FB1-5FDC80BE2F3B}"/>
          </ac:spMkLst>
        </pc:spChg>
      </pc:sldChg>
      <pc:sldChg chg="addSp modSp add mod modClrScheme chgLayout">
        <pc:chgData name="Miroslav Reiter" userId="5a0d4d1b27afcb5a" providerId="LiveId" clId="{92A518E0-C27A-4EF1-9545-C157605142D7}" dt="2022-02-15T15:50:02.270" v="1137" actId="20577"/>
        <pc:sldMkLst>
          <pc:docMk/>
          <pc:sldMk cId="563517280" sldId="2082"/>
        </pc:sldMkLst>
        <pc:spChg chg="mod ord">
          <ac:chgData name="Miroslav Reiter" userId="5a0d4d1b27afcb5a" providerId="LiveId" clId="{92A518E0-C27A-4EF1-9545-C157605142D7}" dt="2022-02-15T15:46:17.951" v="793" actId="700"/>
          <ac:spMkLst>
            <pc:docMk/>
            <pc:sldMk cId="563517280" sldId="2082"/>
            <ac:spMk id="2" creationId="{8942103F-E861-407C-9AA4-63CA761CFE44}"/>
          </ac:spMkLst>
        </pc:spChg>
        <pc:spChg chg="mod ord">
          <ac:chgData name="Miroslav Reiter" userId="5a0d4d1b27afcb5a" providerId="LiveId" clId="{92A518E0-C27A-4EF1-9545-C157605142D7}" dt="2022-02-15T15:46:17.951" v="793" actId="700"/>
          <ac:spMkLst>
            <pc:docMk/>
            <pc:sldMk cId="563517280" sldId="2082"/>
            <ac:spMk id="3" creationId="{A4897215-5540-47AC-A642-DF14DB631837}"/>
          </ac:spMkLst>
        </pc:spChg>
        <pc:spChg chg="add mod ord">
          <ac:chgData name="Miroslav Reiter" userId="5a0d4d1b27afcb5a" providerId="LiveId" clId="{92A518E0-C27A-4EF1-9545-C157605142D7}" dt="2022-02-15T15:50:02.270" v="1137" actId="20577"/>
          <ac:spMkLst>
            <pc:docMk/>
            <pc:sldMk cId="563517280" sldId="2082"/>
            <ac:spMk id="4" creationId="{639CA9C2-4A0B-4B51-B98B-EC0901AC11A5}"/>
          </ac:spMkLst>
        </pc:spChg>
      </pc:sldChg>
      <pc:sldMasterChg chg="modSp delSldLayout">
        <pc:chgData name="Miroslav Reiter" userId="5a0d4d1b27afcb5a" providerId="LiveId" clId="{92A518E0-C27A-4EF1-9545-C157605142D7}" dt="2022-02-15T15:54:48.392" v="1189" actId="47"/>
        <pc:sldMasterMkLst>
          <pc:docMk/>
          <pc:sldMasterMk cId="2991567351" sldId="2147483692"/>
        </pc:sldMasterMkLst>
        <pc:spChg chg="mod">
          <ac:chgData name="Miroslav Reiter" userId="5a0d4d1b27afcb5a" providerId="LiveId" clId="{92A518E0-C27A-4EF1-9545-C157605142D7}" dt="2022-02-15T14:49:53.379" v="53" actId="113"/>
          <ac:spMkLst>
            <pc:docMk/>
            <pc:sldMasterMk cId="2991567351" sldId="2147483692"/>
            <ac:spMk id="2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49:55.935" v="54" actId="2711"/>
          <ac:spMkLst>
            <pc:docMk/>
            <pc:sldMasterMk cId="2991567351" sldId="2147483692"/>
            <ac:spMk id="3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49:59.583" v="55" actId="2711"/>
          <ac:spMkLst>
            <pc:docMk/>
            <pc:sldMasterMk cId="2991567351" sldId="2147483692"/>
            <ac:spMk id="4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0:03.636" v="56" actId="2711"/>
          <ac:spMkLst>
            <pc:docMk/>
            <pc:sldMasterMk cId="2991567351" sldId="2147483692"/>
            <ac:spMk id="5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0:09.313" v="58" actId="113"/>
          <ac:spMkLst>
            <pc:docMk/>
            <pc:sldMasterMk cId="2991567351" sldId="2147483692"/>
            <ac:spMk id="6" creationId="{00000000-0000-0000-0000-000000000000}"/>
          </ac:spMkLst>
        </pc:spChg>
        <pc:sldLayoutChg chg="del">
          <pc:chgData name="Miroslav Reiter" userId="5a0d4d1b27afcb5a" providerId="LiveId" clId="{92A518E0-C27A-4EF1-9545-C157605142D7}" dt="2022-02-15T15:54:48.392" v="1189" actId="47"/>
          <pc:sldLayoutMkLst>
            <pc:docMk/>
            <pc:sldMasterMk cId="2991567351" sldId="2147483692"/>
            <pc:sldLayoutMk cId="751053697" sldId="2147484135"/>
          </pc:sldLayoutMkLst>
        </pc:sldLayoutChg>
      </pc:sldMasterChg>
      <pc:sldMasterChg chg="modSp del delSldLayout">
        <pc:chgData name="Miroslav Reiter" userId="5a0d4d1b27afcb5a" providerId="LiveId" clId="{92A518E0-C27A-4EF1-9545-C157605142D7}" dt="2022-02-15T15:43:04.981" v="692" actId="47"/>
        <pc:sldMasterMkLst>
          <pc:docMk/>
          <pc:sldMasterMk cId="1409612750" sldId="2147483797"/>
        </pc:sldMasterMkLst>
        <pc:spChg chg="mod">
          <ac:chgData name="Miroslav Reiter" userId="5a0d4d1b27afcb5a" providerId="LiveId" clId="{92A518E0-C27A-4EF1-9545-C157605142D7}" dt="2022-02-15T14:50:20.770" v="59" actId="113"/>
          <ac:spMkLst>
            <pc:docMk/>
            <pc:sldMasterMk cId="1409612750" sldId="2147483797"/>
            <ac:spMk id="2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0:24.832" v="61" actId="113"/>
          <ac:spMkLst>
            <pc:docMk/>
            <pc:sldMasterMk cId="1409612750" sldId="2147483797"/>
            <ac:spMk id="3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0:28.116" v="62" actId="2711"/>
          <ac:spMkLst>
            <pc:docMk/>
            <pc:sldMasterMk cId="1409612750" sldId="2147483797"/>
            <ac:spMk id="4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0:32.540" v="63" actId="2711"/>
          <ac:spMkLst>
            <pc:docMk/>
            <pc:sldMasterMk cId="1409612750" sldId="2147483797"/>
            <ac:spMk id="5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0:37.299" v="64" actId="2711"/>
          <ac:spMkLst>
            <pc:docMk/>
            <pc:sldMasterMk cId="1409612750" sldId="2147483797"/>
            <ac:spMk id="6" creationId="{00000000-0000-0000-0000-000000000000}"/>
          </ac:spMkLst>
        </pc:sp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079925749" sldId="214748379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604155605" sldId="214748379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345667371" sldId="214748380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490253326" sldId="214748380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4234480026" sldId="214748380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985904759" sldId="214748380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733570286" sldId="214748380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452402570" sldId="214748380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884569812" sldId="214748380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557242374" sldId="214748380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827514143" sldId="214748380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808058837" sldId="214748380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308845348" sldId="214748381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180293775" sldId="214748381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936351290" sldId="214748381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199344052" sldId="214748381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199027259" sldId="214748381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569026779" sldId="214748381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4225743778" sldId="214748381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728296229" sldId="214748381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890528793" sldId="214748381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936660744" sldId="214748381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112049705" sldId="214748382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04853596" sldId="214748382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712506479" sldId="214748382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419136960" sldId="214748382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76212948" sldId="214748382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564823457" sldId="214748382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722777201" sldId="214748382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006187897" sldId="214748382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60085307" sldId="214748382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76372094" sldId="214748382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4121781887" sldId="214748383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246610304" sldId="214748383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508076588" sldId="214748383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622251255" sldId="214748383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927360940" sldId="214748383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526305617" sldId="214748383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585888331" sldId="214748383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059157881" sldId="214748383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663808479" sldId="214748383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629221436" sldId="214748383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625543236" sldId="214748384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4229041668" sldId="214748384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190796540" sldId="214748384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028912070" sldId="214748384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164396421" sldId="214748384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698458518" sldId="214748384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252637584" sldId="214748384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341430841" sldId="214748384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186156118" sldId="214748384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376793679" sldId="214748384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604762571" sldId="214748385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606665845" sldId="214748385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501347196" sldId="214748385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681648339" sldId="214748385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266502293" sldId="214748385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115903101" sldId="214748385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094706884" sldId="214748385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051379441" sldId="214748385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016682502" sldId="214748385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117972869" sldId="214748385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776654402" sldId="214748386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42766898" sldId="214748386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317679741" sldId="214748386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735664435" sldId="214748386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577761333" sldId="214748386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239073460" sldId="214748386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123571770" sldId="214748386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248104150" sldId="214748386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315101192" sldId="214748386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350683044" sldId="214748386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027830454" sldId="214748387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785635467" sldId="214748387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057659727" sldId="214748387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50918676" sldId="214748387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519525974" sldId="214748387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415033605" sldId="214748387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65927471" sldId="214748387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940648969" sldId="214748387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400909108" sldId="214748387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752544488" sldId="214748387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036135120" sldId="214748388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216273445" sldId="214748388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119686889" sldId="214748388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650965104" sldId="214748388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451067475" sldId="214748388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366931399" sldId="214748388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949584460" sldId="214748388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483463955" sldId="214748388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246115010" sldId="214748388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926863480" sldId="214748388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4278645623" sldId="214748389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748620403" sldId="2147483891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802215127" sldId="2147483892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457553774" sldId="2147483893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697985493" sldId="2147483894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521301375" sldId="2147483895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3221638190" sldId="2147483896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419915814" sldId="2147483897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4008183582" sldId="2147483898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799937295" sldId="2147483899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1193980626" sldId="2147483900"/>
          </pc:sldLayoutMkLst>
        </pc:sldLayoutChg>
        <pc:sldLayoutChg chg="del">
          <pc:chgData name="Miroslav Reiter" userId="5a0d4d1b27afcb5a" providerId="LiveId" clId="{92A518E0-C27A-4EF1-9545-C157605142D7}" dt="2022-02-15T15:43:04.981" v="692" actId="47"/>
          <pc:sldLayoutMkLst>
            <pc:docMk/>
            <pc:sldMasterMk cId="1409612750" sldId="2147483797"/>
            <pc:sldLayoutMk cId="2225314582" sldId="2147483902"/>
          </pc:sldLayoutMkLst>
        </pc:sldLayoutChg>
        <pc:sldLayoutChg chg="del">
          <pc:chgData name="Miroslav Reiter" userId="5a0d4d1b27afcb5a" providerId="LiveId" clId="{92A518E0-C27A-4EF1-9545-C157605142D7}" dt="2022-02-15T15:36:48.855" v="633" actId="18676"/>
          <pc:sldLayoutMkLst>
            <pc:docMk/>
            <pc:sldMasterMk cId="1409612750" sldId="2147483797"/>
            <pc:sldLayoutMk cId="1576866032" sldId="2147483903"/>
          </pc:sldLayoutMkLst>
        </pc:sldLayoutChg>
      </pc:sldMasterChg>
      <pc:sldMasterChg chg="modSp delSldLayout">
        <pc:chgData name="Miroslav Reiter" userId="5a0d4d1b27afcb5a" providerId="LiveId" clId="{92A518E0-C27A-4EF1-9545-C157605142D7}" dt="2022-02-15T15:36:42.544" v="632" actId="18676"/>
        <pc:sldMasterMkLst>
          <pc:docMk/>
          <pc:sldMasterMk cId="2564593112" sldId="2147484025"/>
        </pc:sldMasterMkLst>
        <pc:spChg chg="mod">
          <ac:chgData name="Miroslav Reiter" userId="5a0d4d1b27afcb5a" providerId="LiveId" clId="{92A518E0-C27A-4EF1-9545-C157605142D7}" dt="2022-02-15T14:50:49.158" v="65" actId="113"/>
          <ac:spMkLst>
            <pc:docMk/>
            <pc:sldMasterMk cId="2564593112" sldId="2147484025"/>
            <ac:spMk id="2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0:51.572" v="66" actId="2711"/>
          <ac:spMkLst>
            <pc:docMk/>
            <pc:sldMasterMk cId="2564593112" sldId="2147484025"/>
            <ac:spMk id="3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0:55.067" v="67" actId="2711"/>
          <ac:spMkLst>
            <pc:docMk/>
            <pc:sldMasterMk cId="2564593112" sldId="2147484025"/>
            <ac:spMk id="4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0:59.140" v="68" actId="2711"/>
          <ac:spMkLst>
            <pc:docMk/>
            <pc:sldMasterMk cId="2564593112" sldId="2147484025"/>
            <ac:spMk id="5" creationId="{00000000-0000-0000-0000-000000000000}"/>
          </ac:spMkLst>
        </pc:spChg>
        <pc:spChg chg="mod">
          <ac:chgData name="Miroslav Reiter" userId="5a0d4d1b27afcb5a" providerId="LiveId" clId="{92A518E0-C27A-4EF1-9545-C157605142D7}" dt="2022-02-15T14:51:03.155" v="69" actId="2711"/>
          <ac:spMkLst>
            <pc:docMk/>
            <pc:sldMasterMk cId="2564593112" sldId="2147484025"/>
            <ac:spMk id="6" creationId="{00000000-0000-0000-0000-000000000000}"/>
          </ac:spMkLst>
        </pc:spChg>
        <pc:sldLayoutChg chg="del">
          <pc:chgData name="Miroslav Reiter" userId="5a0d4d1b27afcb5a" providerId="LiveId" clId="{92A518E0-C27A-4EF1-9545-C157605142D7}" dt="2022-02-15T15:36:42.544" v="632" actId="18676"/>
          <pc:sldLayoutMkLst>
            <pc:docMk/>
            <pc:sldMasterMk cId="2564593112" sldId="2147484025"/>
            <pc:sldLayoutMk cId="529083018" sldId="2147484130"/>
          </pc:sldLayoutMkLst>
        </pc:sldLayoutChg>
      </pc:sldMasterChg>
    </pc:docChg>
  </pc:docChgLst>
  <pc:docChgLst>
    <pc:chgData name="Miroslav Reiter" userId="5a0d4d1b27afcb5a" providerId="LiveId" clId="{7FC74AB4-BA61-4973-92C1-D97AC8B19095}"/>
    <pc:docChg chg="undo custSel addSld delSld modSld sldOrd delSection modSection">
      <pc:chgData name="Miroslav Reiter" userId="5a0d4d1b27afcb5a" providerId="LiveId" clId="{7FC74AB4-BA61-4973-92C1-D97AC8B19095}" dt="2022-02-24T10:00:16.097" v="123" actId="962"/>
      <pc:docMkLst>
        <pc:docMk/>
      </pc:docMkLst>
      <pc:sldChg chg="modSp mod">
        <pc:chgData name="Miroslav Reiter" userId="5a0d4d1b27afcb5a" providerId="LiveId" clId="{7FC74AB4-BA61-4973-92C1-D97AC8B19095}" dt="2022-02-24T09:59:40.097" v="117" actId="20577"/>
        <pc:sldMkLst>
          <pc:docMk/>
          <pc:sldMk cId="0" sldId="262"/>
        </pc:sldMkLst>
        <pc:spChg chg="mod">
          <ac:chgData name="Miroslav Reiter" userId="5a0d4d1b27afcb5a" providerId="LiveId" clId="{7FC74AB4-BA61-4973-92C1-D97AC8B19095}" dt="2022-02-24T09:59:40.097" v="117" actId="20577"/>
          <ac:spMkLst>
            <pc:docMk/>
            <pc:sldMk cId="0" sldId="262"/>
            <ac:spMk id="7" creationId="{00000000-0000-0000-0000-000000000000}"/>
          </ac:spMkLst>
        </pc:spChg>
      </pc:sldChg>
      <pc:sldChg chg="del">
        <pc:chgData name="Miroslav Reiter" userId="5a0d4d1b27afcb5a" providerId="LiveId" clId="{7FC74AB4-BA61-4973-92C1-D97AC8B19095}" dt="2022-02-23T11:46:27.830" v="102" actId="47"/>
        <pc:sldMkLst>
          <pc:docMk/>
          <pc:sldMk cId="4175220107" sldId="296"/>
        </pc:sldMkLst>
      </pc:sldChg>
      <pc:sldChg chg="del">
        <pc:chgData name="Miroslav Reiter" userId="5a0d4d1b27afcb5a" providerId="LiveId" clId="{7FC74AB4-BA61-4973-92C1-D97AC8B19095}" dt="2022-02-23T11:46:27.830" v="102" actId="47"/>
        <pc:sldMkLst>
          <pc:docMk/>
          <pc:sldMk cId="1857876770" sldId="298"/>
        </pc:sldMkLst>
      </pc:sldChg>
      <pc:sldChg chg="del">
        <pc:chgData name="Miroslav Reiter" userId="5a0d4d1b27afcb5a" providerId="LiveId" clId="{7FC74AB4-BA61-4973-92C1-D97AC8B19095}" dt="2022-02-23T11:46:27.830" v="102" actId="47"/>
        <pc:sldMkLst>
          <pc:docMk/>
          <pc:sldMk cId="4195897040" sldId="299"/>
        </pc:sldMkLst>
      </pc:sldChg>
      <pc:sldChg chg="del">
        <pc:chgData name="Miroslav Reiter" userId="5a0d4d1b27afcb5a" providerId="LiveId" clId="{7FC74AB4-BA61-4973-92C1-D97AC8B19095}" dt="2022-02-23T11:46:27.830" v="102" actId="47"/>
        <pc:sldMkLst>
          <pc:docMk/>
          <pc:sldMk cId="804100203" sldId="301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1651101181" sldId="339"/>
        </pc:sldMkLst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800711202" sldId="578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3725157473" sldId="589"/>
        </pc:sldMkLst>
      </pc:sldChg>
      <pc:sldChg chg="add del">
        <pc:chgData name="Miroslav Reiter" userId="5a0d4d1b27afcb5a" providerId="LiveId" clId="{7FC74AB4-BA61-4973-92C1-D97AC8B19095}" dt="2022-02-23T11:50:46.916" v="116"/>
        <pc:sldMkLst>
          <pc:docMk/>
          <pc:sldMk cId="1063693333" sldId="591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2633878958" sldId="594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1705762768" sldId="595"/>
        </pc:sldMkLst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4290593444" sldId="596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2753358077" sldId="597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110804186" sldId="598"/>
        </pc:sldMkLst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1905634103" sldId="601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2804285894" sldId="622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1315549283" sldId="623"/>
        </pc:sldMkLst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1935381952" sldId="624"/>
        </pc:sldMkLst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1139773702" sldId="874"/>
        </pc:sldMkLst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2748150152" sldId="879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3391349866" sldId="896"/>
        </pc:sldMkLst>
      </pc:sldChg>
      <pc:sldChg chg="modSp mod">
        <pc:chgData name="Miroslav Reiter" userId="5a0d4d1b27afcb5a" providerId="LiveId" clId="{7FC74AB4-BA61-4973-92C1-D97AC8B19095}" dt="2022-02-23T11:16:39.006" v="42" actId="1076"/>
        <pc:sldMkLst>
          <pc:docMk/>
          <pc:sldMk cId="4000025977" sldId="921"/>
        </pc:sldMkLst>
        <pc:picChg chg="mod">
          <ac:chgData name="Miroslav Reiter" userId="5a0d4d1b27afcb5a" providerId="LiveId" clId="{7FC74AB4-BA61-4973-92C1-D97AC8B19095}" dt="2022-02-23T11:16:39.006" v="42" actId="1076"/>
          <ac:picMkLst>
            <pc:docMk/>
            <pc:sldMk cId="4000025977" sldId="921"/>
            <ac:picMk id="7" creationId="{4E85A81B-0403-459A-9725-B968B2485CCE}"/>
          </ac:picMkLst>
        </pc:picChg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712215129" sldId="1577"/>
        </pc:sldMkLst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971153003" sldId="1580"/>
        </pc:sldMkLst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127805703" sldId="1582"/>
        </pc:sldMkLst>
      </pc:sldChg>
      <pc:sldChg chg="modSp mod ord">
        <pc:chgData name="Miroslav Reiter" userId="5a0d4d1b27afcb5a" providerId="LiveId" clId="{7FC74AB4-BA61-4973-92C1-D97AC8B19095}" dt="2022-02-23T11:11:21.765" v="31"/>
        <pc:sldMkLst>
          <pc:docMk/>
          <pc:sldMk cId="0" sldId="1681"/>
        </pc:sldMkLst>
        <pc:spChg chg="mod">
          <ac:chgData name="Miroslav Reiter" userId="5a0d4d1b27afcb5a" providerId="LiveId" clId="{7FC74AB4-BA61-4973-92C1-D97AC8B19095}" dt="2022-02-23T11:10:48.968" v="28" actId="20577"/>
          <ac:spMkLst>
            <pc:docMk/>
            <pc:sldMk cId="0" sldId="1681"/>
            <ac:spMk id="342" creationId="{00000000-0000-0000-0000-000000000000}"/>
          </ac:spMkLst>
        </pc:spChg>
      </pc:sldChg>
      <pc:sldChg chg="del">
        <pc:chgData name="Miroslav Reiter" userId="5a0d4d1b27afcb5a" providerId="LiveId" clId="{7FC74AB4-BA61-4973-92C1-D97AC8B19095}" dt="2022-02-23T11:46:27.830" v="102" actId="47"/>
        <pc:sldMkLst>
          <pc:docMk/>
          <pc:sldMk cId="2289556488" sldId="1792"/>
        </pc:sldMkLst>
      </pc:sldChg>
      <pc:sldChg chg="del">
        <pc:chgData name="Miroslav Reiter" userId="5a0d4d1b27afcb5a" providerId="LiveId" clId="{7FC74AB4-BA61-4973-92C1-D97AC8B19095}" dt="2022-02-23T11:46:27.830" v="102" actId="47"/>
        <pc:sldMkLst>
          <pc:docMk/>
          <pc:sldMk cId="1241704865" sldId="1793"/>
        </pc:sldMkLst>
      </pc:sldChg>
      <pc:sldChg chg="add setBg">
        <pc:chgData name="Miroslav Reiter" userId="5a0d4d1b27afcb5a" providerId="LiveId" clId="{7FC74AB4-BA61-4973-92C1-D97AC8B19095}" dt="2022-02-23T11:19:26.539" v="44"/>
        <pc:sldMkLst>
          <pc:docMk/>
          <pc:sldMk cId="412104311" sldId="1799"/>
        </pc:sldMkLst>
      </pc:sldChg>
      <pc:sldChg chg="delSp modSp add mod setBg modClrScheme chgLayout">
        <pc:chgData name="Miroslav Reiter" userId="5a0d4d1b27afcb5a" providerId="LiveId" clId="{7FC74AB4-BA61-4973-92C1-D97AC8B19095}" dt="2022-02-23T11:20:15.166" v="49" actId="700"/>
        <pc:sldMkLst>
          <pc:docMk/>
          <pc:sldMk cId="2418762899" sldId="1843"/>
        </pc:sldMkLst>
        <pc:spChg chg="del">
          <ac:chgData name="Miroslav Reiter" userId="5a0d4d1b27afcb5a" providerId="LiveId" clId="{7FC74AB4-BA61-4973-92C1-D97AC8B19095}" dt="2022-02-23T11:20:15.166" v="49" actId="700"/>
          <ac:spMkLst>
            <pc:docMk/>
            <pc:sldMk cId="2418762899" sldId="1843"/>
            <ac:spMk id="2" creationId="{6BC5BAC7-7579-4041-B67E-84DF6B4410F6}"/>
          </ac:spMkLst>
        </pc:spChg>
        <pc:spChg chg="mod ord">
          <ac:chgData name="Miroslav Reiter" userId="5a0d4d1b27afcb5a" providerId="LiveId" clId="{7FC74AB4-BA61-4973-92C1-D97AC8B19095}" dt="2022-02-23T11:20:15.166" v="49" actId="700"/>
          <ac:spMkLst>
            <pc:docMk/>
            <pc:sldMk cId="2418762899" sldId="1843"/>
            <ac:spMk id="3" creationId="{5B3FA17B-5E7D-4F18-A713-E4DD2F09C4D3}"/>
          </ac:spMkLst>
        </pc:spChg>
      </pc:sldChg>
      <pc:sldChg chg="delSp modSp add mod setBg modClrScheme chgLayout">
        <pc:chgData name="Miroslav Reiter" userId="5a0d4d1b27afcb5a" providerId="LiveId" clId="{7FC74AB4-BA61-4973-92C1-D97AC8B19095}" dt="2022-02-23T11:20:15.166" v="49" actId="700"/>
        <pc:sldMkLst>
          <pc:docMk/>
          <pc:sldMk cId="1241290194" sldId="1844"/>
        </pc:sldMkLst>
        <pc:spChg chg="del">
          <ac:chgData name="Miroslav Reiter" userId="5a0d4d1b27afcb5a" providerId="LiveId" clId="{7FC74AB4-BA61-4973-92C1-D97AC8B19095}" dt="2022-02-23T11:20:15.166" v="49" actId="700"/>
          <ac:spMkLst>
            <pc:docMk/>
            <pc:sldMk cId="1241290194" sldId="1844"/>
            <ac:spMk id="2" creationId="{1C62999C-A703-4119-8435-4BD2524BEF9E}"/>
          </ac:spMkLst>
        </pc:spChg>
        <pc:spChg chg="mod ord">
          <ac:chgData name="Miroslav Reiter" userId="5a0d4d1b27afcb5a" providerId="LiveId" clId="{7FC74AB4-BA61-4973-92C1-D97AC8B19095}" dt="2022-02-23T11:20:15.166" v="49" actId="700"/>
          <ac:spMkLst>
            <pc:docMk/>
            <pc:sldMk cId="1241290194" sldId="1844"/>
            <ac:spMk id="3" creationId="{052BB3FE-131E-40DD-A1A1-207B23499CD1}"/>
          </ac:spMkLst>
        </pc:spChg>
        <pc:picChg chg="mod">
          <ac:chgData name="Miroslav Reiter" userId="5a0d4d1b27afcb5a" providerId="LiveId" clId="{7FC74AB4-BA61-4973-92C1-D97AC8B19095}" dt="2022-02-23T11:20:04.720" v="48" actId="1076"/>
          <ac:picMkLst>
            <pc:docMk/>
            <pc:sldMk cId="1241290194" sldId="1844"/>
            <ac:picMk id="5" creationId="{CDFB70A0-3DE2-4261-9EA9-7362D9639375}"/>
          </ac:picMkLst>
        </pc:picChg>
      </pc:sldChg>
      <pc:sldChg chg="delSp modSp add mod setBg modClrScheme chgLayout">
        <pc:chgData name="Miroslav Reiter" userId="5a0d4d1b27afcb5a" providerId="LiveId" clId="{7FC74AB4-BA61-4973-92C1-D97AC8B19095}" dt="2022-02-23T11:20:21.976" v="50"/>
        <pc:sldMkLst>
          <pc:docMk/>
          <pc:sldMk cId="61062373" sldId="1845"/>
        </pc:sldMkLst>
        <pc:spChg chg="del">
          <ac:chgData name="Miroslav Reiter" userId="5a0d4d1b27afcb5a" providerId="LiveId" clId="{7FC74AB4-BA61-4973-92C1-D97AC8B19095}" dt="2022-02-23T11:20:15.166" v="49" actId="700"/>
          <ac:spMkLst>
            <pc:docMk/>
            <pc:sldMk cId="61062373" sldId="1845"/>
            <ac:spMk id="2" creationId="{5347A1BD-7FCF-453A-B0F5-938CA7D7E0F9}"/>
          </ac:spMkLst>
        </pc:spChg>
        <pc:spChg chg="mod ord">
          <ac:chgData name="Miroslav Reiter" userId="5a0d4d1b27afcb5a" providerId="LiveId" clId="{7FC74AB4-BA61-4973-92C1-D97AC8B19095}" dt="2022-02-23T11:20:15.166" v="49" actId="700"/>
          <ac:spMkLst>
            <pc:docMk/>
            <pc:sldMk cId="61062373" sldId="1845"/>
            <ac:spMk id="3" creationId="{647157AF-6E84-44B3-B3E1-EDA825555601}"/>
          </ac:spMkLst>
        </pc:spChg>
      </pc:sldChg>
      <pc:sldChg chg="delSp modSp add mod setBg modClrScheme chgLayout">
        <pc:chgData name="Miroslav Reiter" userId="5a0d4d1b27afcb5a" providerId="LiveId" clId="{7FC74AB4-BA61-4973-92C1-D97AC8B19095}" dt="2022-02-23T11:20:30.894" v="51"/>
        <pc:sldMkLst>
          <pc:docMk/>
          <pc:sldMk cId="3451207094" sldId="1846"/>
        </pc:sldMkLst>
        <pc:spChg chg="del">
          <ac:chgData name="Miroslav Reiter" userId="5a0d4d1b27afcb5a" providerId="LiveId" clId="{7FC74AB4-BA61-4973-92C1-D97AC8B19095}" dt="2022-02-23T11:20:15.166" v="49" actId="700"/>
          <ac:spMkLst>
            <pc:docMk/>
            <pc:sldMk cId="3451207094" sldId="1846"/>
            <ac:spMk id="2" creationId="{7922777B-61E7-42AB-9A46-A4A234ADC112}"/>
          </ac:spMkLst>
        </pc:spChg>
        <pc:spChg chg="mod ord">
          <ac:chgData name="Miroslav Reiter" userId="5a0d4d1b27afcb5a" providerId="LiveId" clId="{7FC74AB4-BA61-4973-92C1-D97AC8B19095}" dt="2022-02-23T11:20:15.166" v="49" actId="700"/>
          <ac:spMkLst>
            <pc:docMk/>
            <pc:sldMk cId="3451207094" sldId="1846"/>
            <ac:spMk id="3" creationId="{C21EEC92-B74B-4E68-8DAD-36E0A7739C5D}"/>
          </ac:spMkLst>
        </pc:spChg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2654497774" sldId="2086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1760914624" sldId="2087"/>
        </pc:sldMkLst>
      </pc:sldChg>
      <pc:sldChg chg="addSp delSp modSp mod ord">
        <pc:chgData name="Miroslav Reiter" userId="5a0d4d1b27afcb5a" providerId="LiveId" clId="{7FC74AB4-BA61-4973-92C1-D97AC8B19095}" dt="2022-02-23T11:48:54.486" v="108"/>
        <pc:sldMkLst>
          <pc:docMk/>
          <pc:sldMk cId="1140751257" sldId="2088"/>
        </pc:sldMkLst>
        <pc:picChg chg="del">
          <ac:chgData name="Miroslav Reiter" userId="5a0d4d1b27afcb5a" providerId="LiveId" clId="{7FC74AB4-BA61-4973-92C1-D97AC8B19095}" dt="2022-02-23T11:10:00.892" v="4" actId="478"/>
          <ac:picMkLst>
            <pc:docMk/>
            <pc:sldMk cId="1140751257" sldId="2088"/>
            <ac:picMk id="3" creationId="{1C592BD0-38E0-4990-9D3E-FE6C62AEC146}"/>
          </ac:picMkLst>
        </pc:picChg>
        <pc:picChg chg="add mod">
          <ac:chgData name="Miroslav Reiter" userId="5a0d4d1b27afcb5a" providerId="LiveId" clId="{7FC74AB4-BA61-4973-92C1-D97AC8B19095}" dt="2022-02-23T11:10:06.588" v="5"/>
          <ac:picMkLst>
            <pc:docMk/>
            <pc:sldMk cId="1140751257" sldId="2088"/>
            <ac:picMk id="4" creationId="{FF3A4B8A-95EB-4A45-BD27-5823DB7A7292}"/>
          </ac:picMkLst>
        </pc:picChg>
      </pc:sldChg>
      <pc:sldChg chg="modSp mod ord">
        <pc:chgData name="Miroslav Reiter" userId="5a0d4d1b27afcb5a" providerId="LiveId" clId="{7FC74AB4-BA61-4973-92C1-D97AC8B19095}" dt="2022-02-23T11:49:39.857" v="113"/>
        <pc:sldMkLst>
          <pc:docMk/>
          <pc:sldMk cId="1263546172" sldId="2089"/>
        </pc:sldMkLst>
        <pc:spChg chg="mod">
          <ac:chgData name="Miroslav Reiter" userId="5a0d4d1b27afcb5a" providerId="LiveId" clId="{7FC74AB4-BA61-4973-92C1-D97AC8B19095}" dt="2022-02-23T11:10:20.183" v="8" actId="5793"/>
          <ac:spMkLst>
            <pc:docMk/>
            <pc:sldMk cId="1263546172" sldId="2089"/>
            <ac:spMk id="2" creationId="{C9DB4AC9-FA63-406F-8381-2C9647B629D1}"/>
          </ac:spMkLst>
        </pc:spChg>
        <pc:spChg chg="mod">
          <ac:chgData name="Miroslav Reiter" userId="5a0d4d1b27afcb5a" providerId="LiveId" clId="{7FC74AB4-BA61-4973-92C1-D97AC8B19095}" dt="2022-02-23T11:10:38.479" v="22" actId="20577"/>
          <ac:spMkLst>
            <pc:docMk/>
            <pc:sldMk cId="1263546172" sldId="2089"/>
            <ac:spMk id="3" creationId="{E869382B-4881-4F05-9DE6-DA24DA01BE5E}"/>
          </ac:spMkLst>
        </pc:spChg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43185880" sldId="2090"/>
        </pc:sldMkLst>
      </pc:sldChg>
      <pc:sldChg chg="del">
        <pc:chgData name="Miroslav Reiter" userId="5a0d4d1b27afcb5a" providerId="LiveId" clId="{7FC74AB4-BA61-4973-92C1-D97AC8B19095}" dt="2022-02-23T11:49:32.783" v="111" actId="18676"/>
        <pc:sldMkLst>
          <pc:docMk/>
          <pc:sldMk cId="1370744826" sldId="2091"/>
        </pc:sldMkLst>
      </pc:sldChg>
      <pc:sldChg chg="del">
        <pc:chgData name="Miroslav Reiter" userId="5a0d4d1b27afcb5a" providerId="LiveId" clId="{7FC74AB4-BA61-4973-92C1-D97AC8B19095}" dt="2022-02-23T11:46:38.716" v="103" actId="47"/>
        <pc:sldMkLst>
          <pc:docMk/>
          <pc:sldMk cId="3219556351" sldId="2096"/>
        </pc:sldMkLst>
      </pc:sldChg>
      <pc:sldChg chg="addSp delSp modSp mod">
        <pc:chgData name="Miroslav Reiter" userId="5a0d4d1b27afcb5a" providerId="LiveId" clId="{7FC74AB4-BA61-4973-92C1-D97AC8B19095}" dt="2022-02-23T11:15:58.027" v="41" actId="22"/>
        <pc:sldMkLst>
          <pc:docMk/>
          <pc:sldMk cId="1653212532" sldId="2097"/>
        </pc:sldMkLst>
        <pc:picChg chg="add del mod modCrop">
          <ac:chgData name="Miroslav Reiter" userId="5a0d4d1b27afcb5a" providerId="LiveId" clId="{7FC74AB4-BA61-4973-92C1-D97AC8B19095}" dt="2022-02-23T11:15:57.151" v="40" actId="478"/>
          <ac:picMkLst>
            <pc:docMk/>
            <pc:sldMk cId="1653212532" sldId="2097"/>
            <ac:picMk id="3" creationId="{52E00B45-9BEE-48ED-AAF2-9FEA6F7D771F}"/>
          </ac:picMkLst>
        </pc:picChg>
        <pc:picChg chg="del">
          <ac:chgData name="Miroslav Reiter" userId="5a0d4d1b27afcb5a" providerId="LiveId" clId="{7FC74AB4-BA61-4973-92C1-D97AC8B19095}" dt="2022-02-23T11:15:09.466" v="32" actId="478"/>
          <ac:picMkLst>
            <pc:docMk/>
            <pc:sldMk cId="1653212532" sldId="2097"/>
            <ac:picMk id="6" creationId="{FE99F54D-3A81-4D67-8338-F85CBD458A19}"/>
          </ac:picMkLst>
        </pc:picChg>
        <pc:picChg chg="add">
          <ac:chgData name="Miroslav Reiter" userId="5a0d4d1b27afcb5a" providerId="LiveId" clId="{7FC74AB4-BA61-4973-92C1-D97AC8B19095}" dt="2022-02-23T11:15:58.027" v="41" actId="22"/>
          <ac:picMkLst>
            <pc:docMk/>
            <pc:sldMk cId="1653212532" sldId="2097"/>
            <ac:picMk id="7" creationId="{2AD76EAD-AEB3-4013-BD09-45EA259FBDF8}"/>
          </ac:picMkLst>
        </pc:picChg>
      </pc:sldChg>
      <pc:sldChg chg="del">
        <pc:chgData name="Miroslav Reiter" userId="5a0d4d1b27afcb5a" providerId="LiveId" clId="{7FC74AB4-BA61-4973-92C1-D97AC8B19095}" dt="2022-02-23T11:46:38.716" v="103" actId="47"/>
        <pc:sldMkLst>
          <pc:docMk/>
          <pc:sldMk cId="1920151602" sldId="2100"/>
        </pc:sldMkLst>
      </pc:sldChg>
      <pc:sldChg chg="del">
        <pc:chgData name="Miroslav Reiter" userId="5a0d4d1b27afcb5a" providerId="LiveId" clId="{7FC74AB4-BA61-4973-92C1-D97AC8B19095}" dt="2022-02-23T11:46:38.716" v="103" actId="47"/>
        <pc:sldMkLst>
          <pc:docMk/>
          <pc:sldMk cId="1043380040" sldId="2101"/>
        </pc:sldMkLst>
      </pc:sldChg>
      <pc:sldChg chg="del">
        <pc:chgData name="Miroslav Reiter" userId="5a0d4d1b27afcb5a" providerId="LiveId" clId="{7FC74AB4-BA61-4973-92C1-D97AC8B19095}" dt="2022-02-23T11:46:38.716" v="103" actId="47"/>
        <pc:sldMkLst>
          <pc:docMk/>
          <pc:sldMk cId="286459891" sldId="2102"/>
        </pc:sldMkLst>
      </pc:sldChg>
      <pc:sldChg chg="del">
        <pc:chgData name="Miroslav Reiter" userId="5a0d4d1b27afcb5a" providerId="LiveId" clId="{7FC74AB4-BA61-4973-92C1-D97AC8B19095}" dt="2022-02-23T11:46:38.716" v="103" actId="47"/>
        <pc:sldMkLst>
          <pc:docMk/>
          <pc:sldMk cId="3081216752" sldId="2103"/>
        </pc:sldMkLst>
      </pc:sldChg>
      <pc:sldChg chg="del">
        <pc:chgData name="Miroslav Reiter" userId="5a0d4d1b27afcb5a" providerId="LiveId" clId="{7FC74AB4-BA61-4973-92C1-D97AC8B19095}" dt="2022-02-23T11:46:38.716" v="103" actId="47"/>
        <pc:sldMkLst>
          <pc:docMk/>
          <pc:sldMk cId="466468020" sldId="2104"/>
        </pc:sldMkLst>
      </pc:sldChg>
      <pc:sldChg chg="del">
        <pc:chgData name="Miroslav Reiter" userId="5a0d4d1b27afcb5a" providerId="LiveId" clId="{7FC74AB4-BA61-4973-92C1-D97AC8B19095}" dt="2022-02-23T11:46:38.716" v="103" actId="47"/>
        <pc:sldMkLst>
          <pc:docMk/>
          <pc:sldMk cId="3639729413" sldId="2106"/>
        </pc:sldMkLst>
      </pc:sldChg>
      <pc:sldChg chg="del">
        <pc:chgData name="Miroslav Reiter" userId="5a0d4d1b27afcb5a" providerId="LiveId" clId="{7FC74AB4-BA61-4973-92C1-D97AC8B19095}" dt="2022-02-23T11:48:25.596" v="106" actId="18676"/>
        <pc:sldMkLst>
          <pc:docMk/>
          <pc:sldMk cId="3594465102" sldId="2107"/>
        </pc:sldMkLst>
      </pc:sldChg>
      <pc:sldChg chg="del">
        <pc:chgData name="Miroslav Reiter" userId="5a0d4d1b27afcb5a" providerId="LiveId" clId="{7FC74AB4-BA61-4973-92C1-D97AC8B19095}" dt="2022-02-23T11:46:27.830" v="102" actId="47"/>
        <pc:sldMkLst>
          <pc:docMk/>
          <pc:sldMk cId="2036209249" sldId="2108"/>
        </pc:sldMkLst>
      </pc:sldChg>
      <pc:sldChg chg="del">
        <pc:chgData name="Miroslav Reiter" userId="5a0d4d1b27afcb5a" providerId="LiveId" clId="{7FC74AB4-BA61-4973-92C1-D97AC8B19095}" dt="2022-02-23T11:46:27.830" v="102" actId="47"/>
        <pc:sldMkLst>
          <pc:docMk/>
          <pc:sldMk cId="4132713614" sldId="2109"/>
        </pc:sldMkLst>
      </pc:sldChg>
      <pc:sldChg chg="del">
        <pc:chgData name="Miroslav Reiter" userId="5a0d4d1b27afcb5a" providerId="LiveId" clId="{7FC74AB4-BA61-4973-92C1-D97AC8B19095}" dt="2022-02-23T11:09:12.593" v="2" actId="47"/>
        <pc:sldMkLst>
          <pc:docMk/>
          <pc:sldMk cId="329924701" sldId="2117"/>
        </pc:sldMkLst>
      </pc:sldChg>
      <pc:sldChg chg="addSp modSp new mod modNotesTx">
        <pc:chgData name="Miroslav Reiter" userId="5a0d4d1b27afcb5a" providerId="LiveId" clId="{7FC74AB4-BA61-4973-92C1-D97AC8B19095}" dt="2022-02-23T11:21:44.179" v="56" actId="962"/>
        <pc:sldMkLst>
          <pc:docMk/>
          <pc:sldMk cId="3167022612" sldId="2117"/>
        </pc:sldMkLst>
        <pc:picChg chg="add mod">
          <ac:chgData name="Miroslav Reiter" userId="5a0d4d1b27afcb5a" providerId="LiveId" clId="{7FC74AB4-BA61-4973-92C1-D97AC8B19095}" dt="2022-02-23T11:21:44.179" v="56" actId="962"/>
          <ac:picMkLst>
            <pc:docMk/>
            <pc:sldMk cId="3167022612" sldId="2117"/>
            <ac:picMk id="4" creationId="{7BF3DDAD-724C-4664-BE86-B162EF4CC26A}"/>
          </ac:picMkLst>
        </pc:picChg>
      </pc:sldChg>
      <pc:sldChg chg="addSp modSp new">
        <pc:chgData name="Miroslav Reiter" userId="5a0d4d1b27afcb5a" providerId="LiveId" clId="{7FC74AB4-BA61-4973-92C1-D97AC8B19095}" dt="2022-02-23T11:23:41.335" v="58"/>
        <pc:sldMkLst>
          <pc:docMk/>
          <pc:sldMk cId="1901329916" sldId="2118"/>
        </pc:sldMkLst>
        <pc:picChg chg="add mod">
          <ac:chgData name="Miroslav Reiter" userId="5a0d4d1b27afcb5a" providerId="LiveId" clId="{7FC74AB4-BA61-4973-92C1-D97AC8B19095}" dt="2022-02-23T11:23:41.335" v="58"/>
          <ac:picMkLst>
            <pc:docMk/>
            <pc:sldMk cId="1901329916" sldId="2118"/>
            <ac:picMk id="4" creationId="{CD7652A7-035A-4338-B26E-85E4EABB781B}"/>
          </ac:picMkLst>
        </pc:picChg>
      </pc:sldChg>
      <pc:sldChg chg="del">
        <pc:chgData name="Miroslav Reiter" userId="5a0d4d1b27afcb5a" providerId="LiveId" clId="{7FC74AB4-BA61-4973-92C1-D97AC8B19095}" dt="2022-02-23T11:09:18.960" v="3" actId="47"/>
        <pc:sldMkLst>
          <pc:docMk/>
          <pc:sldMk cId="3904079516" sldId="2118"/>
        </pc:sldMkLst>
      </pc:sldChg>
      <pc:sldChg chg="del">
        <pc:chgData name="Miroslav Reiter" userId="5a0d4d1b27afcb5a" providerId="LiveId" clId="{7FC74AB4-BA61-4973-92C1-D97AC8B19095}" dt="2022-02-23T11:09:18.960" v="3" actId="47"/>
        <pc:sldMkLst>
          <pc:docMk/>
          <pc:sldMk cId="842843931" sldId="2119"/>
        </pc:sldMkLst>
      </pc:sldChg>
      <pc:sldChg chg="addSp modSp new mod modNotesTx">
        <pc:chgData name="Miroslav Reiter" userId="5a0d4d1b27afcb5a" providerId="LiveId" clId="{7FC74AB4-BA61-4973-92C1-D97AC8B19095}" dt="2022-02-23T11:25:24.446" v="63" actId="962"/>
        <pc:sldMkLst>
          <pc:docMk/>
          <pc:sldMk cId="1556482945" sldId="2119"/>
        </pc:sldMkLst>
        <pc:picChg chg="add mod">
          <ac:chgData name="Miroslav Reiter" userId="5a0d4d1b27afcb5a" providerId="LiveId" clId="{7FC74AB4-BA61-4973-92C1-D97AC8B19095}" dt="2022-02-23T11:25:24.446" v="63" actId="962"/>
          <ac:picMkLst>
            <pc:docMk/>
            <pc:sldMk cId="1556482945" sldId="2119"/>
            <ac:picMk id="4" creationId="{1C0020F2-3CB2-4C64-9DFA-8636221D6912}"/>
          </ac:picMkLst>
        </pc:picChg>
      </pc:sldChg>
      <pc:sldChg chg="del">
        <pc:chgData name="Miroslav Reiter" userId="5a0d4d1b27afcb5a" providerId="LiveId" clId="{7FC74AB4-BA61-4973-92C1-D97AC8B19095}" dt="2022-02-23T11:09:18.960" v="3" actId="47"/>
        <pc:sldMkLst>
          <pc:docMk/>
          <pc:sldMk cId="1730124000" sldId="2120"/>
        </pc:sldMkLst>
      </pc:sldChg>
      <pc:sldChg chg="addSp modSp new mod modNotesTx">
        <pc:chgData name="Miroslav Reiter" userId="5a0d4d1b27afcb5a" providerId="LiveId" clId="{7FC74AB4-BA61-4973-92C1-D97AC8B19095}" dt="2022-02-23T11:27:11.038" v="68"/>
        <pc:sldMkLst>
          <pc:docMk/>
          <pc:sldMk cId="2033377484" sldId="2120"/>
        </pc:sldMkLst>
        <pc:picChg chg="add mod">
          <ac:chgData name="Miroslav Reiter" userId="5a0d4d1b27afcb5a" providerId="LiveId" clId="{7FC74AB4-BA61-4973-92C1-D97AC8B19095}" dt="2022-02-23T11:26:37.505" v="67" actId="962"/>
          <ac:picMkLst>
            <pc:docMk/>
            <pc:sldMk cId="2033377484" sldId="2120"/>
            <ac:picMk id="4" creationId="{F8E87E13-0A49-440F-A110-C7F3E098538C}"/>
          </ac:picMkLst>
        </pc:picChg>
      </pc:sldChg>
      <pc:sldChg chg="del">
        <pc:chgData name="Miroslav Reiter" userId="5a0d4d1b27afcb5a" providerId="LiveId" clId="{7FC74AB4-BA61-4973-92C1-D97AC8B19095}" dt="2022-02-23T11:09:18.960" v="3" actId="47"/>
        <pc:sldMkLst>
          <pc:docMk/>
          <pc:sldMk cId="6888607" sldId="2121"/>
        </pc:sldMkLst>
      </pc:sldChg>
      <pc:sldChg chg="addSp modSp new modNotesTx">
        <pc:chgData name="Miroslav Reiter" userId="5a0d4d1b27afcb5a" providerId="LiveId" clId="{7FC74AB4-BA61-4973-92C1-D97AC8B19095}" dt="2022-02-23T11:30:25.241" v="71"/>
        <pc:sldMkLst>
          <pc:docMk/>
          <pc:sldMk cId="2414265364" sldId="2121"/>
        </pc:sldMkLst>
        <pc:picChg chg="add mod">
          <ac:chgData name="Miroslav Reiter" userId="5a0d4d1b27afcb5a" providerId="LiveId" clId="{7FC74AB4-BA61-4973-92C1-D97AC8B19095}" dt="2022-02-23T11:30:25.241" v="71"/>
          <ac:picMkLst>
            <pc:docMk/>
            <pc:sldMk cId="2414265364" sldId="2121"/>
            <ac:picMk id="4" creationId="{9A3311C4-6CE4-445F-A2CD-647E9C79998E}"/>
          </ac:picMkLst>
        </pc:picChg>
      </pc:sldChg>
      <pc:sldChg chg="del">
        <pc:chgData name="Miroslav Reiter" userId="5a0d4d1b27afcb5a" providerId="LiveId" clId="{7FC74AB4-BA61-4973-92C1-D97AC8B19095}" dt="2022-02-23T11:09:18.960" v="3" actId="47"/>
        <pc:sldMkLst>
          <pc:docMk/>
          <pc:sldMk cId="471672968" sldId="2122"/>
        </pc:sldMkLst>
      </pc:sldChg>
      <pc:sldChg chg="addSp modSp new modNotesTx">
        <pc:chgData name="Miroslav Reiter" userId="5a0d4d1b27afcb5a" providerId="LiveId" clId="{7FC74AB4-BA61-4973-92C1-D97AC8B19095}" dt="2022-02-23T11:37:38.953" v="87"/>
        <pc:sldMkLst>
          <pc:docMk/>
          <pc:sldMk cId="2954438241" sldId="2122"/>
        </pc:sldMkLst>
        <pc:picChg chg="add mod">
          <ac:chgData name="Miroslav Reiter" userId="5a0d4d1b27afcb5a" providerId="LiveId" clId="{7FC74AB4-BA61-4973-92C1-D97AC8B19095}" dt="2022-02-23T11:36:24.119" v="74"/>
          <ac:picMkLst>
            <pc:docMk/>
            <pc:sldMk cId="2954438241" sldId="2122"/>
            <ac:picMk id="4" creationId="{D09CD010-B4F9-4A68-BC87-D436E1D1F0E3}"/>
          </ac:picMkLst>
        </pc:picChg>
      </pc:sldChg>
      <pc:sldChg chg="del">
        <pc:chgData name="Miroslav Reiter" userId="5a0d4d1b27afcb5a" providerId="LiveId" clId="{7FC74AB4-BA61-4973-92C1-D97AC8B19095}" dt="2022-02-23T11:09:18.960" v="3" actId="47"/>
        <pc:sldMkLst>
          <pc:docMk/>
          <pc:sldMk cId="3031531280" sldId="2123"/>
        </pc:sldMkLst>
      </pc:sldChg>
      <pc:sldChg chg="addSp modSp new modNotesTx">
        <pc:chgData name="Miroslav Reiter" userId="5a0d4d1b27afcb5a" providerId="LiveId" clId="{7FC74AB4-BA61-4973-92C1-D97AC8B19095}" dt="2022-02-23T11:37:32.537" v="80"/>
        <pc:sldMkLst>
          <pc:docMk/>
          <pc:sldMk cId="3903012762" sldId="2123"/>
        </pc:sldMkLst>
        <pc:picChg chg="add mod">
          <ac:chgData name="Miroslav Reiter" userId="5a0d4d1b27afcb5a" providerId="LiveId" clId="{7FC74AB4-BA61-4973-92C1-D97AC8B19095}" dt="2022-02-23T11:36:45.760" v="76"/>
          <ac:picMkLst>
            <pc:docMk/>
            <pc:sldMk cId="3903012762" sldId="2123"/>
            <ac:picMk id="4" creationId="{1D37C96B-C214-4A96-A2C1-74D1C4EA7478}"/>
          </ac:picMkLst>
        </pc:picChg>
      </pc:sldChg>
      <pc:sldChg chg="del">
        <pc:chgData name="Miroslav Reiter" userId="5a0d4d1b27afcb5a" providerId="LiveId" clId="{7FC74AB4-BA61-4973-92C1-D97AC8B19095}" dt="2022-02-23T11:09:18.960" v="3" actId="47"/>
        <pc:sldMkLst>
          <pc:docMk/>
          <pc:sldMk cId="677041766" sldId="2124"/>
        </pc:sldMkLst>
      </pc:sldChg>
      <pc:sldChg chg="addSp modSp new mod modNotesTx">
        <pc:chgData name="Miroslav Reiter" userId="5a0d4d1b27afcb5a" providerId="LiveId" clId="{7FC74AB4-BA61-4973-92C1-D97AC8B19095}" dt="2022-02-23T11:42:13.273" v="96"/>
        <pc:sldMkLst>
          <pc:docMk/>
          <pc:sldMk cId="3265983278" sldId="2124"/>
        </pc:sldMkLst>
        <pc:picChg chg="add mod">
          <ac:chgData name="Miroslav Reiter" userId="5a0d4d1b27afcb5a" providerId="LiveId" clId="{7FC74AB4-BA61-4973-92C1-D97AC8B19095}" dt="2022-02-23T11:42:04.418" v="91" actId="962"/>
          <ac:picMkLst>
            <pc:docMk/>
            <pc:sldMk cId="3265983278" sldId="2124"/>
            <ac:picMk id="4" creationId="{695924EC-3C79-4491-A9D1-4FA150986A5A}"/>
          </ac:picMkLst>
        </pc:picChg>
      </pc:sldChg>
      <pc:sldChg chg="del">
        <pc:chgData name="Miroslav Reiter" userId="5a0d4d1b27afcb5a" providerId="LiveId" clId="{7FC74AB4-BA61-4973-92C1-D97AC8B19095}" dt="2022-02-23T11:09:18.960" v="3" actId="47"/>
        <pc:sldMkLst>
          <pc:docMk/>
          <pc:sldMk cId="1849523281" sldId="2125"/>
        </pc:sldMkLst>
      </pc:sldChg>
      <pc:sldChg chg="addSp modSp new mod modNotesTx">
        <pc:chgData name="Miroslav Reiter" userId="5a0d4d1b27afcb5a" providerId="LiveId" clId="{7FC74AB4-BA61-4973-92C1-D97AC8B19095}" dt="2022-02-23T11:42:07.076" v="95" actId="27614"/>
        <pc:sldMkLst>
          <pc:docMk/>
          <pc:sldMk cId="3748872339" sldId="2125"/>
        </pc:sldMkLst>
        <pc:picChg chg="add mod">
          <ac:chgData name="Miroslav Reiter" userId="5a0d4d1b27afcb5a" providerId="LiveId" clId="{7FC74AB4-BA61-4973-92C1-D97AC8B19095}" dt="2022-02-23T11:42:07.076" v="95" actId="27614"/>
          <ac:picMkLst>
            <pc:docMk/>
            <pc:sldMk cId="3748872339" sldId="2125"/>
            <ac:picMk id="4" creationId="{A60346AA-D9B8-46EB-9C71-EF248F399650}"/>
          </ac:picMkLst>
        </pc:picChg>
      </pc:sldChg>
      <pc:sldChg chg="addSp modSp new mod modNotesTx">
        <pc:chgData name="Miroslav Reiter" userId="5a0d4d1b27afcb5a" providerId="LiveId" clId="{7FC74AB4-BA61-4973-92C1-D97AC8B19095}" dt="2022-02-23T11:44:54.456" v="101" actId="962"/>
        <pc:sldMkLst>
          <pc:docMk/>
          <pc:sldMk cId="3255795635" sldId="2126"/>
        </pc:sldMkLst>
        <pc:picChg chg="add mod">
          <ac:chgData name="Miroslav Reiter" userId="5a0d4d1b27afcb5a" providerId="LiveId" clId="{7FC74AB4-BA61-4973-92C1-D97AC8B19095}" dt="2022-02-23T11:44:54.456" v="101" actId="962"/>
          <ac:picMkLst>
            <pc:docMk/>
            <pc:sldMk cId="3255795635" sldId="2126"/>
            <ac:picMk id="4" creationId="{BEA7AE26-89BB-4D48-8315-41D59551131E}"/>
          </ac:picMkLst>
        </pc:picChg>
      </pc:sldChg>
      <pc:sldChg chg="add">
        <pc:chgData name="Miroslav Reiter" userId="5a0d4d1b27afcb5a" providerId="LiveId" clId="{7FC74AB4-BA61-4973-92C1-D97AC8B19095}" dt="2022-02-23T11:49:11.643" v="109"/>
        <pc:sldMkLst>
          <pc:docMk/>
          <pc:sldMk cId="1210542741" sldId="2127"/>
        </pc:sldMkLst>
      </pc:sldChg>
      <pc:sldChg chg="add">
        <pc:chgData name="Miroslav Reiter" userId="5a0d4d1b27afcb5a" providerId="LiveId" clId="{7FC74AB4-BA61-4973-92C1-D97AC8B19095}" dt="2022-02-23T11:49:11.643" v="109"/>
        <pc:sldMkLst>
          <pc:docMk/>
          <pc:sldMk cId="4174540168" sldId="2128"/>
        </pc:sldMkLst>
      </pc:sldChg>
      <pc:sldChg chg="add ord">
        <pc:chgData name="Miroslav Reiter" userId="5a0d4d1b27afcb5a" providerId="LiveId" clId="{7FC74AB4-BA61-4973-92C1-D97AC8B19095}" dt="2022-02-23T11:50:28.684" v="115"/>
        <pc:sldMkLst>
          <pc:docMk/>
          <pc:sldMk cId="2102607454" sldId="2129"/>
        </pc:sldMkLst>
      </pc:sldChg>
      <pc:sldChg chg="addSp delSp modSp new mod modClrScheme chgLayout modNotesTx">
        <pc:chgData name="Miroslav Reiter" userId="5a0d4d1b27afcb5a" providerId="LiveId" clId="{7FC74AB4-BA61-4973-92C1-D97AC8B19095}" dt="2022-02-24T10:00:16.097" v="123" actId="962"/>
        <pc:sldMkLst>
          <pc:docMk/>
          <pc:sldMk cId="1620195139" sldId="2130"/>
        </pc:sldMkLst>
        <pc:spChg chg="del">
          <ac:chgData name="Miroslav Reiter" userId="5a0d4d1b27afcb5a" providerId="LiveId" clId="{7FC74AB4-BA61-4973-92C1-D97AC8B19095}" dt="2022-02-24T10:00:12.360" v="120" actId="700"/>
          <ac:spMkLst>
            <pc:docMk/>
            <pc:sldMk cId="1620195139" sldId="2130"/>
            <ac:spMk id="2" creationId="{53E0F389-4BE3-4B41-B431-79B4119164A6}"/>
          </ac:spMkLst>
        </pc:spChg>
        <pc:spChg chg="mod ord">
          <ac:chgData name="Miroslav Reiter" userId="5a0d4d1b27afcb5a" providerId="LiveId" clId="{7FC74AB4-BA61-4973-92C1-D97AC8B19095}" dt="2022-02-24T10:00:12.360" v="120" actId="700"/>
          <ac:spMkLst>
            <pc:docMk/>
            <pc:sldMk cId="1620195139" sldId="2130"/>
            <ac:spMk id="3" creationId="{5128D4BE-33AB-4A4E-9D37-B860394178DF}"/>
          </ac:spMkLst>
        </pc:spChg>
        <pc:picChg chg="add mod">
          <ac:chgData name="Miroslav Reiter" userId="5a0d4d1b27afcb5a" providerId="LiveId" clId="{7FC74AB4-BA61-4973-92C1-D97AC8B19095}" dt="2022-02-24T10:00:16.097" v="123" actId="962"/>
          <ac:picMkLst>
            <pc:docMk/>
            <pc:sldMk cId="1620195139" sldId="2130"/>
            <ac:picMk id="5" creationId="{364C86E7-DDA8-4F9D-8EAE-AD6287C0293F}"/>
          </ac:picMkLst>
        </pc:picChg>
      </pc:sldChg>
      <pc:sldMasterChg chg="delSldLayout">
        <pc:chgData name="Miroslav Reiter" userId="5a0d4d1b27afcb5a" providerId="LiveId" clId="{7FC74AB4-BA61-4973-92C1-D97AC8B19095}" dt="2022-02-23T11:09:12.593" v="2" actId="47"/>
        <pc:sldMasterMkLst>
          <pc:docMk/>
          <pc:sldMasterMk cId="2564593112" sldId="2147484025"/>
        </pc:sldMasterMkLst>
        <pc:sldLayoutChg chg="del">
          <pc:chgData name="Miroslav Reiter" userId="5a0d4d1b27afcb5a" providerId="LiveId" clId="{7FC74AB4-BA61-4973-92C1-D97AC8B19095}" dt="2022-02-23T11:09:12.593" v="2" actId="47"/>
          <pc:sldLayoutMkLst>
            <pc:docMk/>
            <pc:sldMasterMk cId="2564593112" sldId="2147484025"/>
            <pc:sldLayoutMk cId="3332068535" sldId="2147484134"/>
          </pc:sldLayoutMkLst>
        </pc:sldLayoutChg>
      </pc:sldMasterChg>
    </pc:docChg>
  </pc:docChgLst>
  <pc:docChgLst>
    <pc:chgData name="Miroslav Reiter" userId="5a0d4d1b27afcb5a" providerId="LiveId" clId="{5BE41CC8-BCBC-499A-BEB8-34C977B8853D}"/>
    <pc:docChg chg="undo custSel addSld delSld modSld sldOrd delSection modSection">
      <pc:chgData name="Miroslav Reiter" userId="5a0d4d1b27afcb5a" providerId="LiveId" clId="{5BE41CC8-BCBC-499A-BEB8-34C977B8853D}" dt="2021-02-18T16:14:12.375" v="169" actId="18676"/>
      <pc:docMkLst>
        <pc:docMk/>
      </pc:docMkLst>
      <pc:sldChg chg="addSp modSp mod">
        <pc:chgData name="Miroslav Reiter" userId="5a0d4d1b27afcb5a" providerId="LiveId" clId="{5BE41CC8-BCBC-499A-BEB8-34C977B8853D}" dt="2021-02-17T21:33:07.804" v="26" actId="14100"/>
        <pc:sldMkLst>
          <pc:docMk/>
          <pc:sldMk cId="0" sldId="262"/>
        </pc:sldMkLst>
        <pc:spChg chg="mod">
          <ac:chgData name="Miroslav Reiter" userId="5a0d4d1b27afcb5a" providerId="LiveId" clId="{5BE41CC8-BCBC-499A-BEB8-34C977B8853D}" dt="2021-02-17T21:33:07.804" v="26" actId="14100"/>
          <ac:spMkLst>
            <pc:docMk/>
            <pc:sldMk cId="0" sldId="262"/>
            <ac:spMk id="6" creationId="{00000000-0000-0000-0000-000000000000}"/>
          </ac:spMkLst>
        </pc:spChg>
        <pc:spChg chg="mod">
          <ac:chgData name="Miroslav Reiter" userId="5a0d4d1b27afcb5a" providerId="LiveId" clId="{5BE41CC8-BCBC-499A-BEB8-34C977B8853D}" dt="2021-02-17T21:32:51.855" v="22" actId="20577"/>
          <ac:spMkLst>
            <pc:docMk/>
            <pc:sldMk cId="0" sldId="262"/>
            <ac:spMk id="7" creationId="{00000000-0000-0000-0000-000000000000}"/>
          </ac:spMkLst>
        </pc:spChg>
        <pc:picChg chg="add mod">
          <ac:chgData name="Miroslav Reiter" userId="5a0d4d1b27afcb5a" providerId="LiveId" clId="{5BE41CC8-BCBC-499A-BEB8-34C977B8853D}" dt="2021-02-17T21:32:13.758" v="1"/>
          <ac:picMkLst>
            <pc:docMk/>
            <pc:sldMk cId="0" sldId="262"/>
            <ac:picMk id="10" creationId="{39F4E8B4-6C61-4AD6-B042-B38E1BFCFA8E}"/>
          </ac:picMkLst>
        </pc:picChg>
      </pc:sldChg>
      <pc:sldChg chg="del">
        <pc:chgData name="Miroslav Reiter" userId="5a0d4d1b27afcb5a" providerId="LiveId" clId="{5BE41CC8-BCBC-499A-BEB8-34C977B8853D}" dt="2021-02-17T21:50:20.569" v="40" actId="47"/>
        <pc:sldMkLst>
          <pc:docMk/>
          <pc:sldMk cId="2804127250" sldId="354"/>
        </pc:sldMkLst>
      </pc:sldChg>
      <pc:sldChg chg="del">
        <pc:chgData name="Miroslav Reiter" userId="5a0d4d1b27afcb5a" providerId="LiveId" clId="{5BE41CC8-BCBC-499A-BEB8-34C977B8853D}" dt="2021-02-17T21:50:23.945" v="41" actId="47"/>
        <pc:sldMkLst>
          <pc:docMk/>
          <pc:sldMk cId="4187874217" sldId="363"/>
        </pc:sldMkLst>
      </pc:sldChg>
      <pc:sldChg chg="del">
        <pc:chgData name="Miroslav Reiter" userId="5a0d4d1b27afcb5a" providerId="LiveId" clId="{5BE41CC8-BCBC-499A-BEB8-34C977B8853D}" dt="2021-02-17T21:50:29.966" v="43" actId="47"/>
        <pc:sldMkLst>
          <pc:docMk/>
          <pc:sldMk cId="2090167644" sldId="506"/>
        </pc:sldMkLst>
      </pc:sldChg>
      <pc:sldChg chg="del">
        <pc:chgData name="Miroslav Reiter" userId="5a0d4d1b27afcb5a" providerId="LiveId" clId="{5BE41CC8-BCBC-499A-BEB8-34C977B8853D}" dt="2021-02-17T21:48:07.913" v="32" actId="47"/>
        <pc:sldMkLst>
          <pc:docMk/>
          <pc:sldMk cId="3478039580" sldId="641"/>
        </pc:sldMkLst>
      </pc:sldChg>
      <pc:sldChg chg="del">
        <pc:chgData name="Miroslav Reiter" userId="5a0d4d1b27afcb5a" providerId="LiveId" clId="{5BE41CC8-BCBC-499A-BEB8-34C977B8853D}" dt="2021-02-17T21:50:27.077" v="42" actId="47"/>
        <pc:sldMkLst>
          <pc:docMk/>
          <pc:sldMk cId="1738461853" sldId="691"/>
        </pc:sldMkLst>
      </pc:sldChg>
      <pc:sldChg chg="add del">
        <pc:chgData name="Miroslav Reiter" userId="5a0d4d1b27afcb5a" providerId="LiveId" clId="{5BE41CC8-BCBC-499A-BEB8-34C977B8853D}" dt="2021-02-17T21:32:38.398" v="6"/>
        <pc:sldMkLst>
          <pc:docMk/>
          <pc:sldMk cId="2832093603" sldId="756"/>
        </pc:sldMkLst>
      </pc:sldChg>
      <pc:sldChg chg="del">
        <pc:chgData name="Miroslav Reiter" userId="5a0d4d1b27afcb5a" providerId="LiveId" clId="{5BE41CC8-BCBC-499A-BEB8-34C977B8853D}" dt="2021-02-17T21:48:26.873" v="36" actId="47"/>
        <pc:sldMkLst>
          <pc:docMk/>
          <pc:sldMk cId="739676037" sldId="766"/>
        </pc:sldMkLst>
      </pc:sldChg>
      <pc:sldChg chg="add del">
        <pc:chgData name="Miroslav Reiter" userId="5a0d4d1b27afcb5a" providerId="LiveId" clId="{5BE41CC8-BCBC-499A-BEB8-34C977B8853D}" dt="2021-02-17T21:50:18.950" v="39"/>
        <pc:sldMkLst>
          <pc:docMk/>
          <pc:sldMk cId="3296554852" sldId="781"/>
        </pc:sldMkLst>
      </pc:sldChg>
      <pc:sldChg chg="ord">
        <pc:chgData name="Miroslav Reiter" userId="5a0d4d1b27afcb5a" providerId="LiveId" clId="{5BE41CC8-BCBC-499A-BEB8-34C977B8853D}" dt="2021-02-17T21:48:22.268" v="35"/>
        <pc:sldMkLst>
          <pc:docMk/>
          <pc:sldMk cId="2662071291" sldId="952"/>
        </pc:sldMkLst>
      </pc:sldChg>
      <pc:sldChg chg="del">
        <pc:chgData name="Miroslav Reiter" userId="5a0d4d1b27afcb5a" providerId="LiveId" clId="{5BE41CC8-BCBC-499A-BEB8-34C977B8853D}" dt="2021-02-17T21:46:55.677" v="31" actId="18676"/>
        <pc:sldMkLst>
          <pc:docMk/>
          <pc:sldMk cId="107687156" sldId="1332"/>
        </pc:sldMkLst>
      </pc:sldChg>
      <pc:sldChg chg="del">
        <pc:chgData name="Miroslav Reiter" userId="5a0d4d1b27afcb5a" providerId="LiveId" clId="{5BE41CC8-BCBC-499A-BEB8-34C977B8853D}" dt="2021-02-17T21:46:55.677" v="31" actId="18676"/>
        <pc:sldMkLst>
          <pc:docMk/>
          <pc:sldMk cId="38871610" sldId="1333"/>
        </pc:sldMkLst>
      </pc:sldChg>
      <pc:sldChg chg="del">
        <pc:chgData name="Miroslav Reiter" userId="5a0d4d1b27afcb5a" providerId="LiveId" clId="{5BE41CC8-BCBC-499A-BEB8-34C977B8853D}" dt="2021-02-17T21:48:20.032" v="33" actId="47"/>
        <pc:sldMkLst>
          <pc:docMk/>
          <pc:sldMk cId="2362522069" sldId="1336"/>
        </pc:sldMkLst>
      </pc:sldChg>
      <pc:sldChg chg="del">
        <pc:chgData name="Miroslav Reiter" userId="5a0d4d1b27afcb5a" providerId="LiveId" clId="{5BE41CC8-BCBC-499A-BEB8-34C977B8853D}" dt="2021-02-17T21:48:20.032" v="33" actId="47"/>
        <pc:sldMkLst>
          <pc:docMk/>
          <pc:sldMk cId="3305790498" sldId="1339"/>
        </pc:sldMkLst>
      </pc:sldChg>
      <pc:sldChg chg="del">
        <pc:chgData name="Miroslav Reiter" userId="5a0d4d1b27afcb5a" providerId="LiveId" clId="{5BE41CC8-BCBC-499A-BEB8-34C977B8853D}" dt="2021-02-18T16:14:12.375" v="169" actId="18676"/>
        <pc:sldMkLst>
          <pc:docMk/>
          <pc:sldMk cId="3871633723" sldId="1431"/>
        </pc:sldMkLst>
      </pc:sldChg>
      <pc:sldChg chg="del">
        <pc:chgData name="Miroslav Reiter" userId="5a0d4d1b27afcb5a" providerId="LiveId" clId="{5BE41CC8-BCBC-499A-BEB8-34C977B8853D}" dt="2021-02-18T16:14:12.375" v="169" actId="18676"/>
        <pc:sldMkLst>
          <pc:docMk/>
          <pc:sldMk cId="3150254017" sldId="1432"/>
        </pc:sldMkLst>
      </pc:sldChg>
      <pc:sldChg chg="del">
        <pc:chgData name="Miroslav Reiter" userId="5a0d4d1b27afcb5a" providerId="LiveId" clId="{5BE41CC8-BCBC-499A-BEB8-34C977B8853D}" dt="2021-02-18T16:14:12.375" v="169" actId="18676"/>
        <pc:sldMkLst>
          <pc:docMk/>
          <pc:sldMk cId="2679463240" sldId="1437"/>
        </pc:sldMkLst>
      </pc:sldChg>
      <pc:sldChg chg="del">
        <pc:chgData name="Miroslav Reiter" userId="5a0d4d1b27afcb5a" providerId="LiveId" clId="{5BE41CC8-BCBC-499A-BEB8-34C977B8853D}" dt="2021-02-18T16:14:12.375" v="169" actId="18676"/>
        <pc:sldMkLst>
          <pc:docMk/>
          <pc:sldMk cId="87707498" sldId="1438"/>
        </pc:sldMkLst>
      </pc:sldChg>
      <pc:sldChg chg="del">
        <pc:chgData name="Miroslav Reiter" userId="5a0d4d1b27afcb5a" providerId="LiveId" clId="{5BE41CC8-BCBC-499A-BEB8-34C977B8853D}" dt="2021-02-17T21:46:55.677" v="31" actId="18676"/>
        <pc:sldMkLst>
          <pc:docMk/>
          <pc:sldMk cId="1148016161" sldId="1439"/>
        </pc:sldMkLst>
      </pc:sldChg>
      <pc:sldChg chg="addSp delSp add del ord setBg delDesignElem">
        <pc:chgData name="Miroslav Reiter" userId="5a0d4d1b27afcb5a" providerId="LiveId" clId="{5BE41CC8-BCBC-499A-BEB8-34C977B8853D}" dt="2021-02-18T16:14:07.590" v="168"/>
        <pc:sldMkLst>
          <pc:docMk/>
          <pc:sldMk cId="1308784182" sldId="1469"/>
        </pc:sldMkLst>
        <pc:spChg chg="add del">
          <ac:chgData name="Miroslav Reiter" userId="5a0d4d1b27afcb5a" providerId="LiveId" clId="{5BE41CC8-BCBC-499A-BEB8-34C977B8853D}" dt="2021-02-17T21:56:42.744" v="149"/>
          <ac:spMkLst>
            <pc:docMk/>
            <pc:sldMk cId="1308784182" sldId="1469"/>
            <ac:spMk id="10" creationId="{0671A8AE-40A1-4631-A6B8-581AFF065482}"/>
          </ac:spMkLst>
        </pc:spChg>
        <pc:spChg chg="add del">
          <ac:chgData name="Miroslav Reiter" userId="5a0d4d1b27afcb5a" providerId="LiveId" clId="{5BE41CC8-BCBC-499A-BEB8-34C977B8853D}" dt="2021-02-17T21:56:42.744" v="149"/>
          <ac:spMkLst>
            <pc:docMk/>
            <pc:sldMk cId="1308784182" sldId="1469"/>
            <ac:spMk id="12" creationId="{AB58EF07-17C2-48CF-ABB0-EEF1F17CB8F0}"/>
          </ac:spMkLst>
        </pc:spChg>
        <pc:spChg chg="add del">
          <ac:chgData name="Miroslav Reiter" userId="5a0d4d1b27afcb5a" providerId="LiveId" clId="{5BE41CC8-BCBC-499A-BEB8-34C977B8853D}" dt="2021-02-17T21:56:42.744" v="149"/>
          <ac:spMkLst>
            <pc:docMk/>
            <pc:sldMk cId="1308784182" sldId="1469"/>
            <ac:spMk id="14" creationId="{AF2F604E-43BE-4DC3-B983-E071523364F8}"/>
          </ac:spMkLst>
        </pc:spChg>
        <pc:spChg chg="add del">
          <ac:chgData name="Miroslav Reiter" userId="5a0d4d1b27afcb5a" providerId="LiveId" clId="{5BE41CC8-BCBC-499A-BEB8-34C977B8853D}" dt="2021-02-17T21:56:42.744" v="149"/>
          <ac:spMkLst>
            <pc:docMk/>
            <pc:sldMk cId="1308784182" sldId="1469"/>
            <ac:spMk id="16" creationId="{08C9B587-E65E-4B52-B37C-ABEBB6E87928}"/>
          </ac:spMkLst>
        </pc:spChg>
      </pc:sldChg>
      <pc:sldChg chg="add del ord">
        <pc:chgData name="Miroslav Reiter" userId="5a0d4d1b27afcb5a" providerId="LiveId" clId="{5BE41CC8-BCBC-499A-BEB8-34C977B8853D}" dt="2021-02-18T16:13:23.971" v="166" actId="20578"/>
        <pc:sldMkLst>
          <pc:docMk/>
          <pc:sldMk cId="1148538494" sldId="1484"/>
        </pc:sldMkLst>
      </pc:sldChg>
      <pc:sldChg chg="modSp add del mod">
        <pc:chgData name="Miroslav Reiter" userId="5a0d4d1b27afcb5a" providerId="LiveId" clId="{5BE41CC8-BCBC-499A-BEB8-34C977B8853D}" dt="2021-02-17T21:32:38.398" v="6"/>
        <pc:sldMkLst>
          <pc:docMk/>
          <pc:sldMk cId="1445407870" sldId="1485"/>
        </pc:sldMkLst>
        <pc:spChg chg="mod">
          <ac:chgData name="Miroslav Reiter" userId="5a0d4d1b27afcb5a" providerId="LiveId" clId="{5BE41CC8-BCBC-499A-BEB8-34C977B8853D}" dt="2021-02-17T21:32:38.298" v="5"/>
          <ac:spMkLst>
            <pc:docMk/>
            <pc:sldMk cId="1445407870" sldId="1485"/>
            <ac:spMk id="9" creationId="{5F2731BB-C368-42D0-9752-B2D17A2C8E4F}"/>
          </ac:spMkLst>
        </pc:spChg>
      </pc:sldChg>
      <pc:sldChg chg="modSp add del mod">
        <pc:chgData name="Miroslav Reiter" userId="5a0d4d1b27afcb5a" providerId="LiveId" clId="{5BE41CC8-BCBC-499A-BEB8-34C977B8853D}" dt="2021-02-17T21:46:35.434" v="30" actId="6549"/>
        <pc:sldMkLst>
          <pc:docMk/>
          <pc:sldMk cId="760145049" sldId="1486"/>
        </pc:sldMkLst>
        <pc:spChg chg="mod">
          <ac:chgData name="Miroslav Reiter" userId="5a0d4d1b27afcb5a" providerId="LiveId" clId="{5BE41CC8-BCBC-499A-BEB8-34C977B8853D}" dt="2021-02-17T21:46:35.434" v="30" actId="6549"/>
          <ac:spMkLst>
            <pc:docMk/>
            <pc:sldMk cId="760145049" sldId="1486"/>
            <ac:spMk id="3" creationId="{D2BE0172-F8F0-4FE2-8875-76C1E07285DA}"/>
          </ac:spMkLst>
        </pc:spChg>
      </pc:sldChg>
      <pc:sldChg chg="add del">
        <pc:chgData name="Miroslav Reiter" userId="5a0d4d1b27afcb5a" providerId="LiveId" clId="{5BE41CC8-BCBC-499A-BEB8-34C977B8853D}" dt="2021-02-17T21:32:38.398" v="6"/>
        <pc:sldMkLst>
          <pc:docMk/>
          <pc:sldMk cId="118851249" sldId="1677"/>
        </pc:sldMkLst>
      </pc:sldChg>
      <pc:sldChg chg="add del">
        <pc:chgData name="Miroslav Reiter" userId="5a0d4d1b27afcb5a" providerId="LiveId" clId="{5BE41CC8-BCBC-499A-BEB8-34C977B8853D}" dt="2021-02-17T21:32:38.398" v="6"/>
        <pc:sldMkLst>
          <pc:docMk/>
          <pc:sldMk cId="1178059295" sldId="1783"/>
        </pc:sldMkLst>
      </pc:sldChg>
      <pc:sldChg chg="add del">
        <pc:chgData name="Miroslav Reiter" userId="5a0d4d1b27afcb5a" providerId="LiveId" clId="{5BE41CC8-BCBC-499A-BEB8-34C977B8853D}" dt="2021-02-17T21:32:38.398" v="6"/>
        <pc:sldMkLst>
          <pc:docMk/>
          <pc:sldMk cId="2595348235" sldId="1784"/>
        </pc:sldMkLst>
      </pc:sldChg>
      <pc:sldChg chg="add del">
        <pc:chgData name="Miroslav Reiter" userId="5a0d4d1b27afcb5a" providerId="LiveId" clId="{5BE41CC8-BCBC-499A-BEB8-34C977B8853D}" dt="2021-02-17T21:32:38.298" v="5"/>
        <pc:sldMkLst>
          <pc:docMk/>
          <pc:sldMk cId="1251810331" sldId="1785"/>
        </pc:sldMkLst>
      </pc:sldChg>
      <pc:sldChg chg="add">
        <pc:chgData name="Miroslav Reiter" userId="5a0d4d1b27afcb5a" providerId="LiveId" clId="{5BE41CC8-BCBC-499A-BEB8-34C977B8853D}" dt="2021-02-17T21:32:38.398" v="6"/>
        <pc:sldMkLst>
          <pc:docMk/>
          <pc:sldMk cId="2822947774" sldId="1785"/>
        </pc:sldMkLst>
      </pc:sldChg>
      <pc:sldChg chg="addSp delSp modSp add mod ord">
        <pc:chgData name="Miroslav Reiter" userId="5a0d4d1b27afcb5a" providerId="LiveId" clId="{5BE41CC8-BCBC-499A-BEB8-34C977B8853D}" dt="2021-02-18T16:14:07.590" v="168"/>
        <pc:sldMkLst>
          <pc:docMk/>
          <pc:sldMk cId="1927600414" sldId="1786"/>
        </pc:sldMkLst>
        <pc:spChg chg="mod">
          <ac:chgData name="Miroslav Reiter" userId="5a0d4d1b27afcb5a" providerId="LiveId" clId="{5BE41CC8-BCBC-499A-BEB8-34C977B8853D}" dt="2021-02-17T21:53:19.591" v="59" actId="20577"/>
          <ac:spMkLst>
            <pc:docMk/>
            <pc:sldMk cId="1927600414" sldId="1786"/>
            <ac:spMk id="2" creationId="{29993EF7-A901-46EE-883F-B5840D63687C}"/>
          </ac:spMkLst>
        </pc:spChg>
        <pc:graphicFrameChg chg="del">
          <ac:chgData name="Miroslav Reiter" userId="5a0d4d1b27afcb5a" providerId="LiveId" clId="{5BE41CC8-BCBC-499A-BEB8-34C977B8853D}" dt="2021-02-17T21:53:39.333" v="60" actId="478"/>
          <ac:graphicFrameMkLst>
            <pc:docMk/>
            <pc:sldMk cId="1927600414" sldId="1786"/>
            <ac:graphicFrameMk id="6" creationId="{01F987B4-0A60-4B92-BC3E-1E569424BC8A}"/>
          </ac:graphicFrameMkLst>
        </pc:graphicFrameChg>
        <pc:graphicFrameChg chg="add mod">
          <ac:chgData name="Miroslav Reiter" userId="5a0d4d1b27afcb5a" providerId="LiveId" clId="{5BE41CC8-BCBC-499A-BEB8-34C977B8853D}" dt="2021-02-17T21:53:39.824" v="61"/>
          <ac:graphicFrameMkLst>
            <pc:docMk/>
            <pc:sldMk cId="1927600414" sldId="1786"/>
            <ac:graphicFrameMk id="7" creationId="{FB52ECF9-CE41-4F07-87F0-C2F5E2AFEA12}"/>
          </ac:graphicFrameMkLst>
        </pc:graphicFrameChg>
      </pc:sldChg>
      <pc:sldChg chg="add del">
        <pc:chgData name="Miroslav Reiter" userId="5a0d4d1b27afcb5a" providerId="LiveId" clId="{5BE41CC8-BCBC-499A-BEB8-34C977B8853D}" dt="2021-02-17T21:51:52.619" v="45"/>
        <pc:sldMkLst>
          <pc:docMk/>
          <pc:sldMk cId="3513671824" sldId="1786"/>
        </pc:sldMkLst>
      </pc:sldChg>
      <pc:sldChg chg="add ord">
        <pc:chgData name="Miroslav Reiter" userId="5a0d4d1b27afcb5a" providerId="LiveId" clId="{5BE41CC8-BCBC-499A-BEB8-34C977B8853D}" dt="2021-02-18T16:14:07.590" v="168"/>
        <pc:sldMkLst>
          <pc:docMk/>
          <pc:sldMk cId="3333631060" sldId="1787"/>
        </pc:sldMkLst>
      </pc:sldChg>
      <pc:sldChg chg="add del setBg">
        <pc:chgData name="Miroslav Reiter" userId="5a0d4d1b27afcb5a" providerId="LiveId" clId="{5BE41CC8-BCBC-499A-BEB8-34C977B8853D}" dt="2021-02-17T21:51:52.619" v="45"/>
        <pc:sldMkLst>
          <pc:docMk/>
          <pc:sldMk cId="3519977851" sldId="1787"/>
        </pc:sldMkLst>
      </pc:sldChg>
      <pc:sldChg chg="add del">
        <pc:chgData name="Miroslav Reiter" userId="5a0d4d1b27afcb5a" providerId="LiveId" clId="{5BE41CC8-BCBC-499A-BEB8-34C977B8853D}" dt="2021-02-17T21:51:52.619" v="45"/>
        <pc:sldMkLst>
          <pc:docMk/>
          <pc:sldMk cId="1642859897" sldId="1788"/>
        </pc:sldMkLst>
      </pc:sldChg>
      <pc:sldChg chg="add ord">
        <pc:chgData name="Miroslav Reiter" userId="5a0d4d1b27afcb5a" providerId="LiveId" clId="{5BE41CC8-BCBC-499A-BEB8-34C977B8853D}" dt="2021-02-18T16:14:07.590" v="168"/>
        <pc:sldMkLst>
          <pc:docMk/>
          <pc:sldMk cId="2322726684" sldId="1788"/>
        </pc:sldMkLst>
      </pc:sldChg>
      <pc:sldChg chg="add del">
        <pc:chgData name="Miroslav Reiter" userId="5a0d4d1b27afcb5a" providerId="LiveId" clId="{5BE41CC8-BCBC-499A-BEB8-34C977B8853D}" dt="2021-02-17T21:53:53.066" v="62" actId="47"/>
        <pc:sldMkLst>
          <pc:docMk/>
          <pc:sldMk cId="3225880561" sldId="1789"/>
        </pc:sldMkLst>
      </pc:sldChg>
      <pc:sldChg chg="add del">
        <pc:chgData name="Miroslav Reiter" userId="5a0d4d1b27afcb5a" providerId="LiveId" clId="{5BE41CC8-BCBC-499A-BEB8-34C977B8853D}" dt="2021-02-17T21:53:53.066" v="62" actId="47"/>
        <pc:sldMkLst>
          <pc:docMk/>
          <pc:sldMk cId="781118755" sldId="1790"/>
        </pc:sldMkLst>
      </pc:sldChg>
      <pc:sldChg chg="modSp add del mod ord">
        <pc:chgData name="Miroslav Reiter" userId="5a0d4d1b27afcb5a" providerId="LiveId" clId="{5BE41CC8-BCBC-499A-BEB8-34C977B8853D}" dt="2021-02-17T21:57:33.708" v="157"/>
        <pc:sldMkLst>
          <pc:docMk/>
          <pc:sldMk cId="1263260910" sldId="1791"/>
        </pc:sldMkLst>
        <pc:spChg chg="mod">
          <ac:chgData name="Miroslav Reiter" userId="5a0d4d1b27afcb5a" providerId="LiveId" clId="{5BE41CC8-BCBC-499A-BEB8-34C977B8853D}" dt="2021-02-17T21:55:39.815" v="146" actId="20577"/>
          <ac:spMkLst>
            <pc:docMk/>
            <pc:sldMk cId="1263260910" sldId="1791"/>
            <ac:spMk id="7" creationId="{9B2ABF52-91BA-4B8F-9174-D22641635F85}"/>
          </ac:spMkLst>
        </pc:spChg>
        <pc:graphicFrameChg chg="mod">
          <ac:chgData name="Miroslav Reiter" userId="5a0d4d1b27afcb5a" providerId="LiveId" clId="{5BE41CC8-BCBC-499A-BEB8-34C977B8853D}" dt="2021-02-17T21:55:35.615" v="134" actId="20577"/>
          <ac:graphicFrameMkLst>
            <pc:docMk/>
            <pc:sldMk cId="1263260910" sldId="1791"/>
            <ac:graphicFrameMk id="12" creationId="{AFE1DE51-3769-4911-811D-ED13EB6E0DD3}"/>
          </ac:graphicFrameMkLst>
        </pc:graphicFrameChg>
      </pc:sldChg>
      <pc:sldChg chg="modSp add del mod setBg">
        <pc:chgData name="Miroslav Reiter" userId="5a0d4d1b27afcb5a" providerId="LiveId" clId="{5BE41CC8-BCBC-499A-BEB8-34C977B8853D}" dt="2021-02-17T21:57:07.400" v="154"/>
        <pc:sldMkLst>
          <pc:docMk/>
          <pc:sldMk cId="1664144557" sldId="1792"/>
        </pc:sldMkLst>
        <pc:spChg chg="mod">
          <ac:chgData name="Miroslav Reiter" userId="5a0d4d1b27afcb5a" providerId="LiveId" clId="{5BE41CC8-BCBC-499A-BEB8-34C977B8853D}" dt="2021-02-17T21:57:07.400" v="154"/>
          <ac:spMkLst>
            <pc:docMk/>
            <pc:sldMk cId="1664144557" sldId="1792"/>
            <ac:spMk id="12" creationId="{F0249F0F-2F7F-46FB-AE8F-2171DD49B80C}"/>
          </ac:spMkLst>
        </pc:spChg>
      </pc:sldChg>
      <pc:sldChg chg="add del ord">
        <pc:chgData name="Miroslav Reiter" userId="5a0d4d1b27afcb5a" providerId="LiveId" clId="{5BE41CC8-BCBC-499A-BEB8-34C977B8853D}" dt="2021-02-17T21:57:44.075" v="160" actId="47"/>
        <pc:sldMkLst>
          <pc:docMk/>
          <pc:sldMk cId="2321915115" sldId="1792"/>
        </pc:sldMkLst>
      </pc:sldChg>
    </pc:docChg>
  </pc:docChgLst>
  <pc:docChgLst>
    <pc:chgData name="Miroslav Reiter" userId="5a0d4d1b27afcb5a" providerId="LiveId" clId="{B1B2F68B-2AEB-471C-A8E2-998E8ECD0CB3}"/>
    <pc:docChg chg="undo redo custSel modSld">
      <pc:chgData name="Miroslav Reiter" userId="5a0d4d1b27afcb5a" providerId="LiveId" clId="{B1B2F68B-2AEB-471C-A8E2-998E8ECD0CB3}" dt="2022-02-17T12:43:25.424" v="12"/>
      <pc:docMkLst>
        <pc:docMk/>
      </pc:docMkLst>
      <pc:sldChg chg="modSp mod">
        <pc:chgData name="Miroslav Reiter" userId="5a0d4d1b27afcb5a" providerId="LiveId" clId="{B1B2F68B-2AEB-471C-A8E2-998E8ECD0CB3}" dt="2022-02-17T12:43:25.424" v="12"/>
        <pc:sldMkLst>
          <pc:docMk/>
          <pc:sldMk cId="0" sldId="262"/>
        </pc:sldMkLst>
        <pc:spChg chg="mod">
          <ac:chgData name="Miroslav Reiter" userId="5a0d4d1b27afcb5a" providerId="LiveId" clId="{B1B2F68B-2AEB-471C-A8E2-998E8ECD0CB3}" dt="2022-02-17T12:43:25.424" v="12"/>
          <ac:spMkLst>
            <pc:docMk/>
            <pc:sldMk cId="0" sldId="262"/>
            <ac:spMk id="7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A5477-1420-4652-9339-CDF62D1A65F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3A457BE4-F87B-4102-95E3-9A0F7A382AF5}">
      <dgm:prSet/>
      <dgm:spPr/>
      <dgm:t>
        <a:bodyPr/>
        <a:lstStyle/>
        <a:p>
          <a:pPr rtl="0"/>
          <a:r>
            <a:rPr lang="sk-SK" b="1" i="0" dirty="0">
              <a:latin typeface="+mj-lt"/>
            </a:rPr>
            <a:t>Úvod do Javy</a:t>
          </a:r>
          <a:endParaRPr lang="sk-SK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96CF3550-7328-41B6-B400-EE7252CBB780}" type="parTrans" cxnId="{39AC324F-0E25-4585-ABF8-4312189C71A8}">
      <dgm:prSet/>
      <dgm:spPr/>
      <dgm:t>
        <a:bodyPr/>
        <a:lstStyle/>
        <a:p>
          <a:endParaRPr lang="sk-SK" b="1"/>
        </a:p>
      </dgm:t>
    </dgm:pt>
    <dgm:pt modelId="{29838120-53FB-4EE4-9EEF-6D918D606AE6}" type="sibTrans" cxnId="{39AC324F-0E25-4585-ABF8-4312189C71A8}">
      <dgm:prSet/>
      <dgm:spPr/>
      <dgm:t>
        <a:bodyPr/>
        <a:lstStyle/>
        <a:p>
          <a:endParaRPr lang="sk-SK" b="1"/>
        </a:p>
      </dgm:t>
    </dgm:pt>
    <dgm:pt modelId="{B7A7437A-974E-4ED9-BCB4-2F3E829EE650}">
      <dgm:prSet/>
      <dgm:spPr/>
      <dgm:t>
        <a:bodyPr/>
        <a:lstStyle/>
        <a:p>
          <a:pPr rtl="0"/>
          <a:r>
            <a:rPr lang="sk-SK" b="1" i="0" dirty="0">
              <a:latin typeface="+mj-lt"/>
            </a:rPr>
            <a:t>Štruktúra platformy</a:t>
          </a:r>
          <a:endParaRPr lang="sk-SK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C9FE67C1-40D0-4D9F-8B29-DA83D09A8FA3}" type="parTrans" cxnId="{64FD88B7-D00E-4E2C-B43E-44E2CC5AC16E}">
      <dgm:prSet/>
      <dgm:spPr/>
      <dgm:t>
        <a:bodyPr/>
        <a:lstStyle/>
        <a:p>
          <a:endParaRPr lang="sk-SK"/>
        </a:p>
      </dgm:t>
    </dgm:pt>
    <dgm:pt modelId="{3041DC44-0894-405F-B948-2344D645FEB3}" type="sibTrans" cxnId="{64FD88B7-D00E-4E2C-B43E-44E2CC5AC16E}">
      <dgm:prSet/>
      <dgm:spPr/>
      <dgm:t>
        <a:bodyPr/>
        <a:lstStyle/>
        <a:p>
          <a:endParaRPr lang="sk-SK"/>
        </a:p>
      </dgm:t>
    </dgm:pt>
    <dgm:pt modelId="{DC1E5215-4646-419D-8DA3-BA3415448243}">
      <dgm:prSet/>
      <dgm:spPr/>
      <dgm:t>
        <a:bodyPr/>
        <a:lstStyle/>
        <a:p>
          <a:pPr rtl="0"/>
          <a:r>
            <a:rPr lang="sk-SK" b="1" i="0" dirty="0">
              <a:latin typeface="+mj-lt"/>
            </a:rPr>
            <a:t>Vývojové technológie</a:t>
          </a:r>
          <a:endParaRPr lang="sk-SK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06384069-4C33-4F89-AD54-85BAAAC7F467}" type="parTrans" cxnId="{96F1DB86-84AA-4EEF-8A1F-99D21ECBE158}">
      <dgm:prSet/>
      <dgm:spPr/>
      <dgm:t>
        <a:bodyPr/>
        <a:lstStyle/>
        <a:p>
          <a:endParaRPr lang="sk-SK"/>
        </a:p>
      </dgm:t>
    </dgm:pt>
    <dgm:pt modelId="{05238E28-477B-4216-92AA-9F4117A52240}" type="sibTrans" cxnId="{96F1DB86-84AA-4EEF-8A1F-99D21ECBE158}">
      <dgm:prSet/>
      <dgm:spPr/>
      <dgm:t>
        <a:bodyPr/>
        <a:lstStyle/>
        <a:p>
          <a:endParaRPr lang="sk-SK"/>
        </a:p>
      </dgm:t>
    </dgm:pt>
    <dgm:pt modelId="{8D9A9B0A-B75A-4988-8D73-7C821C16BC53}">
      <dgm:prSet/>
      <dgm:spPr/>
      <dgm:t>
        <a:bodyPr/>
        <a:lstStyle/>
        <a:p>
          <a:r>
            <a:rPr lang="sk-SK" b="1" i="0" dirty="0">
              <a:latin typeface="+mj-lt"/>
            </a:rPr>
            <a:t>Kolekcie</a:t>
          </a:r>
          <a:endParaRPr lang="sk-SK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44EDB8F8-F617-4EEB-A7CF-D54DB44FB8AA}" type="parTrans" cxnId="{37F79C3C-A1C4-4A3E-8CAA-59747AEA779E}">
      <dgm:prSet/>
      <dgm:spPr/>
      <dgm:t>
        <a:bodyPr/>
        <a:lstStyle/>
        <a:p>
          <a:endParaRPr lang="sk-SK"/>
        </a:p>
      </dgm:t>
    </dgm:pt>
    <dgm:pt modelId="{27D62713-DB09-41A9-8F99-3968CCED3A2F}" type="sibTrans" cxnId="{37F79C3C-A1C4-4A3E-8CAA-59747AEA779E}">
      <dgm:prSet/>
      <dgm:spPr/>
      <dgm:t>
        <a:bodyPr/>
        <a:lstStyle/>
        <a:p>
          <a:endParaRPr lang="sk-SK"/>
        </a:p>
      </dgm:t>
    </dgm:pt>
    <dgm:pt modelId="{FBA5B2CC-07F1-4A82-A251-092052EF7589}">
      <dgm:prSet/>
      <dgm:spPr/>
      <dgm:t>
        <a:bodyPr/>
        <a:lstStyle/>
        <a:p>
          <a:r>
            <a:rPr lang="sk-SK" b="1" i="0" dirty="0">
              <a:latin typeface="+mj-lt"/>
            </a:rPr>
            <a:t>Logovanie</a:t>
          </a:r>
          <a:endParaRPr lang="sk-SK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4323B576-3675-47BC-94C2-86B8D7448B88}" type="parTrans" cxnId="{F8E15F5F-79A3-4918-8B37-F32CE5A0D5A5}">
      <dgm:prSet/>
      <dgm:spPr/>
      <dgm:t>
        <a:bodyPr/>
        <a:lstStyle/>
        <a:p>
          <a:endParaRPr lang="sk-SK"/>
        </a:p>
      </dgm:t>
    </dgm:pt>
    <dgm:pt modelId="{43E76A77-5025-41B6-8BC0-B42BDC41ADC2}" type="sibTrans" cxnId="{F8E15F5F-79A3-4918-8B37-F32CE5A0D5A5}">
      <dgm:prSet/>
      <dgm:spPr/>
      <dgm:t>
        <a:bodyPr/>
        <a:lstStyle/>
        <a:p>
          <a:endParaRPr lang="sk-SK"/>
        </a:p>
      </dgm:t>
    </dgm:pt>
    <dgm:pt modelId="{4CBE2522-B666-4766-92B4-9EC064CB2308}">
      <dgm:prSet/>
      <dgm:spPr/>
      <dgm:t>
        <a:bodyPr/>
        <a:lstStyle/>
        <a:p>
          <a:r>
            <a:rPr lang="sk-SK" b="1" dirty="0">
              <a:latin typeface="+mj-lt"/>
            </a:rPr>
            <a:t>Lokalizácia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0F118076-B97D-419E-A603-94E69E0209F7}" type="parTrans" cxnId="{0322042C-6BFC-497A-9B43-A9C7BFB360BA}">
      <dgm:prSet/>
      <dgm:spPr/>
      <dgm:t>
        <a:bodyPr/>
        <a:lstStyle/>
        <a:p>
          <a:endParaRPr lang="sk-SK"/>
        </a:p>
      </dgm:t>
    </dgm:pt>
    <dgm:pt modelId="{793AC2DA-6880-4239-ADDF-5BAD87DE6396}" type="sibTrans" cxnId="{0322042C-6BFC-497A-9B43-A9C7BFB360BA}">
      <dgm:prSet/>
      <dgm:spPr/>
      <dgm:t>
        <a:bodyPr/>
        <a:lstStyle/>
        <a:p>
          <a:endParaRPr lang="sk-SK"/>
        </a:p>
      </dgm:t>
    </dgm:pt>
    <dgm:pt modelId="{7F3E076A-AC99-493A-B229-07FE505777EB}" type="pres">
      <dgm:prSet presAssocID="{925A5477-1420-4652-9339-CDF62D1A65F4}" presName="linear" presStyleCnt="0">
        <dgm:presLayoutVars>
          <dgm:animLvl val="lvl"/>
          <dgm:resizeHandles val="exact"/>
        </dgm:presLayoutVars>
      </dgm:prSet>
      <dgm:spPr/>
    </dgm:pt>
    <dgm:pt modelId="{B61D7D4A-7321-4F4A-9DB8-EAC36835D423}" type="pres">
      <dgm:prSet presAssocID="{3A457BE4-F87B-4102-95E3-9A0F7A382AF5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D053F0E-02BF-4933-BD52-603F3C63DBD1}" type="pres">
      <dgm:prSet presAssocID="{29838120-53FB-4EE4-9EEF-6D918D606AE6}" presName="spacer" presStyleCnt="0"/>
      <dgm:spPr/>
    </dgm:pt>
    <dgm:pt modelId="{E60C6468-DB0E-4F21-9C37-CCB96E246C50}" type="pres">
      <dgm:prSet presAssocID="{B7A7437A-974E-4ED9-BCB4-2F3E829EE65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F7F3425-30C2-4516-928C-3FAFF7DB8456}" type="pres">
      <dgm:prSet presAssocID="{3041DC44-0894-405F-B948-2344D645FEB3}" presName="spacer" presStyleCnt="0"/>
      <dgm:spPr/>
    </dgm:pt>
    <dgm:pt modelId="{5684FA3F-1993-4DBC-BA5B-1D1088230001}" type="pres">
      <dgm:prSet presAssocID="{DC1E5215-4646-419D-8DA3-BA3415448243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9D76C7D-4914-4B1B-BE50-3FE361C59480}" type="pres">
      <dgm:prSet presAssocID="{05238E28-477B-4216-92AA-9F4117A52240}" presName="spacer" presStyleCnt="0"/>
      <dgm:spPr/>
    </dgm:pt>
    <dgm:pt modelId="{3DF4C61A-DC76-4F23-98A0-00248E2989C8}" type="pres">
      <dgm:prSet presAssocID="{8D9A9B0A-B75A-4988-8D73-7C821C16BC5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2A32609-2F35-4995-8954-DDF37E903759}" type="pres">
      <dgm:prSet presAssocID="{27D62713-DB09-41A9-8F99-3968CCED3A2F}" presName="spacer" presStyleCnt="0"/>
      <dgm:spPr/>
    </dgm:pt>
    <dgm:pt modelId="{595A4956-1BDC-495B-B0FC-4D37A4DF8867}" type="pres">
      <dgm:prSet presAssocID="{FBA5B2CC-07F1-4A82-A251-092052EF7589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C98A1D5-77FB-4175-82B9-4A1995B8774F}" type="pres">
      <dgm:prSet presAssocID="{43E76A77-5025-41B6-8BC0-B42BDC41ADC2}" presName="spacer" presStyleCnt="0"/>
      <dgm:spPr/>
    </dgm:pt>
    <dgm:pt modelId="{D4849F22-F3A6-4079-9E24-D1FDBA44777F}" type="pres">
      <dgm:prSet presAssocID="{4CBE2522-B666-4766-92B4-9EC064CB230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36C9E2A-7050-42BD-9CCF-6B5AE8AF567A}" type="presOf" srcId="{DC1E5215-4646-419D-8DA3-BA3415448243}" destId="{5684FA3F-1993-4DBC-BA5B-1D1088230001}" srcOrd="0" destOrd="0" presId="urn:microsoft.com/office/officeart/2005/8/layout/vList2"/>
    <dgm:cxn modelId="{0322042C-6BFC-497A-9B43-A9C7BFB360BA}" srcId="{925A5477-1420-4652-9339-CDF62D1A65F4}" destId="{4CBE2522-B666-4766-92B4-9EC064CB2308}" srcOrd="5" destOrd="0" parTransId="{0F118076-B97D-419E-A603-94E69E0209F7}" sibTransId="{793AC2DA-6880-4239-ADDF-5BAD87DE6396}"/>
    <dgm:cxn modelId="{37F79C3C-A1C4-4A3E-8CAA-59747AEA779E}" srcId="{925A5477-1420-4652-9339-CDF62D1A65F4}" destId="{8D9A9B0A-B75A-4988-8D73-7C821C16BC53}" srcOrd="3" destOrd="0" parTransId="{44EDB8F8-F617-4EEB-A7CF-D54DB44FB8AA}" sibTransId="{27D62713-DB09-41A9-8F99-3968CCED3A2F}"/>
    <dgm:cxn modelId="{F8E15F5F-79A3-4918-8B37-F32CE5A0D5A5}" srcId="{925A5477-1420-4652-9339-CDF62D1A65F4}" destId="{FBA5B2CC-07F1-4A82-A251-092052EF7589}" srcOrd="4" destOrd="0" parTransId="{4323B576-3675-47BC-94C2-86B8D7448B88}" sibTransId="{43E76A77-5025-41B6-8BC0-B42BDC41ADC2}"/>
    <dgm:cxn modelId="{39AC324F-0E25-4585-ABF8-4312189C71A8}" srcId="{925A5477-1420-4652-9339-CDF62D1A65F4}" destId="{3A457BE4-F87B-4102-95E3-9A0F7A382AF5}" srcOrd="0" destOrd="0" parTransId="{96CF3550-7328-41B6-B400-EE7252CBB780}" sibTransId="{29838120-53FB-4EE4-9EEF-6D918D606AE6}"/>
    <dgm:cxn modelId="{96F1DB86-84AA-4EEF-8A1F-99D21ECBE158}" srcId="{925A5477-1420-4652-9339-CDF62D1A65F4}" destId="{DC1E5215-4646-419D-8DA3-BA3415448243}" srcOrd="2" destOrd="0" parTransId="{06384069-4C33-4F89-AD54-85BAAAC7F467}" sibTransId="{05238E28-477B-4216-92AA-9F4117A52240}"/>
    <dgm:cxn modelId="{D136E688-5E33-47B0-AD7F-2703D6146233}" type="presOf" srcId="{8D9A9B0A-B75A-4988-8D73-7C821C16BC53}" destId="{3DF4C61A-DC76-4F23-98A0-00248E2989C8}" srcOrd="0" destOrd="0" presId="urn:microsoft.com/office/officeart/2005/8/layout/vList2"/>
    <dgm:cxn modelId="{64FD88B7-D00E-4E2C-B43E-44E2CC5AC16E}" srcId="{925A5477-1420-4652-9339-CDF62D1A65F4}" destId="{B7A7437A-974E-4ED9-BCB4-2F3E829EE650}" srcOrd="1" destOrd="0" parTransId="{C9FE67C1-40D0-4D9F-8B29-DA83D09A8FA3}" sibTransId="{3041DC44-0894-405F-B948-2344D645FEB3}"/>
    <dgm:cxn modelId="{9EA694BE-0F35-440F-A344-5C6653ABD58D}" type="presOf" srcId="{B7A7437A-974E-4ED9-BCB4-2F3E829EE650}" destId="{E60C6468-DB0E-4F21-9C37-CCB96E246C50}" srcOrd="0" destOrd="0" presId="urn:microsoft.com/office/officeart/2005/8/layout/vList2"/>
    <dgm:cxn modelId="{094A33E3-4834-43C5-B4B9-27D7CFD0FA00}" type="presOf" srcId="{3A457BE4-F87B-4102-95E3-9A0F7A382AF5}" destId="{B61D7D4A-7321-4F4A-9DB8-EAC36835D423}" srcOrd="0" destOrd="0" presId="urn:microsoft.com/office/officeart/2005/8/layout/vList2"/>
    <dgm:cxn modelId="{57B820E8-7D60-4026-B830-9CEB558400BC}" type="presOf" srcId="{4CBE2522-B666-4766-92B4-9EC064CB2308}" destId="{D4849F22-F3A6-4079-9E24-D1FDBA44777F}" srcOrd="0" destOrd="0" presId="urn:microsoft.com/office/officeart/2005/8/layout/vList2"/>
    <dgm:cxn modelId="{A45DDAF1-63A1-44AA-BD0B-E15DDA5B0740}" type="presOf" srcId="{FBA5B2CC-07F1-4A82-A251-092052EF7589}" destId="{595A4956-1BDC-495B-B0FC-4D37A4DF8867}" srcOrd="0" destOrd="0" presId="urn:microsoft.com/office/officeart/2005/8/layout/vList2"/>
    <dgm:cxn modelId="{A09ACCF2-EC76-406C-B1A3-0656B55E1260}" type="presOf" srcId="{925A5477-1420-4652-9339-CDF62D1A65F4}" destId="{7F3E076A-AC99-493A-B229-07FE505777EB}" srcOrd="0" destOrd="0" presId="urn:microsoft.com/office/officeart/2005/8/layout/vList2"/>
    <dgm:cxn modelId="{CC85DB4E-E51A-410E-A556-5783EE581551}" type="presParOf" srcId="{7F3E076A-AC99-493A-B229-07FE505777EB}" destId="{B61D7D4A-7321-4F4A-9DB8-EAC36835D423}" srcOrd="0" destOrd="0" presId="urn:microsoft.com/office/officeart/2005/8/layout/vList2"/>
    <dgm:cxn modelId="{73E4C6D9-42EF-4619-8935-602D9ED8F116}" type="presParOf" srcId="{7F3E076A-AC99-493A-B229-07FE505777EB}" destId="{4D053F0E-02BF-4933-BD52-603F3C63DBD1}" srcOrd="1" destOrd="0" presId="urn:microsoft.com/office/officeart/2005/8/layout/vList2"/>
    <dgm:cxn modelId="{AC1382D9-26B6-4759-8179-9E0EE0824C4B}" type="presParOf" srcId="{7F3E076A-AC99-493A-B229-07FE505777EB}" destId="{E60C6468-DB0E-4F21-9C37-CCB96E246C50}" srcOrd="2" destOrd="0" presId="urn:microsoft.com/office/officeart/2005/8/layout/vList2"/>
    <dgm:cxn modelId="{492CBEE5-E6E9-415F-AFD4-B4313561FED1}" type="presParOf" srcId="{7F3E076A-AC99-493A-B229-07FE505777EB}" destId="{3F7F3425-30C2-4516-928C-3FAFF7DB8456}" srcOrd="3" destOrd="0" presId="urn:microsoft.com/office/officeart/2005/8/layout/vList2"/>
    <dgm:cxn modelId="{ECD51862-30C5-462E-835C-610B2504DE15}" type="presParOf" srcId="{7F3E076A-AC99-493A-B229-07FE505777EB}" destId="{5684FA3F-1993-4DBC-BA5B-1D1088230001}" srcOrd="4" destOrd="0" presId="urn:microsoft.com/office/officeart/2005/8/layout/vList2"/>
    <dgm:cxn modelId="{E82B1215-9789-475C-A6ED-F6BAFC5177FF}" type="presParOf" srcId="{7F3E076A-AC99-493A-B229-07FE505777EB}" destId="{B9D76C7D-4914-4B1B-BE50-3FE361C59480}" srcOrd="5" destOrd="0" presId="urn:microsoft.com/office/officeart/2005/8/layout/vList2"/>
    <dgm:cxn modelId="{DF2EABA2-1883-47E4-8B50-870B937F6FEB}" type="presParOf" srcId="{7F3E076A-AC99-493A-B229-07FE505777EB}" destId="{3DF4C61A-DC76-4F23-98A0-00248E2989C8}" srcOrd="6" destOrd="0" presId="urn:microsoft.com/office/officeart/2005/8/layout/vList2"/>
    <dgm:cxn modelId="{63F9593C-1BAC-42F7-A267-AD8B4F291062}" type="presParOf" srcId="{7F3E076A-AC99-493A-B229-07FE505777EB}" destId="{A2A32609-2F35-4995-8954-DDF37E903759}" srcOrd="7" destOrd="0" presId="urn:microsoft.com/office/officeart/2005/8/layout/vList2"/>
    <dgm:cxn modelId="{3A4436E8-FD95-475A-9232-B97306FBC758}" type="presParOf" srcId="{7F3E076A-AC99-493A-B229-07FE505777EB}" destId="{595A4956-1BDC-495B-B0FC-4D37A4DF8867}" srcOrd="8" destOrd="0" presId="urn:microsoft.com/office/officeart/2005/8/layout/vList2"/>
    <dgm:cxn modelId="{24F6F14D-D6DE-4F87-A5D0-DD5F35E27221}" type="presParOf" srcId="{7F3E076A-AC99-493A-B229-07FE505777EB}" destId="{5C98A1D5-77FB-4175-82B9-4A1995B8774F}" srcOrd="9" destOrd="0" presId="urn:microsoft.com/office/officeart/2005/8/layout/vList2"/>
    <dgm:cxn modelId="{CE035D03-B120-43E5-BC60-D1167DCC97AA}" type="presParOf" srcId="{7F3E076A-AC99-493A-B229-07FE505777EB}" destId="{D4849F22-F3A6-4079-9E24-D1FDBA44777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7B4C0D4-F97A-43A3-A1C1-C2CE9FFA3246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sk-SK"/>
        </a:p>
      </dgm:t>
    </dgm:pt>
    <dgm:pt modelId="{E25B9E19-C96D-44F3-804F-49471AEB05E5}">
      <dgm:prSet/>
      <dgm:spPr/>
      <dgm:t>
        <a:bodyPr/>
        <a:lstStyle/>
        <a:p>
          <a:r>
            <a:rPr lang="sk-SK" dirty="0">
              <a:latin typeface="+mj-lt"/>
            </a:rPr>
            <a:t>11. Pohľad použitia aplikácií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12. Infraštruktúrny pohľad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13. Pohľad použitia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infraštruktúry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14. Pohľad implementácie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a rozmiestnenia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15. Pohľad informačnej štruktúry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16. Pohľad realizácie služieb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17. Vrstvový pohľad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18. Mapový pohľad</a:t>
          </a:r>
        </a:p>
      </dgm:t>
    </dgm:pt>
    <dgm:pt modelId="{79E227EB-81E5-48B0-AA08-61982B73A8B3}" type="parTrans" cxnId="{B5F38D93-1673-46A9-B371-77888466EC97}">
      <dgm:prSet/>
      <dgm:spPr/>
      <dgm:t>
        <a:bodyPr/>
        <a:lstStyle/>
        <a:p>
          <a:endParaRPr lang="sk-SK"/>
        </a:p>
      </dgm:t>
    </dgm:pt>
    <dgm:pt modelId="{B93281A8-2D48-4134-8260-E145CFE735B1}" type="sibTrans" cxnId="{B5F38D93-1673-46A9-B371-77888466EC97}">
      <dgm:prSet/>
      <dgm:spPr/>
      <dgm:t>
        <a:bodyPr/>
        <a:lstStyle/>
        <a:p>
          <a:endParaRPr lang="sk-SK"/>
        </a:p>
      </dgm:t>
    </dgm:pt>
    <dgm:pt modelId="{96CBF0EE-C134-4848-88AF-394ABD24DBDA}" type="pres">
      <dgm:prSet presAssocID="{E7B4C0D4-F97A-43A3-A1C1-C2CE9FFA3246}" presName="linear" presStyleCnt="0">
        <dgm:presLayoutVars>
          <dgm:animLvl val="lvl"/>
          <dgm:resizeHandles val="exact"/>
        </dgm:presLayoutVars>
      </dgm:prSet>
      <dgm:spPr/>
    </dgm:pt>
    <dgm:pt modelId="{A415E0C2-9B8C-4936-8AA1-0FABF8007B54}" type="pres">
      <dgm:prSet presAssocID="{E25B9E19-C96D-44F3-804F-49471AEB05E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91D293B-2662-4F72-8BBC-A639C76FF139}" type="presOf" srcId="{E25B9E19-C96D-44F3-804F-49471AEB05E5}" destId="{A415E0C2-9B8C-4936-8AA1-0FABF8007B54}" srcOrd="0" destOrd="0" presId="urn:microsoft.com/office/officeart/2005/8/layout/vList2"/>
    <dgm:cxn modelId="{49DECE64-9BBA-48CA-A4CC-1D9065A75DCD}" type="presOf" srcId="{E7B4C0D4-F97A-43A3-A1C1-C2CE9FFA3246}" destId="{96CBF0EE-C134-4848-88AF-394ABD24DBDA}" srcOrd="0" destOrd="0" presId="urn:microsoft.com/office/officeart/2005/8/layout/vList2"/>
    <dgm:cxn modelId="{B5F38D93-1673-46A9-B371-77888466EC97}" srcId="{E7B4C0D4-F97A-43A3-A1C1-C2CE9FFA3246}" destId="{E25B9E19-C96D-44F3-804F-49471AEB05E5}" srcOrd="0" destOrd="0" parTransId="{79E227EB-81E5-48B0-AA08-61982B73A8B3}" sibTransId="{B93281A8-2D48-4134-8260-E145CFE735B1}"/>
    <dgm:cxn modelId="{E5E23F40-2D2A-4F34-953C-D8E299BCC8F1}" type="presParOf" srcId="{96CBF0EE-C134-4848-88AF-394ABD24DBDA}" destId="{A415E0C2-9B8C-4936-8AA1-0FABF8007B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F62E2EB-096D-42A5-8F28-B3A31E5AE4D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k-SK"/>
        </a:p>
      </dgm:t>
    </dgm:pt>
    <dgm:pt modelId="{046B1F0C-8DB7-49ED-99BF-62349879401C}">
      <dgm:prSet/>
      <dgm:spPr/>
      <dgm:t>
        <a:bodyPr/>
        <a:lstStyle/>
        <a:p>
          <a:pPr algn="ctr"/>
          <a:r>
            <a:rPr lang="sk-SK" b="1" dirty="0">
              <a:latin typeface="+mj-lt"/>
            </a:rPr>
            <a:t>Obdĺžnikový zápis</a:t>
          </a:r>
          <a:endParaRPr lang="sk-SK" dirty="0">
            <a:latin typeface="+mj-lt"/>
          </a:endParaRPr>
        </a:p>
      </dgm:t>
    </dgm:pt>
    <dgm:pt modelId="{CE9610C4-62A1-4A1C-A544-C13F99751489}" type="parTrans" cxnId="{A83C0423-3817-44E4-9CFB-5CBB4D81B363}">
      <dgm:prSet/>
      <dgm:spPr/>
      <dgm:t>
        <a:bodyPr/>
        <a:lstStyle/>
        <a:p>
          <a:endParaRPr lang="sk-SK"/>
        </a:p>
      </dgm:t>
    </dgm:pt>
    <dgm:pt modelId="{FFD7804D-C284-4D2D-AF9E-CAC229750DD4}" type="sibTrans" cxnId="{A83C0423-3817-44E4-9CFB-5CBB4D81B363}">
      <dgm:prSet/>
      <dgm:spPr/>
      <dgm:t>
        <a:bodyPr/>
        <a:lstStyle/>
        <a:p>
          <a:endParaRPr lang="sk-SK"/>
        </a:p>
      </dgm:t>
    </dgm:pt>
    <dgm:pt modelId="{B351AE2D-53BD-4549-A4AA-53C176C7E41D}" type="pres">
      <dgm:prSet presAssocID="{1F62E2EB-096D-42A5-8F28-B3A31E5AE4D5}" presName="linear" presStyleCnt="0">
        <dgm:presLayoutVars>
          <dgm:animLvl val="lvl"/>
          <dgm:resizeHandles val="exact"/>
        </dgm:presLayoutVars>
      </dgm:prSet>
      <dgm:spPr/>
    </dgm:pt>
    <dgm:pt modelId="{07A64D03-CC09-4A73-A72F-67D5D052D018}" type="pres">
      <dgm:prSet presAssocID="{046B1F0C-8DB7-49ED-99BF-62349879401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83C0423-3817-44E4-9CFB-5CBB4D81B363}" srcId="{1F62E2EB-096D-42A5-8F28-B3A31E5AE4D5}" destId="{046B1F0C-8DB7-49ED-99BF-62349879401C}" srcOrd="0" destOrd="0" parTransId="{CE9610C4-62A1-4A1C-A544-C13F99751489}" sibTransId="{FFD7804D-C284-4D2D-AF9E-CAC229750DD4}"/>
    <dgm:cxn modelId="{3F65A48A-D4F0-4585-AC5E-4809D7938F2F}" type="presOf" srcId="{046B1F0C-8DB7-49ED-99BF-62349879401C}" destId="{07A64D03-CC09-4A73-A72F-67D5D052D018}" srcOrd="0" destOrd="0" presId="urn:microsoft.com/office/officeart/2005/8/layout/vList2"/>
    <dgm:cxn modelId="{90927491-B324-4738-A366-F2DDEB2D07FD}" type="presOf" srcId="{1F62E2EB-096D-42A5-8F28-B3A31E5AE4D5}" destId="{B351AE2D-53BD-4549-A4AA-53C176C7E41D}" srcOrd="0" destOrd="0" presId="urn:microsoft.com/office/officeart/2005/8/layout/vList2"/>
    <dgm:cxn modelId="{6AEA73D9-7D41-4FF9-BC38-2F8F337B6784}" type="presParOf" srcId="{B351AE2D-53BD-4549-A4AA-53C176C7E41D}" destId="{07A64D03-CC09-4A73-A72F-67D5D052D0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7DBF55D-23A0-4B60-B871-7508CB47229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sk-SK"/>
        </a:p>
      </dgm:t>
    </dgm:pt>
    <dgm:pt modelId="{F61937CA-E85F-4DD7-9737-842D2F47EA87}">
      <dgm:prSet/>
      <dgm:spPr/>
      <dgm:t>
        <a:bodyPr/>
        <a:lstStyle/>
        <a:p>
          <a:pPr algn="ctr"/>
          <a:r>
            <a:rPr lang="sk-SK" b="1" dirty="0">
              <a:latin typeface="+mj-lt"/>
            </a:rPr>
            <a:t>Zápis ikony</a:t>
          </a:r>
          <a:endParaRPr lang="sk-SK" dirty="0">
            <a:latin typeface="+mj-lt"/>
          </a:endParaRPr>
        </a:p>
      </dgm:t>
    </dgm:pt>
    <dgm:pt modelId="{B2F3F84C-8FA2-41E4-8CF8-EF1549E37780}" type="parTrans" cxnId="{27CD8157-D428-4EDC-A313-07EE76670765}">
      <dgm:prSet/>
      <dgm:spPr/>
      <dgm:t>
        <a:bodyPr/>
        <a:lstStyle/>
        <a:p>
          <a:endParaRPr lang="sk-SK"/>
        </a:p>
      </dgm:t>
    </dgm:pt>
    <dgm:pt modelId="{14BC1CE1-7180-4178-A9A7-AD5DF04FE559}" type="sibTrans" cxnId="{27CD8157-D428-4EDC-A313-07EE76670765}">
      <dgm:prSet/>
      <dgm:spPr/>
      <dgm:t>
        <a:bodyPr/>
        <a:lstStyle/>
        <a:p>
          <a:endParaRPr lang="sk-SK"/>
        </a:p>
      </dgm:t>
    </dgm:pt>
    <dgm:pt modelId="{8FFF2F27-3CB2-4C2A-A9A2-64FE2FD1C613}" type="pres">
      <dgm:prSet presAssocID="{37DBF55D-23A0-4B60-B871-7508CB472293}" presName="linear" presStyleCnt="0">
        <dgm:presLayoutVars>
          <dgm:animLvl val="lvl"/>
          <dgm:resizeHandles val="exact"/>
        </dgm:presLayoutVars>
      </dgm:prSet>
      <dgm:spPr/>
    </dgm:pt>
    <dgm:pt modelId="{F82530B8-98A3-4A80-857C-F5F3B0DC9DCF}" type="pres">
      <dgm:prSet presAssocID="{F61937CA-E85F-4DD7-9737-842D2F47EA8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7CD8157-D428-4EDC-A313-07EE76670765}" srcId="{37DBF55D-23A0-4B60-B871-7508CB472293}" destId="{F61937CA-E85F-4DD7-9737-842D2F47EA87}" srcOrd="0" destOrd="0" parTransId="{B2F3F84C-8FA2-41E4-8CF8-EF1549E37780}" sibTransId="{14BC1CE1-7180-4178-A9A7-AD5DF04FE559}"/>
    <dgm:cxn modelId="{E9FC4997-D9FF-4584-B2CA-B5DAF2A14985}" type="presOf" srcId="{37DBF55D-23A0-4B60-B871-7508CB472293}" destId="{8FFF2F27-3CB2-4C2A-A9A2-64FE2FD1C613}" srcOrd="0" destOrd="0" presId="urn:microsoft.com/office/officeart/2005/8/layout/vList2"/>
    <dgm:cxn modelId="{B57610C5-8936-41AC-AF44-6E4371E61E27}" type="presOf" srcId="{F61937CA-E85F-4DD7-9737-842D2F47EA87}" destId="{F82530B8-98A3-4A80-857C-F5F3B0DC9DCF}" srcOrd="0" destOrd="0" presId="urn:microsoft.com/office/officeart/2005/8/layout/vList2"/>
    <dgm:cxn modelId="{82987A5F-0D49-4C8A-B8A8-73E4E57D712D}" type="presParOf" srcId="{8FFF2F27-3CB2-4C2A-A9A2-64FE2FD1C613}" destId="{F82530B8-98A3-4A80-857C-F5F3B0DC9DC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372D461-96FE-4CF9-9505-2EF7D3D16C7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294242F7-F9FB-43E9-9D6F-82B00A8CC690}">
      <dgm:prSet/>
      <dgm:spPr/>
      <dgm:t>
        <a:bodyPr/>
        <a:lstStyle/>
        <a:p>
          <a:pPr rtl="0"/>
          <a:r>
            <a:rPr lang="sk-SK" dirty="0">
              <a:latin typeface="+mj-lt"/>
            </a:rPr>
            <a:t>Je to všeobecne využiteľná predloha pre bežne sa vyskytujúci  problém a kontexte dizajnu software</a:t>
          </a:r>
        </a:p>
      </dgm:t>
    </dgm:pt>
    <dgm:pt modelId="{7707C093-4A25-4519-950B-671F50D32C28}" type="parTrans" cxnId="{FAECA14F-BD2E-48D4-977A-AD0932C33203}">
      <dgm:prSet/>
      <dgm:spPr/>
      <dgm:t>
        <a:bodyPr/>
        <a:lstStyle/>
        <a:p>
          <a:endParaRPr lang="sk-SK"/>
        </a:p>
      </dgm:t>
    </dgm:pt>
    <dgm:pt modelId="{9830D949-7B10-4068-9336-762F3B9409A5}" type="sibTrans" cxnId="{FAECA14F-BD2E-48D4-977A-AD0932C33203}">
      <dgm:prSet/>
      <dgm:spPr/>
      <dgm:t>
        <a:bodyPr/>
        <a:lstStyle/>
        <a:p>
          <a:endParaRPr lang="sk-SK"/>
        </a:p>
      </dgm:t>
    </dgm:pt>
    <dgm:pt modelId="{127F11B2-93D5-49D5-8A5E-55A22975D95E}">
      <dgm:prSet/>
      <dgm:spPr/>
      <dgm:t>
        <a:bodyPr/>
        <a:lstStyle/>
        <a:p>
          <a:pPr rtl="0"/>
          <a:r>
            <a:rPr lang="sk-SK" dirty="0">
              <a:latin typeface="+mj-lt"/>
            </a:rPr>
            <a:t>Je to predpis šablóny možného riešenia problému, ktorý je možné aplikovať vo viacerých situáciách </a:t>
          </a:r>
        </a:p>
      </dgm:t>
    </dgm:pt>
    <dgm:pt modelId="{75DFEE53-87CB-4987-8765-C07A6FC39271}" type="parTrans" cxnId="{073A72E9-1A49-4CD8-AAFD-3D3BD05F919C}">
      <dgm:prSet/>
      <dgm:spPr/>
      <dgm:t>
        <a:bodyPr/>
        <a:lstStyle/>
        <a:p>
          <a:endParaRPr lang="sk-SK"/>
        </a:p>
      </dgm:t>
    </dgm:pt>
    <dgm:pt modelId="{EE8A245A-5BE3-4C0B-8EEB-A3DCFF7C8D4E}" type="sibTrans" cxnId="{073A72E9-1A49-4CD8-AAFD-3D3BD05F919C}">
      <dgm:prSet/>
      <dgm:spPr/>
      <dgm:t>
        <a:bodyPr/>
        <a:lstStyle/>
        <a:p>
          <a:endParaRPr lang="sk-SK"/>
        </a:p>
      </dgm:t>
    </dgm:pt>
    <dgm:pt modelId="{C6447E5E-3B97-4C5D-8E2E-7688CF1E21F2}">
      <dgm:prSet/>
      <dgm:spPr/>
      <dgm:t>
        <a:bodyPr/>
        <a:lstStyle/>
        <a:p>
          <a:pPr rtl="0"/>
          <a:r>
            <a:rPr lang="sk-SK" dirty="0">
              <a:latin typeface="+mj-lt"/>
            </a:rPr>
            <a:t>Vzory sú vypracované podľa best practises, aké môže programátor využiť pri riešení toho daného typu problému</a:t>
          </a:r>
        </a:p>
      </dgm:t>
    </dgm:pt>
    <dgm:pt modelId="{154BD051-C80B-4CA4-981E-A523F81737CA}" type="parTrans" cxnId="{EF8DB540-A644-46A2-83C9-40926342BA60}">
      <dgm:prSet/>
      <dgm:spPr/>
      <dgm:t>
        <a:bodyPr/>
        <a:lstStyle/>
        <a:p>
          <a:endParaRPr lang="sk-SK"/>
        </a:p>
      </dgm:t>
    </dgm:pt>
    <dgm:pt modelId="{1DE47FC6-3A88-4D17-98B1-B629251B40C5}" type="sibTrans" cxnId="{EF8DB540-A644-46A2-83C9-40926342BA60}">
      <dgm:prSet/>
      <dgm:spPr/>
      <dgm:t>
        <a:bodyPr/>
        <a:lstStyle/>
        <a:p>
          <a:endParaRPr lang="sk-SK"/>
        </a:p>
      </dgm:t>
    </dgm:pt>
    <dgm:pt modelId="{3137DCFF-D89C-4462-9C47-40387AC8CF38}" type="pres">
      <dgm:prSet presAssocID="{3372D461-96FE-4CF9-9505-2EF7D3D16C72}" presName="linear" presStyleCnt="0">
        <dgm:presLayoutVars>
          <dgm:animLvl val="lvl"/>
          <dgm:resizeHandles val="exact"/>
        </dgm:presLayoutVars>
      </dgm:prSet>
      <dgm:spPr/>
    </dgm:pt>
    <dgm:pt modelId="{29488882-594B-427D-A0CF-F605DD454AA1}" type="pres">
      <dgm:prSet presAssocID="{294242F7-F9FB-43E9-9D6F-82B00A8CC69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590850-2929-4ED3-B0AE-39490589B244}" type="pres">
      <dgm:prSet presAssocID="{9830D949-7B10-4068-9336-762F3B9409A5}" presName="spacer" presStyleCnt="0"/>
      <dgm:spPr/>
    </dgm:pt>
    <dgm:pt modelId="{F05B9EA9-51FA-4F34-A052-5D085235648F}" type="pres">
      <dgm:prSet presAssocID="{127F11B2-93D5-49D5-8A5E-55A22975D9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3805C7-F596-4262-9F96-EEA9B9B5A9F5}" type="pres">
      <dgm:prSet presAssocID="{EE8A245A-5BE3-4C0B-8EEB-A3DCFF7C8D4E}" presName="spacer" presStyleCnt="0"/>
      <dgm:spPr/>
    </dgm:pt>
    <dgm:pt modelId="{4AE3F029-DF04-460F-AD55-10776099AA11}" type="pres">
      <dgm:prSet presAssocID="{C6447E5E-3B97-4C5D-8E2E-7688CF1E21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F8DB540-A644-46A2-83C9-40926342BA60}" srcId="{3372D461-96FE-4CF9-9505-2EF7D3D16C72}" destId="{C6447E5E-3B97-4C5D-8E2E-7688CF1E21F2}" srcOrd="2" destOrd="0" parTransId="{154BD051-C80B-4CA4-981E-A523F81737CA}" sibTransId="{1DE47FC6-3A88-4D17-98B1-B629251B40C5}"/>
    <dgm:cxn modelId="{6FF2F048-5D5B-4A59-88F4-FC718CB288D8}" type="presOf" srcId="{C6447E5E-3B97-4C5D-8E2E-7688CF1E21F2}" destId="{4AE3F029-DF04-460F-AD55-10776099AA11}" srcOrd="0" destOrd="0" presId="urn:microsoft.com/office/officeart/2005/8/layout/vList2"/>
    <dgm:cxn modelId="{FAECA14F-BD2E-48D4-977A-AD0932C33203}" srcId="{3372D461-96FE-4CF9-9505-2EF7D3D16C72}" destId="{294242F7-F9FB-43E9-9D6F-82B00A8CC690}" srcOrd="0" destOrd="0" parTransId="{7707C093-4A25-4519-950B-671F50D32C28}" sibTransId="{9830D949-7B10-4068-9336-762F3B9409A5}"/>
    <dgm:cxn modelId="{2B1F8454-BCB3-4938-BEE6-5E91F69EF169}" type="presOf" srcId="{127F11B2-93D5-49D5-8A5E-55A22975D95E}" destId="{F05B9EA9-51FA-4F34-A052-5D085235648F}" srcOrd="0" destOrd="0" presId="urn:microsoft.com/office/officeart/2005/8/layout/vList2"/>
    <dgm:cxn modelId="{FD4D2C7D-BEA0-4221-9C16-0BE412A09DFE}" type="presOf" srcId="{3372D461-96FE-4CF9-9505-2EF7D3D16C72}" destId="{3137DCFF-D89C-4462-9C47-40387AC8CF38}" srcOrd="0" destOrd="0" presId="urn:microsoft.com/office/officeart/2005/8/layout/vList2"/>
    <dgm:cxn modelId="{A15BC5B9-C748-4C44-BA02-D72343371808}" type="presOf" srcId="{294242F7-F9FB-43E9-9D6F-82B00A8CC690}" destId="{29488882-594B-427D-A0CF-F605DD454AA1}" srcOrd="0" destOrd="0" presId="urn:microsoft.com/office/officeart/2005/8/layout/vList2"/>
    <dgm:cxn modelId="{073A72E9-1A49-4CD8-AAFD-3D3BD05F919C}" srcId="{3372D461-96FE-4CF9-9505-2EF7D3D16C72}" destId="{127F11B2-93D5-49D5-8A5E-55A22975D95E}" srcOrd="1" destOrd="0" parTransId="{75DFEE53-87CB-4987-8765-C07A6FC39271}" sibTransId="{EE8A245A-5BE3-4C0B-8EEB-A3DCFF7C8D4E}"/>
    <dgm:cxn modelId="{91508B01-B5F5-49C8-95C0-A5F5D73AA285}" type="presParOf" srcId="{3137DCFF-D89C-4462-9C47-40387AC8CF38}" destId="{29488882-594B-427D-A0CF-F605DD454AA1}" srcOrd="0" destOrd="0" presId="urn:microsoft.com/office/officeart/2005/8/layout/vList2"/>
    <dgm:cxn modelId="{82C7A2AC-7D83-4DF3-90D6-07B045ED214F}" type="presParOf" srcId="{3137DCFF-D89C-4462-9C47-40387AC8CF38}" destId="{17590850-2929-4ED3-B0AE-39490589B244}" srcOrd="1" destOrd="0" presId="urn:microsoft.com/office/officeart/2005/8/layout/vList2"/>
    <dgm:cxn modelId="{5799E947-8D58-4F09-8BA5-467D5CAC9063}" type="presParOf" srcId="{3137DCFF-D89C-4462-9C47-40387AC8CF38}" destId="{F05B9EA9-51FA-4F34-A052-5D085235648F}" srcOrd="2" destOrd="0" presId="urn:microsoft.com/office/officeart/2005/8/layout/vList2"/>
    <dgm:cxn modelId="{B65EAFBB-125F-424D-B19F-852FDF443DE7}" type="presParOf" srcId="{3137DCFF-D89C-4462-9C47-40387AC8CF38}" destId="{873805C7-F596-4262-9F96-EEA9B9B5A9F5}" srcOrd="3" destOrd="0" presId="urn:microsoft.com/office/officeart/2005/8/layout/vList2"/>
    <dgm:cxn modelId="{1CFD8EDA-F63A-49DC-8BEB-7D37C9E477C3}" type="presParOf" srcId="{3137DCFF-D89C-4462-9C47-40387AC8CF38}" destId="{4AE3F029-DF04-460F-AD55-10776099AA1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02E33EB-D34D-4BE9-A3DD-7BA1EE06DF1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sk-SK"/>
        </a:p>
      </dgm:t>
    </dgm:pt>
    <dgm:pt modelId="{8FEE1D9A-FA8A-49D5-9E60-213B287529AD}">
      <dgm:prSet/>
      <dgm:spPr/>
      <dgm:t>
        <a:bodyPr/>
        <a:lstStyle/>
        <a:p>
          <a:r>
            <a:rPr lang="sk-SK" b="1" dirty="0">
              <a:latin typeface="+mj-lt"/>
            </a:rPr>
            <a:t>Jednoduchá továrenská metóda </a:t>
          </a:r>
          <a:r>
            <a:rPr lang="en-GB" b="1" dirty="0">
              <a:latin typeface="+mj-lt"/>
            </a:rPr>
            <a:t> - </a:t>
          </a:r>
          <a:r>
            <a:rPr lang="sk-SK" b="1" dirty="0">
              <a:latin typeface="+mj-lt"/>
            </a:rPr>
            <a:t>Simple Factory Method</a:t>
          </a:r>
        </a:p>
      </dgm:t>
    </dgm:pt>
    <dgm:pt modelId="{CB270D06-88B3-4039-A4DD-45273EFC6288}" type="parTrans" cxnId="{D255934D-8687-4ADC-ADB4-2B128BA7FF47}">
      <dgm:prSet/>
      <dgm:spPr/>
      <dgm:t>
        <a:bodyPr/>
        <a:lstStyle/>
        <a:p>
          <a:endParaRPr lang="sk-SK" b="1"/>
        </a:p>
      </dgm:t>
    </dgm:pt>
    <dgm:pt modelId="{B457C462-A980-414E-A323-37615B9C8590}" type="sibTrans" cxnId="{D255934D-8687-4ADC-ADB4-2B128BA7FF47}">
      <dgm:prSet/>
      <dgm:spPr/>
      <dgm:t>
        <a:bodyPr/>
        <a:lstStyle/>
        <a:p>
          <a:endParaRPr lang="sk-SK" b="1"/>
        </a:p>
      </dgm:t>
    </dgm:pt>
    <dgm:pt modelId="{968C67CB-3F9A-4EF4-B3F1-F75A12759A95}">
      <dgm:prSet/>
      <dgm:spPr/>
      <dgm:t>
        <a:bodyPr/>
        <a:lstStyle/>
        <a:p>
          <a:r>
            <a:rPr lang="en-US" b="1" dirty="0">
              <a:latin typeface="+mj-lt"/>
            </a:rPr>
            <a:t>Prepravka - Crate</a:t>
          </a:r>
          <a:r>
            <a:rPr lang="sk-SK" b="1" dirty="0">
              <a:latin typeface="+mj-lt"/>
            </a:rPr>
            <a:t> - Messenger</a:t>
          </a:r>
        </a:p>
      </dgm:t>
    </dgm:pt>
    <dgm:pt modelId="{345A1704-E10E-4AD7-B6A1-F313E1DE977A}" type="parTrans" cxnId="{D8794C8E-FFF9-4DA8-81B6-5AEFDFE41E83}">
      <dgm:prSet/>
      <dgm:spPr/>
      <dgm:t>
        <a:bodyPr/>
        <a:lstStyle/>
        <a:p>
          <a:endParaRPr lang="sk-SK" b="1"/>
        </a:p>
      </dgm:t>
    </dgm:pt>
    <dgm:pt modelId="{F0830C0D-0C57-49E8-AFF9-BAEA737F683F}" type="sibTrans" cxnId="{D8794C8E-FFF9-4DA8-81B6-5AEFDFE41E83}">
      <dgm:prSet/>
      <dgm:spPr/>
      <dgm:t>
        <a:bodyPr/>
        <a:lstStyle/>
        <a:p>
          <a:endParaRPr lang="sk-SK" b="1"/>
        </a:p>
      </dgm:t>
    </dgm:pt>
    <dgm:pt modelId="{0AE6AA5C-5CF4-40B1-8EF1-9830A15A9E2E}">
      <dgm:prSet/>
      <dgm:spPr/>
      <dgm:t>
        <a:bodyPr/>
        <a:lstStyle/>
        <a:p>
          <a:r>
            <a:rPr lang="sk-SK" b="1">
              <a:latin typeface="+mj-lt"/>
            </a:rPr>
            <a:t>Prázdny objekt - Null Object</a:t>
          </a:r>
        </a:p>
      </dgm:t>
    </dgm:pt>
    <dgm:pt modelId="{9A5E3FFB-565C-40D5-9C2A-711B4DE19A13}" type="parTrans" cxnId="{BDE19205-A27A-4FDB-9C21-8CEE497914B4}">
      <dgm:prSet/>
      <dgm:spPr/>
      <dgm:t>
        <a:bodyPr/>
        <a:lstStyle/>
        <a:p>
          <a:endParaRPr lang="sk-SK" b="1"/>
        </a:p>
      </dgm:t>
    </dgm:pt>
    <dgm:pt modelId="{F4F87BA4-28F2-4AEC-BE36-377E61986132}" type="sibTrans" cxnId="{BDE19205-A27A-4FDB-9C21-8CEE497914B4}">
      <dgm:prSet/>
      <dgm:spPr/>
      <dgm:t>
        <a:bodyPr/>
        <a:lstStyle/>
        <a:p>
          <a:endParaRPr lang="sk-SK" b="1"/>
        </a:p>
      </dgm:t>
    </dgm:pt>
    <dgm:pt modelId="{E2461BF8-BF1F-4C3B-97BD-472491554A17}">
      <dgm:prSet/>
      <dgm:spPr/>
      <dgm:t>
        <a:bodyPr/>
        <a:lstStyle/>
        <a:p>
          <a:r>
            <a:rPr lang="sk-SK" b="1" dirty="0">
              <a:latin typeface="+mj-lt"/>
            </a:rPr>
            <a:t>Knižničná trieda - Library class - Utility</a:t>
          </a:r>
        </a:p>
      </dgm:t>
    </dgm:pt>
    <dgm:pt modelId="{CA5C3C6A-1F23-4B6D-98AD-69AF60ADC98A}" type="parTrans" cxnId="{65461677-62A1-4138-928A-5AB0CD6850A4}">
      <dgm:prSet/>
      <dgm:spPr/>
      <dgm:t>
        <a:bodyPr/>
        <a:lstStyle/>
        <a:p>
          <a:endParaRPr lang="sk-SK" b="1"/>
        </a:p>
      </dgm:t>
    </dgm:pt>
    <dgm:pt modelId="{64A958E7-C200-42FE-9EA2-09E8B7D98C87}" type="sibTrans" cxnId="{65461677-62A1-4138-928A-5AB0CD6850A4}">
      <dgm:prSet/>
      <dgm:spPr/>
      <dgm:t>
        <a:bodyPr/>
        <a:lstStyle/>
        <a:p>
          <a:endParaRPr lang="sk-SK" b="1"/>
        </a:p>
      </dgm:t>
    </dgm:pt>
    <dgm:pt modelId="{8A7E045E-39DF-40A8-9148-A77F8E943378}" type="pres">
      <dgm:prSet presAssocID="{802E33EB-D34D-4BE9-A3DD-7BA1EE06DF1E}" presName="diagram" presStyleCnt="0">
        <dgm:presLayoutVars>
          <dgm:dir/>
          <dgm:resizeHandles val="exact"/>
        </dgm:presLayoutVars>
      </dgm:prSet>
      <dgm:spPr/>
    </dgm:pt>
    <dgm:pt modelId="{63FE0268-A925-433F-A8C1-DEF016411DAD}" type="pres">
      <dgm:prSet presAssocID="{8FEE1D9A-FA8A-49D5-9E60-213B287529AD}" presName="node" presStyleLbl="node1" presStyleIdx="0" presStyleCnt="4">
        <dgm:presLayoutVars>
          <dgm:bulletEnabled val="1"/>
        </dgm:presLayoutVars>
      </dgm:prSet>
      <dgm:spPr/>
    </dgm:pt>
    <dgm:pt modelId="{22A84138-CC8A-4273-8753-E896528A947E}" type="pres">
      <dgm:prSet presAssocID="{B457C462-A980-414E-A323-37615B9C8590}" presName="sibTrans" presStyleCnt="0"/>
      <dgm:spPr/>
    </dgm:pt>
    <dgm:pt modelId="{0997E840-CF23-4C40-8E36-96A166E520AD}" type="pres">
      <dgm:prSet presAssocID="{968C67CB-3F9A-4EF4-B3F1-F75A12759A95}" presName="node" presStyleLbl="node1" presStyleIdx="1" presStyleCnt="4">
        <dgm:presLayoutVars>
          <dgm:bulletEnabled val="1"/>
        </dgm:presLayoutVars>
      </dgm:prSet>
      <dgm:spPr/>
    </dgm:pt>
    <dgm:pt modelId="{3DBC08CD-297E-46F9-9422-48447823F4F2}" type="pres">
      <dgm:prSet presAssocID="{F0830C0D-0C57-49E8-AFF9-BAEA737F683F}" presName="sibTrans" presStyleCnt="0"/>
      <dgm:spPr/>
    </dgm:pt>
    <dgm:pt modelId="{310DA516-01F6-444B-8C3F-200CEDD3AC56}" type="pres">
      <dgm:prSet presAssocID="{0AE6AA5C-5CF4-40B1-8EF1-9830A15A9E2E}" presName="node" presStyleLbl="node1" presStyleIdx="2" presStyleCnt="4">
        <dgm:presLayoutVars>
          <dgm:bulletEnabled val="1"/>
        </dgm:presLayoutVars>
      </dgm:prSet>
      <dgm:spPr/>
    </dgm:pt>
    <dgm:pt modelId="{73764C42-5B87-4BEA-986D-1CB2D375D3A4}" type="pres">
      <dgm:prSet presAssocID="{F4F87BA4-28F2-4AEC-BE36-377E61986132}" presName="sibTrans" presStyleCnt="0"/>
      <dgm:spPr/>
    </dgm:pt>
    <dgm:pt modelId="{E2A563CB-DEF8-46FB-8676-48F9A959BA42}" type="pres">
      <dgm:prSet presAssocID="{E2461BF8-BF1F-4C3B-97BD-472491554A17}" presName="node" presStyleLbl="node1" presStyleIdx="3" presStyleCnt="4">
        <dgm:presLayoutVars>
          <dgm:bulletEnabled val="1"/>
        </dgm:presLayoutVars>
      </dgm:prSet>
      <dgm:spPr/>
    </dgm:pt>
  </dgm:ptLst>
  <dgm:cxnLst>
    <dgm:cxn modelId="{BDE19205-A27A-4FDB-9C21-8CEE497914B4}" srcId="{802E33EB-D34D-4BE9-A3DD-7BA1EE06DF1E}" destId="{0AE6AA5C-5CF4-40B1-8EF1-9830A15A9E2E}" srcOrd="2" destOrd="0" parTransId="{9A5E3FFB-565C-40D5-9C2A-711B4DE19A13}" sibTransId="{F4F87BA4-28F2-4AEC-BE36-377E61986132}"/>
    <dgm:cxn modelId="{24F42707-A93D-4D37-BCA2-74773E83EB01}" type="presOf" srcId="{0AE6AA5C-5CF4-40B1-8EF1-9830A15A9E2E}" destId="{310DA516-01F6-444B-8C3F-200CEDD3AC56}" srcOrd="0" destOrd="0" presId="urn:microsoft.com/office/officeart/2005/8/layout/default"/>
    <dgm:cxn modelId="{0E12FC0C-59DD-4D02-9A35-77195B5469E2}" type="presOf" srcId="{802E33EB-D34D-4BE9-A3DD-7BA1EE06DF1E}" destId="{8A7E045E-39DF-40A8-9148-A77F8E943378}" srcOrd="0" destOrd="0" presId="urn:microsoft.com/office/officeart/2005/8/layout/default"/>
    <dgm:cxn modelId="{F4111527-D612-47A4-BB9B-0B0C307CFE9E}" type="presOf" srcId="{8FEE1D9A-FA8A-49D5-9E60-213B287529AD}" destId="{63FE0268-A925-433F-A8C1-DEF016411DAD}" srcOrd="0" destOrd="0" presId="urn:microsoft.com/office/officeart/2005/8/layout/default"/>
    <dgm:cxn modelId="{93C62D32-B2F4-4387-BD58-8850A9AEE81F}" type="presOf" srcId="{968C67CB-3F9A-4EF4-B3F1-F75A12759A95}" destId="{0997E840-CF23-4C40-8E36-96A166E520AD}" srcOrd="0" destOrd="0" presId="urn:microsoft.com/office/officeart/2005/8/layout/default"/>
    <dgm:cxn modelId="{D255934D-8687-4ADC-ADB4-2B128BA7FF47}" srcId="{802E33EB-D34D-4BE9-A3DD-7BA1EE06DF1E}" destId="{8FEE1D9A-FA8A-49D5-9E60-213B287529AD}" srcOrd="0" destOrd="0" parTransId="{CB270D06-88B3-4039-A4DD-45273EFC6288}" sibTransId="{B457C462-A980-414E-A323-37615B9C8590}"/>
    <dgm:cxn modelId="{65461677-62A1-4138-928A-5AB0CD6850A4}" srcId="{802E33EB-D34D-4BE9-A3DD-7BA1EE06DF1E}" destId="{E2461BF8-BF1F-4C3B-97BD-472491554A17}" srcOrd="3" destOrd="0" parTransId="{CA5C3C6A-1F23-4B6D-98AD-69AF60ADC98A}" sibTransId="{64A958E7-C200-42FE-9EA2-09E8B7D98C87}"/>
    <dgm:cxn modelId="{D8794C8E-FFF9-4DA8-81B6-5AEFDFE41E83}" srcId="{802E33EB-D34D-4BE9-A3DD-7BA1EE06DF1E}" destId="{968C67CB-3F9A-4EF4-B3F1-F75A12759A95}" srcOrd="1" destOrd="0" parTransId="{345A1704-E10E-4AD7-B6A1-F313E1DE977A}" sibTransId="{F0830C0D-0C57-49E8-AFF9-BAEA737F683F}"/>
    <dgm:cxn modelId="{5D54FDCA-8585-4BAE-9E3C-ED5534C30802}" type="presOf" srcId="{E2461BF8-BF1F-4C3B-97BD-472491554A17}" destId="{E2A563CB-DEF8-46FB-8676-48F9A959BA42}" srcOrd="0" destOrd="0" presId="urn:microsoft.com/office/officeart/2005/8/layout/default"/>
    <dgm:cxn modelId="{90789B35-ACA2-4BD6-AE77-32B73315EF6F}" type="presParOf" srcId="{8A7E045E-39DF-40A8-9148-A77F8E943378}" destId="{63FE0268-A925-433F-A8C1-DEF016411DAD}" srcOrd="0" destOrd="0" presId="urn:microsoft.com/office/officeart/2005/8/layout/default"/>
    <dgm:cxn modelId="{E3F7A813-490E-49C5-A547-FF233589C686}" type="presParOf" srcId="{8A7E045E-39DF-40A8-9148-A77F8E943378}" destId="{22A84138-CC8A-4273-8753-E896528A947E}" srcOrd="1" destOrd="0" presId="urn:microsoft.com/office/officeart/2005/8/layout/default"/>
    <dgm:cxn modelId="{D5F9D4B4-5070-4CAB-B5C4-606F4E9999B5}" type="presParOf" srcId="{8A7E045E-39DF-40A8-9148-A77F8E943378}" destId="{0997E840-CF23-4C40-8E36-96A166E520AD}" srcOrd="2" destOrd="0" presId="urn:microsoft.com/office/officeart/2005/8/layout/default"/>
    <dgm:cxn modelId="{CB15691C-49F6-47A1-8960-CB94343A34BC}" type="presParOf" srcId="{8A7E045E-39DF-40A8-9148-A77F8E943378}" destId="{3DBC08CD-297E-46F9-9422-48447823F4F2}" srcOrd="3" destOrd="0" presId="urn:microsoft.com/office/officeart/2005/8/layout/default"/>
    <dgm:cxn modelId="{C8D7B4D2-7BEB-46F9-B917-A9089A985CF7}" type="presParOf" srcId="{8A7E045E-39DF-40A8-9148-A77F8E943378}" destId="{310DA516-01F6-444B-8C3F-200CEDD3AC56}" srcOrd="4" destOrd="0" presId="urn:microsoft.com/office/officeart/2005/8/layout/default"/>
    <dgm:cxn modelId="{B4A723C1-49EE-4EC9-AF62-E7E7C3167F96}" type="presParOf" srcId="{8A7E045E-39DF-40A8-9148-A77F8E943378}" destId="{73764C42-5B87-4BEA-986D-1CB2D375D3A4}" srcOrd="5" destOrd="0" presId="urn:microsoft.com/office/officeart/2005/8/layout/default"/>
    <dgm:cxn modelId="{F68D4822-B396-4651-92D5-27F3CE6314AB}" type="presParOf" srcId="{8A7E045E-39DF-40A8-9148-A77F8E943378}" destId="{E2A563CB-DEF8-46FB-8676-48F9A959BA4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848F44B-2196-478D-9DA0-44277D7046B3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sk-SK"/>
        </a:p>
      </dgm:t>
    </dgm:pt>
    <dgm:pt modelId="{D45450CC-3208-4B00-B217-9062FF06B34D}">
      <dgm:prSet custT="1"/>
      <dgm:spPr/>
      <dgm:t>
        <a:bodyPr/>
        <a:lstStyle/>
        <a:p>
          <a:pPr rtl="0"/>
          <a:r>
            <a:rPr lang="sk-SK" sz="2800" dirty="0">
              <a:latin typeface="+mj-lt"/>
            </a:rPr>
            <a:t>Definuje statickú metódu nahradzujúcu konštruktor</a:t>
          </a:r>
        </a:p>
      </dgm:t>
    </dgm:pt>
    <dgm:pt modelId="{D5DFDBB9-5A93-4029-8907-5F98A023700D}" type="parTrans" cxnId="{FF6B1F24-C678-4187-A8DC-ECB519A83401}">
      <dgm:prSet/>
      <dgm:spPr/>
      <dgm:t>
        <a:bodyPr/>
        <a:lstStyle/>
        <a:p>
          <a:endParaRPr lang="sk-SK"/>
        </a:p>
      </dgm:t>
    </dgm:pt>
    <dgm:pt modelId="{01C6B86D-62C7-454F-83D1-8C016DE98597}" type="sibTrans" cxnId="{FF6B1F24-C678-4187-A8DC-ECB519A83401}">
      <dgm:prSet/>
      <dgm:spPr/>
      <dgm:t>
        <a:bodyPr/>
        <a:lstStyle/>
        <a:p>
          <a:endParaRPr lang="sk-SK"/>
        </a:p>
      </dgm:t>
    </dgm:pt>
    <dgm:pt modelId="{2E02F70E-F820-42CC-B14D-B41009C5B142}">
      <dgm:prSet custT="1"/>
      <dgm:spPr/>
      <dgm:t>
        <a:bodyPr/>
        <a:lstStyle/>
        <a:p>
          <a:pPr rtl="0"/>
          <a:r>
            <a:rPr lang="sk-SK" sz="2800" dirty="0">
              <a:latin typeface="+mj-lt"/>
            </a:rPr>
            <a:t>Používa sa všade tam, kde potrebujeme získať odkaz na objekt</a:t>
          </a:r>
        </a:p>
      </dgm:t>
    </dgm:pt>
    <dgm:pt modelId="{F15DCD77-452F-492E-88F4-F9B125EC99D9}" type="parTrans" cxnId="{ED7BD5BA-7CC4-4221-9257-EB0179487308}">
      <dgm:prSet/>
      <dgm:spPr/>
      <dgm:t>
        <a:bodyPr/>
        <a:lstStyle/>
        <a:p>
          <a:endParaRPr lang="sk-SK"/>
        </a:p>
      </dgm:t>
    </dgm:pt>
    <dgm:pt modelId="{D104CEA7-BAE6-418B-B1B2-43ABE4957E50}" type="sibTrans" cxnId="{ED7BD5BA-7CC4-4221-9257-EB0179487308}">
      <dgm:prSet/>
      <dgm:spPr/>
      <dgm:t>
        <a:bodyPr/>
        <a:lstStyle/>
        <a:p>
          <a:endParaRPr lang="sk-SK"/>
        </a:p>
      </dgm:t>
    </dgm:pt>
    <dgm:pt modelId="{B2CFD016-F304-40B3-BA15-E88F6251C213}">
      <dgm:prSet custT="1"/>
      <dgm:spPr/>
      <dgm:t>
        <a:bodyPr/>
        <a:lstStyle/>
        <a:p>
          <a:pPr rtl="0"/>
          <a:r>
            <a:rPr lang="sk-SK" sz="2800" dirty="0">
              <a:latin typeface="+mj-lt"/>
            </a:rPr>
            <a:t>Pričom priame použitie konštruktora nie je moc ideálne</a:t>
          </a:r>
        </a:p>
      </dgm:t>
    </dgm:pt>
    <dgm:pt modelId="{8417B24F-D635-4A4A-BD5E-5E449C292E6D}" type="parTrans" cxnId="{12FC78E8-B45A-4C3E-81A1-AF97285A0B25}">
      <dgm:prSet/>
      <dgm:spPr/>
      <dgm:t>
        <a:bodyPr/>
        <a:lstStyle/>
        <a:p>
          <a:endParaRPr lang="sk-SK"/>
        </a:p>
      </dgm:t>
    </dgm:pt>
    <dgm:pt modelId="{633E30E1-A458-47BE-B131-475775D50131}" type="sibTrans" cxnId="{12FC78E8-B45A-4C3E-81A1-AF97285A0B25}">
      <dgm:prSet/>
      <dgm:spPr/>
      <dgm:t>
        <a:bodyPr/>
        <a:lstStyle/>
        <a:p>
          <a:endParaRPr lang="sk-SK"/>
        </a:p>
      </dgm:t>
    </dgm:pt>
    <dgm:pt modelId="{27457293-BB74-4A3C-A6E8-9E9BF6277BD2}" type="pres">
      <dgm:prSet presAssocID="{5848F44B-2196-478D-9DA0-44277D7046B3}" presName="linear" presStyleCnt="0">
        <dgm:presLayoutVars>
          <dgm:animLvl val="lvl"/>
          <dgm:resizeHandles val="exact"/>
        </dgm:presLayoutVars>
      </dgm:prSet>
      <dgm:spPr/>
    </dgm:pt>
    <dgm:pt modelId="{B076C947-84F1-4B90-BA17-56CE2A0FD220}" type="pres">
      <dgm:prSet presAssocID="{D45450CC-3208-4B00-B217-9062FF06B34D}" presName="parentText" presStyleLbl="node1" presStyleIdx="0" presStyleCnt="3" custLinFactNeighborX="-1584">
        <dgm:presLayoutVars>
          <dgm:chMax val="0"/>
          <dgm:bulletEnabled val="1"/>
        </dgm:presLayoutVars>
      </dgm:prSet>
      <dgm:spPr/>
    </dgm:pt>
    <dgm:pt modelId="{AF234433-F7CE-49AB-9607-1CEDCB433E0A}" type="pres">
      <dgm:prSet presAssocID="{01C6B86D-62C7-454F-83D1-8C016DE98597}" presName="spacer" presStyleCnt="0"/>
      <dgm:spPr/>
    </dgm:pt>
    <dgm:pt modelId="{01A9BB9A-9554-45B2-9E2D-A99FFEAD85AD}" type="pres">
      <dgm:prSet presAssocID="{2E02F70E-F820-42CC-B14D-B41009C5B14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2B8D70-CE09-4C1F-BAA8-5E4AA8B534B8}" type="pres">
      <dgm:prSet presAssocID="{D104CEA7-BAE6-418B-B1B2-43ABE4957E50}" presName="spacer" presStyleCnt="0"/>
      <dgm:spPr/>
    </dgm:pt>
    <dgm:pt modelId="{B3F07A78-442C-4D2E-B5B4-9DDEF9754894}" type="pres">
      <dgm:prSet presAssocID="{B2CFD016-F304-40B3-BA15-E88F6251C21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F6B1F24-C678-4187-A8DC-ECB519A83401}" srcId="{5848F44B-2196-478D-9DA0-44277D7046B3}" destId="{D45450CC-3208-4B00-B217-9062FF06B34D}" srcOrd="0" destOrd="0" parTransId="{D5DFDBB9-5A93-4029-8907-5F98A023700D}" sibTransId="{01C6B86D-62C7-454F-83D1-8C016DE98597}"/>
    <dgm:cxn modelId="{CF382C3D-FF2C-44A8-90B5-BF3B86496E9C}" type="presOf" srcId="{2E02F70E-F820-42CC-B14D-B41009C5B142}" destId="{01A9BB9A-9554-45B2-9E2D-A99FFEAD85AD}" srcOrd="0" destOrd="0" presId="urn:microsoft.com/office/officeart/2005/8/layout/vList2"/>
    <dgm:cxn modelId="{FF1D4E49-7442-40EF-A45B-BCACF658F082}" type="presOf" srcId="{5848F44B-2196-478D-9DA0-44277D7046B3}" destId="{27457293-BB74-4A3C-A6E8-9E9BF6277BD2}" srcOrd="0" destOrd="0" presId="urn:microsoft.com/office/officeart/2005/8/layout/vList2"/>
    <dgm:cxn modelId="{ED7BD5BA-7CC4-4221-9257-EB0179487308}" srcId="{5848F44B-2196-478D-9DA0-44277D7046B3}" destId="{2E02F70E-F820-42CC-B14D-B41009C5B142}" srcOrd="1" destOrd="0" parTransId="{F15DCD77-452F-492E-88F4-F9B125EC99D9}" sibTransId="{D104CEA7-BAE6-418B-B1B2-43ABE4957E50}"/>
    <dgm:cxn modelId="{BFF836BC-1209-46BA-8DEA-DB50C25E244B}" type="presOf" srcId="{D45450CC-3208-4B00-B217-9062FF06B34D}" destId="{B076C947-84F1-4B90-BA17-56CE2A0FD220}" srcOrd="0" destOrd="0" presId="urn:microsoft.com/office/officeart/2005/8/layout/vList2"/>
    <dgm:cxn modelId="{CAA548D7-E077-4136-AB6D-653DE5BA86ED}" type="presOf" srcId="{B2CFD016-F304-40B3-BA15-E88F6251C213}" destId="{B3F07A78-442C-4D2E-B5B4-9DDEF9754894}" srcOrd="0" destOrd="0" presId="urn:microsoft.com/office/officeart/2005/8/layout/vList2"/>
    <dgm:cxn modelId="{12FC78E8-B45A-4C3E-81A1-AF97285A0B25}" srcId="{5848F44B-2196-478D-9DA0-44277D7046B3}" destId="{B2CFD016-F304-40B3-BA15-E88F6251C213}" srcOrd="2" destOrd="0" parTransId="{8417B24F-D635-4A4A-BD5E-5E449C292E6D}" sibTransId="{633E30E1-A458-47BE-B131-475775D50131}"/>
    <dgm:cxn modelId="{8BEE008B-A4E2-4C93-A0D1-392D7A0A6B47}" type="presParOf" srcId="{27457293-BB74-4A3C-A6E8-9E9BF6277BD2}" destId="{B076C947-84F1-4B90-BA17-56CE2A0FD220}" srcOrd="0" destOrd="0" presId="urn:microsoft.com/office/officeart/2005/8/layout/vList2"/>
    <dgm:cxn modelId="{9152983B-CDFA-4817-A123-61AF268CBE1D}" type="presParOf" srcId="{27457293-BB74-4A3C-A6E8-9E9BF6277BD2}" destId="{AF234433-F7CE-49AB-9607-1CEDCB433E0A}" srcOrd="1" destOrd="0" presId="urn:microsoft.com/office/officeart/2005/8/layout/vList2"/>
    <dgm:cxn modelId="{6EDEBB99-84C9-4F21-9859-2339A50B6177}" type="presParOf" srcId="{27457293-BB74-4A3C-A6E8-9E9BF6277BD2}" destId="{01A9BB9A-9554-45B2-9E2D-A99FFEAD85AD}" srcOrd="2" destOrd="0" presId="urn:microsoft.com/office/officeart/2005/8/layout/vList2"/>
    <dgm:cxn modelId="{06156343-3B4D-449E-8664-0D1A813EEE6D}" type="presParOf" srcId="{27457293-BB74-4A3C-A6E8-9E9BF6277BD2}" destId="{072B8D70-CE09-4C1F-BAA8-5E4AA8B534B8}" srcOrd="3" destOrd="0" presId="urn:microsoft.com/office/officeart/2005/8/layout/vList2"/>
    <dgm:cxn modelId="{6633A306-54C4-4E9D-BBCF-17002C8180E7}" type="presParOf" srcId="{27457293-BB74-4A3C-A6E8-9E9BF6277BD2}" destId="{B3F07A78-442C-4D2E-B5B4-9DDEF975489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8F0B505-626C-409F-8481-2326DBCBDBE8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sk-SK"/>
        </a:p>
      </dgm:t>
    </dgm:pt>
    <dgm:pt modelId="{F74B105A-815D-42EE-BE7C-338D7E61A8C8}">
      <dgm:prSet/>
      <dgm:spPr/>
      <dgm:t>
        <a:bodyPr/>
        <a:lstStyle/>
        <a:p>
          <a:pPr algn="ctr"/>
          <a:r>
            <a:rPr lang="sk-SK" b="1" dirty="0">
              <a:latin typeface="+mj-lt"/>
            </a:rPr>
            <a:t>Návrhový vzor (Design pattern)</a:t>
          </a:r>
          <a:endParaRPr lang="sk-SK" dirty="0">
            <a:latin typeface="+mj-lt"/>
          </a:endParaRPr>
        </a:p>
      </dgm:t>
    </dgm:pt>
    <dgm:pt modelId="{A34EF006-BBBC-4412-8D73-DC5B94DB3FE8}" type="parTrans" cxnId="{7D083A5E-3EBB-40EA-A2C2-52A9CE01B50C}">
      <dgm:prSet/>
      <dgm:spPr/>
      <dgm:t>
        <a:bodyPr/>
        <a:lstStyle/>
        <a:p>
          <a:endParaRPr lang="sk-SK"/>
        </a:p>
      </dgm:t>
    </dgm:pt>
    <dgm:pt modelId="{D5D49B83-4D78-4D15-9AC0-D570C85C29E8}" type="sibTrans" cxnId="{7D083A5E-3EBB-40EA-A2C2-52A9CE01B50C}">
      <dgm:prSet/>
      <dgm:spPr/>
      <dgm:t>
        <a:bodyPr/>
        <a:lstStyle/>
        <a:p>
          <a:endParaRPr lang="sk-SK"/>
        </a:p>
      </dgm:t>
    </dgm:pt>
    <dgm:pt modelId="{0866C8B0-EFAB-4FE1-B401-DEFFABEC6398}" type="pres">
      <dgm:prSet presAssocID="{98F0B505-626C-409F-8481-2326DBCBDBE8}" presName="linear" presStyleCnt="0">
        <dgm:presLayoutVars>
          <dgm:animLvl val="lvl"/>
          <dgm:resizeHandles val="exact"/>
        </dgm:presLayoutVars>
      </dgm:prSet>
      <dgm:spPr/>
    </dgm:pt>
    <dgm:pt modelId="{EEC16B22-F369-4ED2-9EEF-EDBA51E2EAAB}" type="pres">
      <dgm:prSet presAssocID="{F74B105A-815D-42EE-BE7C-338D7E61A8C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1039A2D-F48A-4E26-A0C2-FDB254B8B31F}" type="presOf" srcId="{98F0B505-626C-409F-8481-2326DBCBDBE8}" destId="{0866C8B0-EFAB-4FE1-B401-DEFFABEC6398}" srcOrd="0" destOrd="0" presId="urn:microsoft.com/office/officeart/2005/8/layout/vList2"/>
    <dgm:cxn modelId="{7D083A5E-3EBB-40EA-A2C2-52A9CE01B50C}" srcId="{98F0B505-626C-409F-8481-2326DBCBDBE8}" destId="{F74B105A-815D-42EE-BE7C-338D7E61A8C8}" srcOrd="0" destOrd="0" parTransId="{A34EF006-BBBC-4412-8D73-DC5B94DB3FE8}" sibTransId="{D5D49B83-4D78-4D15-9AC0-D570C85C29E8}"/>
    <dgm:cxn modelId="{226FCAD9-89F1-49B0-B97E-DB3F6A085A2A}" type="presOf" srcId="{F74B105A-815D-42EE-BE7C-338D7E61A8C8}" destId="{EEC16B22-F369-4ED2-9EEF-EDBA51E2EAAB}" srcOrd="0" destOrd="0" presId="urn:microsoft.com/office/officeart/2005/8/layout/vList2"/>
    <dgm:cxn modelId="{FC6090A7-4579-40A8-8FDC-673E57F484DC}" type="presParOf" srcId="{0866C8B0-EFAB-4FE1-B401-DEFFABEC6398}" destId="{EEC16B22-F369-4ED2-9EEF-EDBA51E2EA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E7E5BAA-24D9-426A-907C-706235FC6102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sk-SK"/>
        </a:p>
      </dgm:t>
    </dgm:pt>
    <dgm:pt modelId="{1511B282-DCF2-4AC8-A61E-EEE8FC2C3ED6}">
      <dgm:prSet/>
      <dgm:spPr/>
      <dgm:t>
        <a:bodyPr/>
        <a:lstStyle/>
        <a:p>
          <a:pPr algn="ctr"/>
          <a:r>
            <a:rPr lang="sk-SK" b="1" dirty="0">
              <a:latin typeface="+mj-lt"/>
            </a:rPr>
            <a:t>Architektúra</a:t>
          </a:r>
          <a:endParaRPr lang="sk-SK" dirty="0">
            <a:latin typeface="+mj-lt"/>
          </a:endParaRPr>
        </a:p>
      </dgm:t>
    </dgm:pt>
    <dgm:pt modelId="{02C7C387-E547-40B2-A6DC-0FDEA0086CF8}" type="parTrans" cxnId="{25A89070-2223-47FD-BCCC-B97F66167765}">
      <dgm:prSet/>
      <dgm:spPr/>
      <dgm:t>
        <a:bodyPr/>
        <a:lstStyle/>
        <a:p>
          <a:endParaRPr lang="sk-SK"/>
        </a:p>
      </dgm:t>
    </dgm:pt>
    <dgm:pt modelId="{DA0D0164-D1CC-4BBC-8BB0-DB315D103CBF}" type="sibTrans" cxnId="{25A89070-2223-47FD-BCCC-B97F66167765}">
      <dgm:prSet/>
      <dgm:spPr/>
      <dgm:t>
        <a:bodyPr/>
        <a:lstStyle/>
        <a:p>
          <a:endParaRPr lang="sk-SK"/>
        </a:p>
      </dgm:t>
    </dgm:pt>
    <dgm:pt modelId="{BD4BDF01-4DF8-4855-BD3C-3515FC9F5A98}" type="pres">
      <dgm:prSet presAssocID="{7E7E5BAA-24D9-426A-907C-706235FC6102}" presName="linear" presStyleCnt="0">
        <dgm:presLayoutVars>
          <dgm:animLvl val="lvl"/>
          <dgm:resizeHandles val="exact"/>
        </dgm:presLayoutVars>
      </dgm:prSet>
      <dgm:spPr/>
    </dgm:pt>
    <dgm:pt modelId="{B22359E6-3CDC-4B49-8656-1491B45DD57E}" type="pres">
      <dgm:prSet presAssocID="{1511B282-DCF2-4AC8-A61E-EEE8FC2C3ED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7D22E24-54D6-43F9-B6A1-1D6CDD0F9BCB}" type="presOf" srcId="{7E7E5BAA-24D9-426A-907C-706235FC6102}" destId="{BD4BDF01-4DF8-4855-BD3C-3515FC9F5A98}" srcOrd="0" destOrd="0" presId="urn:microsoft.com/office/officeart/2005/8/layout/vList2"/>
    <dgm:cxn modelId="{25A89070-2223-47FD-BCCC-B97F66167765}" srcId="{7E7E5BAA-24D9-426A-907C-706235FC6102}" destId="{1511B282-DCF2-4AC8-A61E-EEE8FC2C3ED6}" srcOrd="0" destOrd="0" parTransId="{02C7C387-E547-40B2-A6DC-0FDEA0086CF8}" sibTransId="{DA0D0164-D1CC-4BBC-8BB0-DB315D103CBF}"/>
    <dgm:cxn modelId="{BBEA13C6-2B89-4DFC-B775-D3AB4B41C815}" type="presOf" srcId="{1511B282-DCF2-4AC8-A61E-EEE8FC2C3ED6}" destId="{B22359E6-3CDC-4B49-8656-1491B45DD57E}" srcOrd="0" destOrd="0" presId="urn:microsoft.com/office/officeart/2005/8/layout/vList2"/>
    <dgm:cxn modelId="{CEDC3A14-B520-40E9-AE51-9EA85E66538C}" type="presParOf" srcId="{BD4BDF01-4DF8-4855-BD3C-3515FC9F5A98}" destId="{B22359E6-3CDC-4B49-8656-1491B45DD57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0BE3D4-B89B-4188-9C9F-C8620F91F86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E3DEC3C9-1501-4383-8BF8-4931EE584348}">
      <dgm:prSet custT="1"/>
      <dgm:spPr/>
      <dgm:t>
        <a:bodyPr/>
        <a:lstStyle/>
        <a:p>
          <a:pPr rtl="0"/>
          <a:r>
            <a:rPr lang="nl-NL" sz="2000" b="1" i="0" dirty="0">
              <a:latin typeface="+mj-lt"/>
            </a:rPr>
            <a:t>Prehľad JEE a .NET</a:t>
          </a:r>
          <a:endParaRPr lang="sk-SK" sz="2000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BBB9377B-4D76-48F5-90C0-0507E04507D1}" type="parTrans" cxnId="{B4032A3F-F3D7-473B-8423-4755C5DBEDF0}">
      <dgm:prSet/>
      <dgm:spPr/>
      <dgm:t>
        <a:bodyPr/>
        <a:lstStyle/>
        <a:p>
          <a:endParaRPr lang="sk-SK"/>
        </a:p>
      </dgm:t>
    </dgm:pt>
    <dgm:pt modelId="{BAE62780-E626-43E3-9007-5CE41FA72ED5}" type="sibTrans" cxnId="{B4032A3F-F3D7-473B-8423-4755C5DBEDF0}">
      <dgm:prSet/>
      <dgm:spPr/>
      <dgm:t>
        <a:bodyPr/>
        <a:lstStyle/>
        <a:p>
          <a:endParaRPr lang="sk-SK"/>
        </a:p>
      </dgm:t>
    </dgm:pt>
    <dgm:pt modelId="{701B0DA6-B087-4997-955A-6949A0390FC4}">
      <dgm:prSet custT="1"/>
      <dgm:spPr/>
      <dgm:t>
        <a:bodyPr/>
        <a:lstStyle/>
        <a:p>
          <a:pPr rtl="0"/>
          <a:r>
            <a:rPr lang="sk-SK" sz="2000" b="1" dirty="0">
              <a:latin typeface="+mj-lt"/>
            </a:rPr>
            <a:t>Regulárne výrazy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E6F7D621-B136-49EB-ADB1-8907325BB3F6}" type="parTrans" cxnId="{7D414EA9-7551-4711-9FE7-BB8F3A77E136}">
      <dgm:prSet/>
      <dgm:spPr/>
      <dgm:t>
        <a:bodyPr/>
        <a:lstStyle/>
        <a:p>
          <a:endParaRPr lang="sk-SK"/>
        </a:p>
      </dgm:t>
    </dgm:pt>
    <dgm:pt modelId="{6379E03F-F262-4387-B459-84F3A35CD9EE}" type="sibTrans" cxnId="{7D414EA9-7551-4711-9FE7-BB8F3A77E136}">
      <dgm:prSet/>
      <dgm:spPr/>
      <dgm:t>
        <a:bodyPr/>
        <a:lstStyle/>
        <a:p>
          <a:endParaRPr lang="sk-SK"/>
        </a:p>
      </dgm:t>
    </dgm:pt>
    <dgm:pt modelId="{129DCEAB-0AEF-4255-96B5-3B0A46671BF8}">
      <dgm:prSet custT="1"/>
      <dgm:spPr/>
      <dgm:t>
        <a:bodyPr/>
        <a:lstStyle/>
        <a:p>
          <a:r>
            <a:rPr lang="sk-SK" sz="2000" b="1" i="0" dirty="0">
              <a:latin typeface="+mj-lt"/>
            </a:rPr>
            <a:t>XML, IO</a:t>
          </a:r>
          <a:endParaRPr lang="sk-SK" sz="2000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FEA651F6-D124-4245-B79C-A9048B6757E7}" type="parTrans" cxnId="{9AD7227C-655F-4AAB-A9C0-3769A2E215DE}">
      <dgm:prSet/>
      <dgm:spPr/>
      <dgm:t>
        <a:bodyPr/>
        <a:lstStyle/>
        <a:p>
          <a:endParaRPr lang="sk-SK"/>
        </a:p>
      </dgm:t>
    </dgm:pt>
    <dgm:pt modelId="{4E8D5580-DDE6-4368-99D8-64FAD5BC1613}" type="sibTrans" cxnId="{9AD7227C-655F-4AAB-A9C0-3769A2E215DE}">
      <dgm:prSet/>
      <dgm:spPr/>
      <dgm:t>
        <a:bodyPr/>
        <a:lstStyle/>
        <a:p>
          <a:endParaRPr lang="sk-SK"/>
        </a:p>
      </dgm:t>
    </dgm:pt>
    <dgm:pt modelId="{93CD349E-1A89-418B-9C28-A360673F0937}">
      <dgm:prSet custT="1"/>
      <dgm:spPr/>
      <dgm:t>
        <a:bodyPr/>
        <a:lstStyle/>
        <a:p>
          <a:r>
            <a:rPr lang="sk-SK" sz="2000" b="1" i="0" dirty="0">
              <a:latin typeface="+mj-lt"/>
            </a:rPr>
            <a:t>Bezpečnosť</a:t>
          </a:r>
          <a:endParaRPr lang="sk-SK" sz="2000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84032E4D-9080-43B5-ACE6-DC2EA136DF3D}" type="parTrans" cxnId="{170D7734-1287-48D8-957F-3BBB1778489C}">
      <dgm:prSet/>
      <dgm:spPr/>
      <dgm:t>
        <a:bodyPr/>
        <a:lstStyle/>
        <a:p>
          <a:endParaRPr lang="sk-SK"/>
        </a:p>
      </dgm:t>
    </dgm:pt>
    <dgm:pt modelId="{A0089300-D1C8-4039-A8E9-9789113445C7}" type="sibTrans" cxnId="{170D7734-1287-48D8-957F-3BBB1778489C}">
      <dgm:prSet/>
      <dgm:spPr/>
      <dgm:t>
        <a:bodyPr/>
        <a:lstStyle/>
        <a:p>
          <a:endParaRPr lang="sk-SK"/>
        </a:p>
      </dgm:t>
    </dgm:pt>
    <dgm:pt modelId="{A2FA7229-ECB6-4B7C-86B6-0E115B5BEED1}">
      <dgm:prSet custT="1"/>
      <dgm:spPr/>
      <dgm:t>
        <a:bodyPr/>
        <a:lstStyle/>
        <a:p>
          <a:pPr rtl="0"/>
          <a:r>
            <a:rPr lang="sk-SK" sz="2000" b="1" dirty="0">
              <a:latin typeface="+mj-lt"/>
            </a:rPr>
            <a:t>Modularita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99138761-63E5-418D-93DD-0DBDF588DA4C}" type="parTrans" cxnId="{775558F7-47DE-4136-AE9C-6E18013827A7}">
      <dgm:prSet/>
      <dgm:spPr/>
      <dgm:t>
        <a:bodyPr/>
        <a:lstStyle/>
        <a:p>
          <a:endParaRPr lang="sk-SK"/>
        </a:p>
      </dgm:t>
    </dgm:pt>
    <dgm:pt modelId="{1AD8C696-3021-4F13-A167-6523BE2426EB}" type="sibTrans" cxnId="{775558F7-47DE-4136-AE9C-6E18013827A7}">
      <dgm:prSet/>
      <dgm:spPr/>
      <dgm:t>
        <a:bodyPr/>
        <a:lstStyle/>
        <a:p>
          <a:endParaRPr lang="sk-SK"/>
        </a:p>
      </dgm:t>
    </dgm:pt>
    <dgm:pt modelId="{AD51FA24-AE91-49AC-94CF-9765BE94E64E}">
      <dgm:prSet custT="1"/>
      <dgm:spPr/>
      <dgm:t>
        <a:bodyPr/>
        <a:lstStyle/>
        <a:p>
          <a:pPr rtl="0"/>
          <a:r>
            <a:rPr lang="sk-SK" sz="2000" b="1" dirty="0">
              <a:latin typeface="+mj-lt"/>
            </a:rPr>
            <a:t>JDBC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3FF50089-CDE1-4B85-BE8E-7A9094372C5E}" type="parTrans" cxnId="{EACB2752-78B6-44F2-86F8-F4D3F30C8400}">
      <dgm:prSet/>
      <dgm:spPr/>
      <dgm:t>
        <a:bodyPr/>
        <a:lstStyle/>
        <a:p>
          <a:endParaRPr lang="sk-SK"/>
        </a:p>
      </dgm:t>
    </dgm:pt>
    <dgm:pt modelId="{2B640D1A-291D-420A-B2DF-382CC7706228}" type="sibTrans" cxnId="{EACB2752-78B6-44F2-86F8-F4D3F30C8400}">
      <dgm:prSet/>
      <dgm:spPr/>
      <dgm:t>
        <a:bodyPr/>
        <a:lstStyle/>
        <a:p>
          <a:endParaRPr lang="sk-SK"/>
        </a:p>
      </dgm:t>
    </dgm:pt>
    <dgm:pt modelId="{D172D407-2CE4-4504-8828-77A9CB19A3A5}" type="pres">
      <dgm:prSet presAssocID="{360BE3D4-B89B-4188-9C9F-C8620F91F865}" presName="linear" presStyleCnt="0">
        <dgm:presLayoutVars>
          <dgm:animLvl val="lvl"/>
          <dgm:resizeHandles val="exact"/>
        </dgm:presLayoutVars>
      </dgm:prSet>
      <dgm:spPr/>
    </dgm:pt>
    <dgm:pt modelId="{A9D0EF46-E182-40E8-A432-89234EBA09B5}" type="pres">
      <dgm:prSet presAssocID="{129DCEAB-0AEF-4255-96B5-3B0A46671BF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E900202-E86B-4A01-9511-24C2B568361E}" type="pres">
      <dgm:prSet presAssocID="{4E8D5580-DDE6-4368-99D8-64FAD5BC1613}" presName="spacer" presStyleCnt="0"/>
      <dgm:spPr/>
    </dgm:pt>
    <dgm:pt modelId="{5265462F-1E58-4234-838A-D3D25C96255A}" type="pres">
      <dgm:prSet presAssocID="{701B0DA6-B087-4997-955A-6949A0390FC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ED0E844-D8F6-48A0-A31F-4D0935334714}" type="pres">
      <dgm:prSet presAssocID="{6379E03F-F262-4387-B459-84F3A35CD9EE}" presName="spacer" presStyleCnt="0"/>
      <dgm:spPr/>
    </dgm:pt>
    <dgm:pt modelId="{94738058-2394-41A4-B22C-39233585197D}" type="pres">
      <dgm:prSet presAssocID="{A2FA7229-ECB6-4B7C-86B6-0E115B5BEED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575DB6A-0C19-4CFB-AFD5-DF055DFEBAF8}" type="pres">
      <dgm:prSet presAssocID="{1AD8C696-3021-4F13-A167-6523BE2426EB}" presName="spacer" presStyleCnt="0"/>
      <dgm:spPr/>
    </dgm:pt>
    <dgm:pt modelId="{EB6F5690-EB25-48E8-BF51-0F5BF47ADDB0}" type="pres">
      <dgm:prSet presAssocID="{AD51FA24-AE91-49AC-94CF-9765BE94E64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B428B65-5FA6-44F1-93E6-8CE00A4BB86C}" type="pres">
      <dgm:prSet presAssocID="{2B640D1A-291D-420A-B2DF-382CC7706228}" presName="spacer" presStyleCnt="0"/>
      <dgm:spPr/>
    </dgm:pt>
    <dgm:pt modelId="{FB5656C5-87C5-4783-A23E-2260B9E3118F}" type="pres">
      <dgm:prSet presAssocID="{93CD349E-1A89-418B-9C28-A360673F093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A958CE3-1A36-4AA9-ABAB-22573B576CBC}" type="pres">
      <dgm:prSet presAssocID="{A0089300-D1C8-4039-A8E9-9789113445C7}" presName="spacer" presStyleCnt="0"/>
      <dgm:spPr/>
    </dgm:pt>
    <dgm:pt modelId="{9FC59856-6D5E-4EDB-8C1C-C319039EF949}" type="pres">
      <dgm:prSet presAssocID="{E3DEC3C9-1501-4383-8BF8-4931EE58434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A965D06-0B09-4F0C-8469-D829317845BA}" type="presOf" srcId="{E3DEC3C9-1501-4383-8BF8-4931EE584348}" destId="{9FC59856-6D5E-4EDB-8C1C-C319039EF949}" srcOrd="0" destOrd="0" presId="urn:microsoft.com/office/officeart/2005/8/layout/vList2"/>
    <dgm:cxn modelId="{5438EC1F-8089-4E51-A739-563470AB2E2E}" type="presOf" srcId="{129DCEAB-0AEF-4255-96B5-3B0A46671BF8}" destId="{A9D0EF46-E182-40E8-A432-89234EBA09B5}" srcOrd="0" destOrd="0" presId="urn:microsoft.com/office/officeart/2005/8/layout/vList2"/>
    <dgm:cxn modelId="{170D7734-1287-48D8-957F-3BBB1778489C}" srcId="{360BE3D4-B89B-4188-9C9F-C8620F91F865}" destId="{93CD349E-1A89-418B-9C28-A360673F0937}" srcOrd="4" destOrd="0" parTransId="{84032E4D-9080-43B5-ACE6-DC2EA136DF3D}" sibTransId="{A0089300-D1C8-4039-A8E9-9789113445C7}"/>
    <dgm:cxn modelId="{868D173D-AC4C-418C-B03E-5789FC0CE64C}" type="presOf" srcId="{360BE3D4-B89B-4188-9C9F-C8620F91F865}" destId="{D172D407-2CE4-4504-8828-77A9CB19A3A5}" srcOrd="0" destOrd="0" presId="urn:microsoft.com/office/officeart/2005/8/layout/vList2"/>
    <dgm:cxn modelId="{B4032A3F-F3D7-473B-8423-4755C5DBEDF0}" srcId="{360BE3D4-B89B-4188-9C9F-C8620F91F865}" destId="{E3DEC3C9-1501-4383-8BF8-4931EE584348}" srcOrd="5" destOrd="0" parTransId="{BBB9377B-4D76-48F5-90C0-0507E04507D1}" sibTransId="{BAE62780-E626-43E3-9007-5CE41FA72ED5}"/>
    <dgm:cxn modelId="{EACB2752-78B6-44F2-86F8-F4D3F30C8400}" srcId="{360BE3D4-B89B-4188-9C9F-C8620F91F865}" destId="{AD51FA24-AE91-49AC-94CF-9765BE94E64E}" srcOrd="3" destOrd="0" parTransId="{3FF50089-CDE1-4B85-BE8E-7A9094372C5E}" sibTransId="{2B640D1A-291D-420A-B2DF-382CC7706228}"/>
    <dgm:cxn modelId="{9AD7227C-655F-4AAB-A9C0-3769A2E215DE}" srcId="{360BE3D4-B89B-4188-9C9F-C8620F91F865}" destId="{129DCEAB-0AEF-4255-96B5-3B0A46671BF8}" srcOrd="0" destOrd="0" parTransId="{FEA651F6-D124-4245-B79C-A9048B6757E7}" sibTransId="{4E8D5580-DDE6-4368-99D8-64FAD5BC1613}"/>
    <dgm:cxn modelId="{1F48DB84-7DED-43E2-9BCC-182F78A70BE4}" type="presOf" srcId="{AD51FA24-AE91-49AC-94CF-9765BE94E64E}" destId="{EB6F5690-EB25-48E8-BF51-0F5BF47ADDB0}" srcOrd="0" destOrd="0" presId="urn:microsoft.com/office/officeart/2005/8/layout/vList2"/>
    <dgm:cxn modelId="{7D414EA9-7551-4711-9FE7-BB8F3A77E136}" srcId="{360BE3D4-B89B-4188-9C9F-C8620F91F865}" destId="{701B0DA6-B087-4997-955A-6949A0390FC4}" srcOrd="1" destOrd="0" parTransId="{E6F7D621-B136-49EB-ADB1-8907325BB3F6}" sibTransId="{6379E03F-F262-4387-B459-84F3A35CD9EE}"/>
    <dgm:cxn modelId="{C63A51C3-9822-4A59-BF1B-3B1421E7CC78}" type="presOf" srcId="{701B0DA6-B087-4997-955A-6949A0390FC4}" destId="{5265462F-1E58-4234-838A-D3D25C96255A}" srcOrd="0" destOrd="0" presId="urn:microsoft.com/office/officeart/2005/8/layout/vList2"/>
    <dgm:cxn modelId="{8BD0DCCE-97F3-4AEA-B34B-5C3CCB6F4562}" type="presOf" srcId="{A2FA7229-ECB6-4B7C-86B6-0E115B5BEED1}" destId="{94738058-2394-41A4-B22C-39233585197D}" srcOrd="0" destOrd="0" presId="urn:microsoft.com/office/officeart/2005/8/layout/vList2"/>
    <dgm:cxn modelId="{900FC9E4-A05B-4314-A81C-6D713B14B2D6}" type="presOf" srcId="{93CD349E-1A89-418B-9C28-A360673F0937}" destId="{FB5656C5-87C5-4783-A23E-2260B9E3118F}" srcOrd="0" destOrd="0" presId="urn:microsoft.com/office/officeart/2005/8/layout/vList2"/>
    <dgm:cxn modelId="{775558F7-47DE-4136-AE9C-6E18013827A7}" srcId="{360BE3D4-B89B-4188-9C9F-C8620F91F865}" destId="{A2FA7229-ECB6-4B7C-86B6-0E115B5BEED1}" srcOrd="2" destOrd="0" parTransId="{99138761-63E5-418D-93DD-0DBDF588DA4C}" sibTransId="{1AD8C696-3021-4F13-A167-6523BE2426EB}"/>
    <dgm:cxn modelId="{9A64BBDE-CDE1-4DDA-83DF-F94F9BAC29B4}" type="presParOf" srcId="{D172D407-2CE4-4504-8828-77A9CB19A3A5}" destId="{A9D0EF46-E182-40E8-A432-89234EBA09B5}" srcOrd="0" destOrd="0" presId="urn:microsoft.com/office/officeart/2005/8/layout/vList2"/>
    <dgm:cxn modelId="{5A5D7CA3-62FD-42FB-AF73-E01E31439FDA}" type="presParOf" srcId="{D172D407-2CE4-4504-8828-77A9CB19A3A5}" destId="{AE900202-E86B-4A01-9511-24C2B568361E}" srcOrd="1" destOrd="0" presId="urn:microsoft.com/office/officeart/2005/8/layout/vList2"/>
    <dgm:cxn modelId="{5550EFDD-1B0F-4F2F-AA9F-427DCEF6B4E0}" type="presParOf" srcId="{D172D407-2CE4-4504-8828-77A9CB19A3A5}" destId="{5265462F-1E58-4234-838A-D3D25C96255A}" srcOrd="2" destOrd="0" presId="urn:microsoft.com/office/officeart/2005/8/layout/vList2"/>
    <dgm:cxn modelId="{C148F11B-E461-4C9F-ABE9-3C1F945C132D}" type="presParOf" srcId="{D172D407-2CE4-4504-8828-77A9CB19A3A5}" destId="{BED0E844-D8F6-48A0-A31F-4D0935334714}" srcOrd="3" destOrd="0" presId="urn:microsoft.com/office/officeart/2005/8/layout/vList2"/>
    <dgm:cxn modelId="{FBD54523-82EB-431F-8FF7-29D0EA899815}" type="presParOf" srcId="{D172D407-2CE4-4504-8828-77A9CB19A3A5}" destId="{94738058-2394-41A4-B22C-39233585197D}" srcOrd="4" destOrd="0" presId="urn:microsoft.com/office/officeart/2005/8/layout/vList2"/>
    <dgm:cxn modelId="{17176F8E-BB78-4AD5-B590-7662ABC06EF3}" type="presParOf" srcId="{D172D407-2CE4-4504-8828-77A9CB19A3A5}" destId="{5575DB6A-0C19-4CFB-AFD5-DF055DFEBAF8}" srcOrd="5" destOrd="0" presId="urn:microsoft.com/office/officeart/2005/8/layout/vList2"/>
    <dgm:cxn modelId="{584EDCAF-9399-4DA2-80EF-465B80362254}" type="presParOf" srcId="{D172D407-2CE4-4504-8828-77A9CB19A3A5}" destId="{EB6F5690-EB25-48E8-BF51-0F5BF47ADDB0}" srcOrd="6" destOrd="0" presId="urn:microsoft.com/office/officeart/2005/8/layout/vList2"/>
    <dgm:cxn modelId="{5F9B0A9C-2E1D-4DC6-82A0-DF18433A5328}" type="presParOf" srcId="{D172D407-2CE4-4504-8828-77A9CB19A3A5}" destId="{7B428B65-5FA6-44F1-93E6-8CE00A4BB86C}" srcOrd="7" destOrd="0" presId="urn:microsoft.com/office/officeart/2005/8/layout/vList2"/>
    <dgm:cxn modelId="{284DDE2E-49A2-4A7B-BE22-2D626B24D375}" type="presParOf" srcId="{D172D407-2CE4-4504-8828-77A9CB19A3A5}" destId="{FB5656C5-87C5-4783-A23E-2260B9E3118F}" srcOrd="8" destOrd="0" presId="urn:microsoft.com/office/officeart/2005/8/layout/vList2"/>
    <dgm:cxn modelId="{2DCF5010-B78D-445D-8390-6E8C226CF144}" type="presParOf" srcId="{D172D407-2CE4-4504-8828-77A9CB19A3A5}" destId="{0A958CE3-1A36-4AA9-ABAB-22573B576CBC}" srcOrd="9" destOrd="0" presId="urn:microsoft.com/office/officeart/2005/8/layout/vList2"/>
    <dgm:cxn modelId="{844C8D06-80B9-4728-80DF-585A708BF996}" type="presParOf" srcId="{D172D407-2CE4-4504-8828-77A9CB19A3A5}" destId="{9FC59856-6D5E-4EDB-8C1C-C319039EF949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5A5477-1420-4652-9339-CDF62D1A65F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3A457BE4-F87B-4102-95E3-9A0F7A382AF5}">
      <dgm:prSet/>
      <dgm:spPr/>
      <dgm:t>
        <a:bodyPr/>
        <a:lstStyle/>
        <a:p>
          <a:pPr rtl="0"/>
          <a:r>
            <a:rPr lang="sk-SK" b="1" i="0" dirty="0">
              <a:latin typeface="+mj-lt"/>
            </a:rPr>
            <a:t>Architektúra</a:t>
          </a:r>
          <a:endParaRPr lang="sk-SK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96CF3550-7328-41B6-B400-EE7252CBB780}" type="parTrans" cxnId="{39AC324F-0E25-4585-ABF8-4312189C71A8}">
      <dgm:prSet/>
      <dgm:spPr/>
      <dgm:t>
        <a:bodyPr/>
        <a:lstStyle/>
        <a:p>
          <a:endParaRPr lang="sk-SK" b="1"/>
        </a:p>
      </dgm:t>
    </dgm:pt>
    <dgm:pt modelId="{29838120-53FB-4EE4-9EEF-6D918D606AE6}" type="sibTrans" cxnId="{39AC324F-0E25-4585-ABF8-4312189C71A8}">
      <dgm:prSet/>
      <dgm:spPr/>
      <dgm:t>
        <a:bodyPr/>
        <a:lstStyle/>
        <a:p>
          <a:endParaRPr lang="sk-SK" b="1"/>
        </a:p>
      </dgm:t>
    </dgm:pt>
    <dgm:pt modelId="{7F3E076A-AC99-493A-B229-07FE505777EB}" type="pres">
      <dgm:prSet presAssocID="{925A5477-1420-4652-9339-CDF62D1A65F4}" presName="linear" presStyleCnt="0">
        <dgm:presLayoutVars>
          <dgm:animLvl val="lvl"/>
          <dgm:resizeHandles val="exact"/>
        </dgm:presLayoutVars>
      </dgm:prSet>
      <dgm:spPr/>
    </dgm:pt>
    <dgm:pt modelId="{B61D7D4A-7321-4F4A-9DB8-EAC36835D423}" type="pres">
      <dgm:prSet presAssocID="{3A457BE4-F87B-4102-95E3-9A0F7A382AF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9AC324F-0E25-4585-ABF8-4312189C71A8}" srcId="{925A5477-1420-4652-9339-CDF62D1A65F4}" destId="{3A457BE4-F87B-4102-95E3-9A0F7A382AF5}" srcOrd="0" destOrd="0" parTransId="{96CF3550-7328-41B6-B400-EE7252CBB780}" sibTransId="{29838120-53FB-4EE4-9EEF-6D918D606AE6}"/>
    <dgm:cxn modelId="{094A33E3-4834-43C5-B4B9-27D7CFD0FA00}" type="presOf" srcId="{3A457BE4-F87B-4102-95E3-9A0F7A382AF5}" destId="{B61D7D4A-7321-4F4A-9DB8-EAC36835D423}" srcOrd="0" destOrd="0" presId="urn:microsoft.com/office/officeart/2005/8/layout/vList2"/>
    <dgm:cxn modelId="{A09ACCF2-EC76-406C-B1A3-0656B55E1260}" type="presOf" srcId="{925A5477-1420-4652-9339-CDF62D1A65F4}" destId="{7F3E076A-AC99-493A-B229-07FE505777EB}" srcOrd="0" destOrd="0" presId="urn:microsoft.com/office/officeart/2005/8/layout/vList2"/>
    <dgm:cxn modelId="{CC85DB4E-E51A-410E-A556-5783EE581551}" type="presParOf" srcId="{7F3E076A-AC99-493A-B229-07FE505777EB}" destId="{B61D7D4A-7321-4F4A-9DB8-EAC36835D42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0BE3D4-B89B-4188-9C9F-C8620F91F86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sk-SK"/>
        </a:p>
      </dgm:t>
    </dgm:pt>
    <dgm:pt modelId="{129DCEAB-0AEF-4255-96B5-3B0A46671BF8}">
      <dgm:prSet custT="1"/>
      <dgm:spPr/>
      <dgm:t>
        <a:bodyPr/>
        <a:lstStyle/>
        <a:p>
          <a:pPr algn="ctr"/>
          <a:r>
            <a:rPr lang="sk-SK" sz="4200" b="1" i="0" dirty="0">
              <a:latin typeface="+mj-lt"/>
            </a:rPr>
            <a:t>Java</a:t>
          </a:r>
          <a:endParaRPr lang="sk-SK" sz="4200" b="1" dirty="0">
            <a:latin typeface="+mj-lt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FEA651F6-D124-4245-B79C-A9048B6757E7}" type="parTrans" cxnId="{9AD7227C-655F-4AAB-A9C0-3769A2E215DE}">
      <dgm:prSet/>
      <dgm:spPr/>
      <dgm:t>
        <a:bodyPr/>
        <a:lstStyle/>
        <a:p>
          <a:endParaRPr lang="sk-SK"/>
        </a:p>
      </dgm:t>
    </dgm:pt>
    <dgm:pt modelId="{4E8D5580-DDE6-4368-99D8-64FAD5BC1613}" type="sibTrans" cxnId="{9AD7227C-655F-4AAB-A9C0-3769A2E215DE}">
      <dgm:prSet/>
      <dgm:spPr/>
      <dgm:t>
        <a:bodyPr/>
        <a:lstStyle/>
        <a:p>
          <a:endParaRPr lang="sk-SK"/>
        </a:p>
      </dgm:t>
    </dgm:pt>
    <dgm:pt modelId="{D172D407-2CE4-4504-8828-77A9CB19A3A5}" type="pres">
      <dgm:prSet presAssocID="{360BE3D4-B89B-4188-9C9F-C8620F91F865}" presName="linear" presStyleCnt="0">
        <dgm:presLayoutVars>
          <dgm:animLvl val="lvl"/>
          <dgm:resizeHandles val="exact"/>
        </dgm:presLayoutVars>
      </dgm:prSet>
      <dgm:spPr/>
    </dgm:pt>
    <dgm:pt modelId="{A9D0EF46-E182-40E8-A432-89234EBA09B5}" type="pres">
      <dgm:prSet presAssocID="{129DCEAB-0AEF-4255-96B5-3B0A46671BF8}" presName="parentText" presStyleLbl="node1" presStyleIdx="0" presStyleCnt="1" custScaleY="82840">
        <dgm:presLayoutVars>
          <dgm:chMax val="0"/>
          <dgm:bulletEnabled val="1"/>
        </dgm:presLayoutVars>
      </dgm:prSet>
      <dgm:spPr/>
    </dgm:pt>
  </dgm:ptLst>
  <dgm:cxnLst>
    <dgm:cxn modelId="{5438EC1F-8089-4E51-A739-563470AB2E2E}" type="presOf" srcId="{129DCEAB-0AEF-4255-96B5-3B0A46671BF8}" destId="{A9D0EF46-E182-40E8-A432-89234EBA09B5}" srcOrd="0" destOrd="0" presId="urn:microsoft.com/office/officeart/2005/8/layout/vList2"/>
    <dgm:cxn modelId="{868D173D-AC4C-418C-B03E-5789FC0CE64C}" type="presOf" srcId="{360BE3D4-B89B-4188-9C9F-C8620F91F865}" destId="{D172D407-2CE4-4504-8828-77A9CB19A3A5}" srcOrd="0" destOrd="0" presId="urn:microsoft.com/office/officeart/2005/8/layout/vList2"/>
    <dgm:cxn modelId="{9AD7227C-655F-4AAB-A9C0-3769A2E215DE}" srcId="{360BE3D4-B89B-4188-9C9F-C8620F91F865}" destId="{129DCEAB-0AEF-4255-96B5-3B0A46671BF8}" srcOrd="0" destOrd="0" parTransId="{FEA651F6-D124-4245-B79C-A9048B6757E7}" sibTransId="{4E8D5580-DDE6-4368-99D8-64FAD5BC1613}"/>
    <dgm:cxn modelId="{9A64BBDE-CDE1-4DDA-83DF-F94F9BAC29B4}" type="presParOf" srcId="{D172D407-2CE4-4504-8828-77A9CB19A3A5}" destId="{A9D0EF46-E182-40E8-A432-89234EBA09B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199894-BEBF-425E-BDF3-46E918123659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sk-SK"/>
        </a:p>
      </dgm:t>
    </dgm:pt>
    <dgm:pt modelId="{B50917B8-B7B8-44CE-BBC6-FCF17E536BBB}">
      <dgm:prSet/>
      <dgm:spPr/>
      <dgm:t>
        <a:bodyPr/>
        <a:lstStyle/>
        <a:p>
          <a:pPr algn="ctr"/>
          <a:r>
            <a:rPr lang="sk-SK" b="1" dirty="0">
              <a:latin typeface="+mj-lt"/>
            </a:rPr>
            <a:t>ISO/IEC/IEEE 42010:20118 </a:t>
          </a:r>
          <a:endParaRPr lang="sk-SK" dirty="0">
            <a:latin typeface="+mj-lt"/>
          </a:endParaRPr>
        </a:p>
      </dgm:t>
    </dgm:pt>
    <dgm:pt modelId="{90DEA5B1-A3AD-4F40-A407-B1D3C3A85C1A}" type="parTrans" cxnId="{ECB691EA-D04D-4FBB-822C-E8A6353343AD}">
      <dgm:prSet/>
      <dgm:spPr/>
      <dgm:t>
        <a:bodyPr/>
        <a:lstStyle/>
        <a:p>
          <a:endParaRPr lang="sk-SK"/>
        </a:p>
      </dgm:t>
    </dgm:pt>
    <dgm:pt modelId="{C47730CE-4A1F-4B2D-9D65-AC1867CAB12A}" type="sibTrans" cxnId="{ECB691EA-D04D-4FBB-822C-E8A6353343AD}">
      <dgm:prSet/>
      <dgm:spPr/>
      <dgm:t>
        <a:bodyPr/>
        <a:lstStyle/>
        <a:p>
          <a:endParaRPr lang="sk-SK"/>
        </a:p>
      </dgm:t>
    </dgm:pt>
    <dgm:pt modelId="{EC48FFBE-47B4-4833-BEB3-0A98568D7DDB}" type="pres">
      <dgm:prSet presAssocID="{CB199894-BEBF-425E-BDF3-46E918123659}" presName="linear" presStyleCnt="0">
        <dgm:presLayoutVars>
          <dgm:animLvl val="lvl"/>
          <dgm:resizeHandles val="exact"/>
        </dgm:presLayoutVars>
      </dgm:prSet>
      <dgm:spPr/>
    </dgm:pt>
    <dgm:pt modelId="{F51FEBBC-260E-4610-9350-D5D74067991B}" type="pres">
      <dgm:prSet presAssocID="{B50917B8-B7B8-44CE-BBC6-FCF17E536BB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2711C81-27B8-46B7-B228-5A7CB7175216}" type="presOf" srcId="{B50917B8-B7B8-44CE-BBC6-FCF17E536BBB}" destId="{F51FEBBC-260E-4610-9350-D5D74067991B}" srcOrd="0" destOrd="0" presId="urn:microsoft.com/office/officeart/2005/8/layout/vList2"/>
    <dgm:cxn modelId="{ECB691EA-D04D-4FBB-822C-E8A6353343AD}" srcId="{CB199894-BEBF-425E-BDF3-46E918123659}" destId="{B50917B8-B7B8-44CE-BBC6-FCF17E536BBB}" srcOrd="0" destOrd="0" parTransId="{90DEA5B1-A3AD-4F40-A407-B1D3C3A85C1A}" sibTransId="{C47730CE-4A1F-4B2D-9D65-AC1867CAB12A}"/>
    <dgm:cxn modelId="{BEA951F8-D1B1-4E6A-B72F-2E71CDF43488}" type="presOf" srcId="{CB199894-BEBF-425E-BDF3-46E918123659}" destId="{EC48FFBE-47B4-4833-BEB3-0A98568D7DDB}" srcOrd="0" destOrd="0" presId="urn:microsoft.com/office/officeart/2005/8/layout/vList2"/>
    <dgm:cxn modelId="{4B4C4763-357D-4C63-BE8F-2BA9B48E956E}" type="presParOf" srcId="{EC48FFBE-47B4-4833-BEB3-0A98568D7DDB}" destId="{F51FEBBC-260E-4610-9350-D5D74067991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6CF279-50B2-46CE-A04C-D4FE185FFA4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sk-SK"/>
        </a:p>
      </dgm:t>
    </dgm:pt>
    <dgm:pt modelId="{A2C74EE9-80FC-454B-A40A-C2F47ABEF93F}">
      <dgm:prSet/>
      <dgm:spPr/>
      <dgm:t>
        <a:bodyPr/>
        <a:lstStyle/>
        <a:p>
          <a:pPr algn="ctr"/>
          <a:r>
            <a:rPr lang="sk-SK" b="1" dirty="0">
              <a:latin typeface="+mj-lt"/>
            </a:rPr>
            <a:t>The TOGAF standard </a:t>
          </a:r>
          <a:endParaRPr lang="sk-SK" dirty="0">
            <a:latin typeface="+mj-lt"/>
          </a:endParaRPr>
        </a:p>
      </dgm:t>
    </dgm:pt>
    <dgm:pt modelId="{A313CF62-FEB5-48B6-91D6-6FB335DF0CF5}" type="parTrans" cxnId="{9FB9275B-6663-4A7E-B663-E453849B897B}">
      <dgm:prSet/>
      <dgm:spPr/>
      <dgm:t>
        <a:bodyPr/>
        <a:lstStyle/>
        <a:p>
          <a:endParaRPr lang="sk-SK"/>
        </a:p>
      </dgm:t>
    </dgm:pt>
    <dgm:pt modelId="{C89565EC-C22C-4944-88DC-AA5762A06114}" type="sibTrans" cxnId="{9FB9275B-6663-4A7E-B663-E453849B897B}">
      <dgm:prSet/>
      <dgm:spPr/>
      <dgm:t>
        <a:bodyPr/>
        <a:lstStyle/>
        <a:p>
          <a:endParaRPr lang="sk-SK"/>
        </a:p>
      </dgm:t>
    </dgm:pt>
    <dgm:pt modelId="{1D3AD8E0-C95C-497C-818D-8CF4DE942CF6}" type="pres">
      <dgm:prSet presAssocID="{026CF279-50B2-46CE-A04C-D4FE185FFA45}" presName="linear" presStyleCnt="0">
        <dgm:presLayoutVars>
          <dgm:animLvl val="lvl"/>
          <dgm:resizeHandles val="exact"/>
        </dgm:presLayoutVars>
      </dgm:prSet>
      <dgm:spPr/>
    </dgm:pt>
    <dgm:pt modelId="{9D5C8215-D0D3-4119-B0C3-6088AB7C1D76}" type="pres">
      <dgm:prSet presAssocID="{A2C74EE9-80FC-454B-A40A-C2F47ABEF93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FB9275B-6663-4A7E-B663-E453849B897B}" srcId="{026CF279-50B2-46CE-A04C-D4FE185FFA45}" destId="{A2C74EE9-80FC-454B-A40A-C2F47ABEF93F}" srcOrd="0" destOrd="0" parTransId="{A313CF62-FEB5-48B6-91D6-6FB335DF0CF5}" sibTransId="{C89565EC-C22C-4944-88DC-AA5762A06114}"/>
    <dgm:cxn modelId="{659CF890-5FE9-49AA-93D8-9B21D4A95AA7}" type="presOf" srcId="{026CF279-50B2-46CE-A04C-D4FE185FFA45}" destId="{1D3AD8E0-C95C-497C-818D-8CF4DE942CF6}" srcOrd="0" destOrd="0" presId="urn:microsoft.com/office/officeart/2005/8/layout/vList2"/>
    <dgm:cxn modelId="{3E7549E5-5D7D-4FFB-B313-28D368D8870C}" type="presOf" srcId="{A2C74EE9-80FC-454B-A40A-C2F47ABEF93F}" destId="{9D5C8215-D0D3-4119-B0C3-6088AB7C1D76}" srcOrd="0" destOrd="0" presId="urn:microsoft.com/office/officeart/2005/8/layout/vList2"/>
    <dgm:cxn modelId="{C681D52A-64B2-4E5F-97C6-964712150444}" type="presParOf" srcId="{1D3AD8E0-C95C-497C-818D-8CF4DE942CF6}" destId="{9D5C8215-D0D3-4119-B0C3-6088AB7C1D7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27F04D-354F-44AA-8714-AE9AC87C411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sk-SK"/>
        </a:p>
      </dgm:t>
    </dgm:pt>
    <dgm:pt modelId="{FE153015-6047-45D8-84F0-DCB1D5DF2BF6}">
      <dgm:prSet/>
      <dgm:spPr/>
      <dgm:t>
        <a:bodyPr/>
        <a:lstStyle/>
        <a:p>
          <a:r>
            <a:rPr lang="sk-SK" b="1" dirty="0">
              <a:latin typeface="+mj-lt"/>
            </a:rPr>
            <a:t>Spoločný jazyk pre architektov</a:t>
          </a:r>
        </a:p>
      </dgm:t>
    </dgm:pt>
    <dgm:pt modelId="{51984E44-453E-4455-A8C8-322F9D33C433}" type="parTrans" cxnId="{465A26BE-661B-4402-9D2D-77D8B1CDDD24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CBA77F4C-AF83-48D2-BD5C-72A246E23D8A}" type="sibTrans" cxnId="{465A26BE-661B-4402-9D2D-77D8B1CDDD24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BAD25B4D-90E9-42E4-A523-BF2E0FFCC7B8}">
      <dgm:prSet/>
      <dgm:spPr/>
      <dgm:t>
        <a:bodyPr/>
        <a:lstStyle/>
        <a:p>
          <a:r>
            <a:rPr lang="sk-SK" b="1" dirty="0">
              <a:latin typeface="+mj-lt"/>
            </a:rPr>
            <a:t>1 obrázok za 1000 slov</a:t>
          </a:r>
        </a:p>
      </dgm:t>
    </dgm:pt>
    <dgm:pt modelId="{3080AAFE-AD7C-4472-84F7-38642112E654}" type="parTrans" cxnId="{D228C18B-0716-49F1-8DF6-04442417F27F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5301EFCD-2ABA-4971-B479-A1D30F28B04C}" type="sibTrans" cxnId="{D228C18B-0716-49F1-8DF6-04442417F27F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1053A6AC-B386-4E28-A6DA-9B05200A919F}">
      <dgm:prSet/>
      <dgm:spPr/>
      <dgm:t>
        <a:bodyPr/>
        <a:lstStyle/>
        <a:p>
          <a:r>
            <a:rPr lang="sk-SK" b="1" dirty="0">
              <a:latin typeface="+mj-lt"/>
            </a:rPr>
            <a:t>Lepšia komunikácia vo vnútri spoločnosti</a:t>
          </a:r>
        </a:p>
      </dgm:t>
    </dgm:pt>
    <dgm:pt modelId="{7019F005-9B92-459F-9393-3DD73DAD681B}" type="parTrans" cxnId="{1C587761-682B-4757-B510-2C9EDABE76D3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A8DD3E20-52F4-490F-9CDD-A0DDE524FE67}" type="sibTrans" cxnId="{1C587761-682B-4757-B510-2C9EDABE76D3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E83A1B24-29BC-4F64-B3EE-8B8EB3F2F8FD}">
      <dgm:prSet/>
      <dgm:spPr/>
      <dgm:t>
        <a:bodyPr/>
        <a:lstStyle/>
        <a:p>
          <a:r>
            <a:rPr lang="sk-SK" b="1" dirty="0">
              <a:latin typeface="+mj-lt"/>
            </a:rPr>
            <a:t>Odstránenie nejednoznačností</a:t>
          </a:r>
        </a:p>
      </dgm:t>
    </dgm:pt>
    <dgm:pt modelId="{ADCB4A0D-0983-4080-845D-7AF05E9E85CF}" type="parTrans" cxnId="{79E546FD-A5B4-425E-88BE-2364274A115D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E588F7C1-C8FF-4E3F-9469-582EA94B14DC}" type="sibTrans" cxnId="{79E546FD-A5B4-425E-88BE-2364274A115D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CB71BBF6-AA66-48C9-BDFD-B329C0BA6E12}">
      <dgm:prSet/>
      <dgm:spPr/>
      <dgm:t>
        <a:bodyPr/>
        <a:lstStyle/>
        <a:p>
          <a:r>
            <a:rPr lang="sk-SK" b="1" dirty="0">
              <a:latin typeface="+mj-lt"/>
            </a:rPr>
            <a:t>Umožňuje analýzy dopadu</a:t>
          </a:r>
        </a:p>
      </dgm:t>
    </dgm:pt>
    <dgm:pt modelId="{3CD14413-CAF9-4D25-A83D-64D4C955C54A}" type="parTrans" cxnId="{475AC20A-30CD-4447-AAD2-928005DC9B60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8791B15E-BE7B-4D98-AEE8-34BCD1E7C63D}" type="sibTrans" cxnId="{475AC20A-30CD-4447-AAD2-928005DC9B60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BA03C29A-7BD3-43F2-B7C1-C0E8D3614690}">
      <dgm:prSet/>
      <dgm:spPr/>
      <dgm:t>
        <a:bodyPr/>
        <a:lstStyle/>
        <a:p>
          <a:r>
            <a:rPr lang="sk-SK" b="1" dirty="0">
              <a:latin typeface="+mj-lt"/>
            </a:rPr>
            <a:t>Kratšie zaškolenie</a:t>
          </a:r>
        </a:p>
      </dgm:t>
    </dgm:pt>
    <dgm:pt modelId="{0384FFE9-651A-4FE0-A1E1-D077F1D99FA7}" type="parTrans" cxnId="{D7AF589A-ADE8-425E-BBFD-220236BAAD92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4B0C7604-7D71-490F-B1D3-45155D72CB97}" type="sibTrans" cxnId="{D7AF589A-ADE8-425E-BBFD-220236BAAD92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D6CEC22A-5502-413D-9D03-FD52983473E0}">
      <dgm:prSet/>
      <dgm:spPr/>
      <dgm:t>
        <a:bodyPr/>
        <a:lstStyle/>
        <a:p>
          <a:r>
            <a:rPr lang="sk-SK" b="1" dirty="0">
              <a:latin typeface="+mj-lt"/>
            </a:rPr>
            <a:t>Priama väzba na TOGAF</a:t>
          </a:r>
        </a:p>
      </dgm:t>
    </dgm:pt>
    <dgm:pt modelId="{63EAC19F-EC68-410A-918D-3E1B16498EA0}" type="parTrans" cxnId="{666BCD21-EEC3-41C0-A1DE-AFC5E7ED808D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452E93A3-CD4A-42B0-AABC-3ABC80A8CE84}" type="sibTrans" cxnId="{666BCD21-EEC3-41C0-A1DE-AFC5E7ED808D}">
      <dgm:prSet/>
      <dgm:spPr/>
      <dgm:t>
        <a:bodyPr/>
        <a:lstStyle/>
        <a:p>
          <a:endParaRPr lang="sk-SK" b="1">
            <a:latin typeface="+mj-lt"/>
          </a:endParaRPr>
        </a:p>
      </dgm:t>
    </dgm:pt>
    <dgm:pt modelId="{596F150A-C2F9-4B79-AD80-151FE81FD169}" type="pres">
      <dgm:prSet presAssocID="{0727F04D-354F-44AA-8714-AE9AC87C4118}" presName="diagram" presStyleCnt="0">
        <dgm:presLayoutVars>
          <dgm:dir/>
          <dgm:resizeHandles val="exact"/>
        </dgm:presLayoutVars>
      </dgm:prSet>
      <dgm:spPr/>
    </dgm:pt>
    <dgm:pt modelId="{A7159D67-4AAC-43E5-8B41-C2A9BD72B612}" type="pres">
      <dgm:prSet presAssocID="{FE153015-6047-45D8-84F0-DCB1D5DF2BF6}" presName="node" presStyleLbl="node1" presStyleIdx="0" presStyleCnt="7">
        <dgm:presLayoutVars>
          <dgm:bulletEnabled val="1"/>
        </dgm:presLayoutVars>
      </dgm:prSet>
      <dgm:spPr/>
    </dgm:pt>
    <dgm:pt modelId="{5EF12826-F0F8-4B8F-9BD0-C1F6EE2A495C}" type="pres">
      <dgm:prSet presAssocID="{CBA77F4C-AF83-48D2-BD5C-72A246E23D8A}" presName="sibTrans" presStyleCnt="0"/>
      <dgm:spPr/>
    </dgm:pt>
    <dgm:pt modelId="{34E04F92-5DC4-4B0D-B96A-C8BEFD09E34F}" type="pres">
      <dgm:prSet presAssocID="{BAD25B4D-90E9-42E4-A523-BF2E0FFCC7B8}" presName="node" presStyleLbl="node1" presStyleIdx="1" presStyleCnt="7">
        <dgm:presLayoutVars>
          <dgm:bulletEnabled val="1"/>
        </dgm:presLayoutVars>
      </dgm:prSet>
      <dgm:spPr/>
    </dgm:pt>
    <dgm:pt modelId="{FD9F62C2-56C7-4E6A-9D8D-1DCDDC756C9F}" type="pres">
      <dgm:prSet presAssocID="{5301EFCD-2ABA-4971-B479-A1D30F28B04C}" presName="sibTrans" presStyleCnt="0"/>
      <dgm:spPr/>
    </dgm:pt>
    <dgm:pt modelId="{61A1B11B-6A14-4677-A7EB-127C2E5E6D84}" type="pres">
      <dgm:prSet presAssocID="{1053A6AC-B386-4E28-A6DA-9B05200A919F}" presName="node" presStyleLbl="node1" presStyleIdx="2" presStyleCnt="7">
        <dgm:presLayoutVars>
          <dgm:bulletEnabled val="1"/>
        </dgm:presLayoutVars>
      </dgm:prSet>
      <dgm:spPr/>
    </dgm:pt>
    <dgm:pt modelId="{6669365A-1063-4549-8C6E-347711210D9A}" type="pres">
      <dgm:prSet presAssocID="{A8DD3E20-52F4-490F-9CDD-A0DDE524FE67}" presName="sibTrans" presStyleCnt="0"/>
      <dgm:spPr/>
    </dgm:pt>
    <dgm:pt modelId="{1F9D4B26-858A-443A-9A18-C4C67D22B70D}" type="pres">
      <dgm:prSet presAssocID="{E83A1B24-29BC-4F64-B3EE-8B8EB3F2F8FD}" presName="node" presStyleLbl="node1" presStyleIdx="3" presStyleCnt="7">
        <dgm:presLayoutVars>
          <dgm:bulletEnabled val="1"/>
        </dgm:presLayoutVars>
      </dgm:prSet>
      <dgm:spPr/>
    </dgm:pt>
    <dgm:pt modelId="{DF04024B-79F0-4DEB-9468-35D885FEA025}" type="pres">
      <dgm:prSet presAssocID="{E588F7C1-C8FF-4E3F-9469-582EA94B14DC}" presName="sibTrans" presStyleCnt="0"/>
      <dgm:spPr/>
    </dgm:pt>
    <dgm:pt modelId="{FBB8EBD3-CA9B-493A-BD48-066E8261EEED}" type="pres">
      <dgm:prSet presAssocID="{CB71BBF6-AA66-48C9-BDFD-B329C0BA6E12}" presName="node" presStyleLbl="node1" presStyleIdx="4" presStyleCnt="7">
        <dgm:presLayoutVars>
          <dgm:bulletEnabled val="1"/>
        </dgm:presLayoutVars>
      </dgm:prSet>
      <dgm:spPr/>
    </dgm:pt>
    <dgm:pt modelId="{3CDB6044-5C93-44D8-B1CD-A3DEC23B2A50}" type="pres">
      <dgm:prSet presAssocID="{8791B15E-BE7B-4D98-AEE8-34BCD1E7C63D}" presName="sibTrans" presStyleCnt="0"/>
      <dgm:spPr/>
    </dgm:pt>
    <dgm:pt modelId="{5E8E37F4-ED61-4EC8-B076-D6C3503F0410}" type="pres">
      <dgm:prSet presAssocID="{BA03C29A-7BD3-43F2-B7C1-C0E8D3614690}" presName="node" presStyleLbl="node1" presStyleIdx="5" presStyleCnt="7">
        <dgm:presLayoutVars>
          <dgm:bulletEnabled val="1"/>
        </dgm:presLayoutVars>
      </dgm:prSet>
      <dgm:spPr/>
    </dgm:pt>
    <dgm:pt modelId="{6648D2ED-0687-496D-89D4-E07271D6905E}" type="pres">
      <dgm:prSet presAssocID="{4B0C7604-7D71-490F-B1D3-45155D72CB97}" presName="sibTrans" presStyleCnt="0"/>
      <dgm:spPr/>
    </dgm:pt>
    <dgm:pt modelId="{640FCD8C-F01D-43B6-83FC-4D7BBC0A41C2}" type="pres">
      <dgm:prSet presAssocID="{D6CEC22A-5502-413D-9D03-FD52983473E0}" presName="node" presStyleLbl="node1" presStyleIdx="6" presStyleCnt="7">
        <dgm:presLayoutVars>
          <dgm:bulletEnabled val="1"/>
        </dgm:presLayoutVars>
      </dgm:prSet>
      <dgm:spPr/>
    </dgm:pt>
  </dgm:ptLst>
  <dgm:cxnLst>
    <dgm:cxn modelId="{475AC20A-30CD-4447-AAD2-928005DC9B60}" srcId="{0727F04D-354F-44AA-8714-AE9AC87C4118}" destId="{CB71BBF6-AA66-48C9-BDFD-B329C0BA6E12}" srcOrd="4" destOrd="0" parTransId="{3CD14413-CAF9-4D25-A83D-64D4C955C54A}" sibTransId="{8791B15E-BE7B-4D98-AEE8-34BCD1E7C63D}"/>
    <dgm:cxn modelId="{666BCD21-EEC3-41C0-A1DE-AFC5E7ED808D}" srcId="{0727F04D-354F-44AA-8714-AE9AC87C4118}" destId="{D6CEC22A-5502-413D-9D03-FD52983473E0}" srcOrd="6" destOrd="0" parTransId="{63EAC19F-EC68-410A-918D-3E1B16498EA0}" sibTransId="{452E93A3-CD4A-42B0-AABC-3ABC80A8CE84}"/>
    <dgm:cxn modelId="{FDBCD22D-724A-4F93-B772-A8DA683C0EB2}" type="presOf" srcId="{1053A6AC-B386-4E28-A6DA-9B05200A919F}" destId="{61A1B11B-6A14-4677-A7EB-127C2E5E6D84}" srcOrd="0" destOrd="0" presId="urn:microsoft.com/office/officeart/2005/8/layout/default"/>
    <dgm:cxn modelId="{1C587761-682B-4757-B510-2C9EDABE76D3}" srcId="{0727F04D-354F-44AA-8714-AE9AC87C4118}" destId="{1053A6AC-B386-4E28-A6DA-9B05200A919F}" srcOrd="2" destOrd="0" parTransId="{7019F005-9B92-459F-9393-3DD73DAD681B}" sibTransId="{A8DD3E20-52F4-490F-9CDD-A0DDE524FE67}"/>
    <dgm:cxn modelId="{5F8AB282-FCC9-4DD0-BAEC-A7877E22AD03}" type="presOf" srcId="{BAD25B4D-90E9-42E4-A523-BF2E0FFCC7B8}" destId="{34E04F92-5DC4-4B0D-B96A-C8BEFD09E34F}" srcOrd="0" destOrd="0" presId="urn:microsoft.com/office/officeart/2005/8/layout/default"/>
    <dgm:cxn modelId="{D228C18B-0716-49F1-8DF6-04442417F27F}" srcId="{0727F04D-354F-44AA-8714-AE9AC87C4118}" destId="{BAD25B4D-90E9-42E4-A523-BF2E0FFCC7B8}" srcOrd="1" destOrd="0" parTransId="{3080AAFE-AD7C-4472-84F7-38642112E654}" sibTransId="{5301EFCD-2ABA-4971-B479-A1D30F28B04C}"/>
    <dgm:cxn modelId="{E7918E8F-DE66-402B-B993-616111B0EC9C}" type="presOf" srcId="{E83A1B24-29BC-4F64-B3EE-8B8EB3F2F8FD}" destId="{1F9D4B26-858A-443A-9A18-C4C67D22B70D}" srcOrd="0" destOrd="0" presId="urn:microsoft.com/office/officeart/2005/8/layout/default"/>
    <dgm:cxn modelId="{D7AF589A-ADE8-425E-BBFD-220236BAAD92}" srcId="{0727F04D-354F-44AA-8714-AE9AC87C4118}" destId="{BA03C29A-7BD3-43F2-B7C1-C0E8D3614690}" srcOrd="5" destOrd="0" parTransId="{0384FFE9-651A-4FE0-A1E1-D077F1D99FA7}" sibTransId="{4B0C7604-7D71-490F-B1D3-45155D72CB97}"/>
    <dgm:cxn modelId="{D353C8A1-E105-42BB-A3A4-BD9D795AC99F}" type="presOf" srcId="{FE153015-6047-45D8-84F0-DCB1D5DF2BF6}" destId="{A7159D67-4AAC-43E5-8B41-C2A9BD72B612}" srcOrd="0" destOrd="0" presId="urn:microsoft.com/office/officeart/2005/8/layout/default"/>
    <dgm:cxn modelId="{465A26BE-661B-4402-9D2D-77D8B1CDDD24}" srcId="{0727F04D-354F-44AA-8714-AE9AC87C4118}" destId="{FE153015-6047-45D8-84F0-DCB1D5DF2BF6}" srcOrd="0" destOrd="0" parTransId="{51984E44-453E-4455-A8C8-322F9D33C433}" sibTransId="{CBA77F4C-AF83-48D2-BD5C-72A246E23D8A}"/>
    <dgm:cxn modelId="{67E2D7C1-0BD4-4889-A8E4-F4190D38C111}" type="presOf" srcId="{D6CEC22A-5502-413D-9D03-FD52983473E0}" destId="{640FCD8C-F01D-43B6-83FC-4D7BBC0A41C2}" srcOrd="0" destOrd="0" presId="urn:microsoft.com/office/officeart/2005/8/layout/default"/>
    <dgm:cxn modelId="{D1B24CC8-D2F6-454C-B830-799FCED0CA35}" type="presOf" srcId="{CB71BBF6-AA66-48C9-BDFD-B329C0BA6E12}" destId="{FBB8EBD3-CA9B-493A-BD48-066E8261EEED}" srcOrd="0" destOrd="0" presId="urn:microsoft.com/office/officeart/2005/8/layout/default"/>
    <dgm:cxn modelId="{FB3336CC-27A5-40F7-9E3C-BB38A2AB5FE2}" type="presOf" srcId="{0727F04D-354F-44AA-8714-AE9AC87C4118}" destId="{596F150A-C2F9-4B79-AD80-151FE81FD169}" srcOrd="0" destOrd="0" presId="urn:microsoft.com/office/officeart/2005/8/layout/default"/>
    <dgm:cxn modelId="{2DC8FCDB-A68A-4878-B637-1DC0F5A4D403}" type="presOf" srcId="{BA03C29A-7BD3-43F2-B7C1-C0E8D3614690}" destId="{5E8E37F4-ED61-4EC8-B076-D6C3503F0410}" srcOrd="0" destOrd="0" presId="urn:microsoft.com/office/officeart/2005/8/layout/default"/>
    <dgm:cxn modelId="{79E546FD-A5B4-425E-88BE-2364274A115D}" srcId="{0727F04D-354F-44AA-8714-AE9AC87C4118}" destId="{E83A1B24-29BC-4F64-B3EE-8B8EB3F2F8FD}" srcOrd="3" destOrd="0" parTransId="{ADCB4A0D-0983-4080-845D-7AF05E9E85CF}" sibTransId="{E588F7C1-C8FF-4E3F-9469-582EA94B14DC}"/>
    <dgm:cxn modelId="{B368FF8F-ED23-4757-9A4A-87322C87D61B}" type="presParOf" srcId="{596F150A-C2F9-4B79-AD80-151FE81FD169}" destId="{A7159D67-4AAC-43E5-8B41-C2A9BD72B612}" srcOrd="0" destOrd="0" presId="urn:microsoft.com/office/officeart/2005/8/layout/default"/>
    <dgm:cxn modelId="{76F513AD-1B90-4DCC-ABAA-BF1EFD086445}" type="presParOf" srcId="{596F150A-C2F9-4B79-AD80-151FE81FD169}" destId="{5EF12826-F0F8-4B8F-9BD0-C1F6EE2A495C}" srcOrd="1" destOrd="0" presId="urn:microsoft.com/office/officeart/2005/8/layout/default"/>
    <dgm:cxn modelId="{286304B1-6A64-451C-9972-AB4E002049F0}" type="presParOf" srcId="{596F150A-C2F9-4B79-AD80-151FE81FD169}" destId="{34E04F92-5DC4-4B0D-B96A-C8BEFD09E34F}" srcOrd="2" destOrd="0" presId="urn:microsoft.com/office/officeart/2005/8/layout/default"/>
    <dgm:cxn modelId="{A320743A-C2DF-4089-9626-81A78C2F06A0}" type="presParOf" srcId="{596F150A-C2F9-4B79-AD80-151FE81FD169}" destId="{FD9F62C2-56C7-4E6A-9D8D-1DCDDC756C9F}" srcOrd="3" destOrd="0" presId="urn:microsoft.com/office/officeart/2005/8/layout/default"/>
    <dgm:cxn modelId="{181CEFB5-8376-445F-B1F4-23CA86A34453}" type="presParOf" srcId="{596F150A-C2F9-4B79-AD80-151FE81FD169}" destId="{61A1B11B-6A14-4677-A7EB-127C2E5E6D84}" srcOrd="4" destOrd="0" presId="urn:microsoft.com/office/officeart/2005/8/layout/default"/>
    <dgm:cxn modelId="{F17C7541-9081-42AE-91A1-82E3A854A038}" type="presParOf" srcId="{596F150A-C2F9-4B79-AD80-151FE81FD169}" destId="{6669365A-1063-4549-8C6E-347711210D9A}" srcOrd="5" destOrd="0" presId="urn:microsoft.com/office/officeart/2005/8/layout/default"/>
    <dgm:cxn modelId="{3D40CF95-2800-4800-9841-D132CBFA89C6}" type="presParOf" srcId="{596F150A-C2F9-4B79-AD80-151FE81FD169}" destId="{1F9D4B26-858A-443A-9A18-C4C67D22B70D}" srcOrd="6" destOrd="0" presId="urn:microsoft.com/office/officeart/2005/8/layout/default"/>
    <dgm:cxn modelId="{F15D449C-A915-48E3-B0F8-F59BF6F7429D}" type="presParOf" srcId="{596F150A-C2F9-4B79-AD80-151FE81FD169}" destId="{DF04024B-79F0-4DEB-9468-35D885FEA025}" srcOrd="7" destOrd="0" presId="urn:microsoft.com/office/officeart/2005/8/layout/default"/>
    <dgm:cxn modelId="{DA392BAB-C59C-449C-86A8-CA6DCEB3B2DF}" type="presParOf" srcId="{596F150A-C2F9-4B79-AD80-151FE81FD169}" destId="{FBB8EBD3-CA9B-493A-BD48-066E8261EEED}" srcOrd="8" destOrd="0" presId="urn:microsoft.com/office/officeart/2005/8/layout/default"/>
    <dgm:cxn modelId="{29C45957-87FB-4B1F-8D2C-BB8AE7611E0E}" type="presParOf" srcId="{596F150A-C2F9-4B79-AD80-151FE81FD169}" destId="{3CDB6044-5C93-44D8-B1CD-A3DEC23B2A50}" srcOrd="9" destOrd="0" presId="urn:microsoft.com/office/officeart/2005/8/layout/default"/>
    <dgm:cxn modelId="{3A61E3CC-583B-48F5-AF72-11B4F4A51396}" type="presParOf" srcId="{596F150A-C2F9-4B79-AD80-151FE81FD169}" destId="{5E8E37F4-ED61-4EC8-B076-D6C3503F0410}" srcOrd="10" destOrd="0" presId="urn:microsoft.com/office/officeart/2005/8/layout/default"/>
    <dgm:cxn modelId="{8E24BE7F-5419-4632-BF22-0B0FC0B0E1E0}" type="presParOf" srcId="{596F150A-C2F9-4B79-AD80-151FE81FD169}" destId="{6648D2ED-0687-496D-89D4-E07271D6905E}" srcOrd="11" destOrd="0" presId="urn:microsoft.com/office/officeart/2005/8/layout/default"/>
    <dgm:cxn modelId="{11477E04-6F24-4366-9888-663DFA64E2E4}" type="presParOf" srcId="{596F150A-C2F9-4B79-AD80-151FE81FD169}" destId="{640FCD8C-F01D-43B6-83FC-4D7BBC0A41C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E80AF3-7124-4094-8D0C-9BB914E2D4C1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sk-SK"/>
        </a:p>
      </dgm:t>
    </dgm:pt>
    <dgm:pt modelId="{CA6353C3-0BAD-44BC-AD7E-F8D672044C89}">
      <dgm:prSet/>
      <dgm:spPr/>
      <dgm:t>
        <a:bodyPr/>
        <a:lstStyle/>
        <a:p>
          <a:r>
            <a:rPr lang="sk-SK" b="1" dirty="0">
              <a:latin typeface="+mj-lt"/>
            </a:rPr>
            <a:t>Zakreslenie procesov</a:t>
          </a:r>
        </a:p>
      </dgm:t>
    </dgm:pt>
    <dgm:pt modelId="{542D7A39-5DFE-4C39-8EEB-4016FDFBE592}" type="parTrans" cxnId="{68E5CA68-8A16-4AD2-86F4-D3697A22D01E}">
      <dgm:prSet/>
      <dgm:spPr/>
      <dgm:t>
        <a:bodyPr/>
        <a:lstStyle/>
        <a:p>
          <a:endParaRPr lang="sk-SK"/>
        </a:p>
      </dgm:t>
    </dgm:pt>
    <dgm:pt modelId="{996BFAC7-4CAD-4834-B729-D9CF5BDE33D7}" type="sibTrans" cxnId="{68E5CA68-8A16-4AD2-86F4-D3697A22D01E}">
      <dgm:prSet/>
      <dgm:spPr/>
      <dgm:t>
        <a:bodyPr/>
        <a:lstStyle/>
        <a:p>
          <a:endParaRPr lang="sk-SK"/>
        </a:p>
      </dgm:t>
    </dgm:pt>
    <dgm:pt modelId="{DF4EAD2F-1203-4C39-9194-809285491865}">
      <dgm:prSet/>
      <dgm:spPr/>
      <dgm:t>
        <a:bodyPr/>
        <a:lstStyle/>
        <a:p>
          <a:r>
            <a:rPr lang="sk-SK" dirty="0">
              <a:latin typeface="+mj-lt"/>
            </a:rPr>
            <a:t>Ponúka len základné prvky pre zakreslenie biznis procesov</a:t>
          </a:r>
        </a:p>
      </dgm:t>
    </dgm:pt>
    <dgm:pt modelId="{2ECBD76F-1EA3-4983-A7F6-350DA0FD2AB3}" type="parTrans" cxnId="{0EB57E9B-6454-42A7-9CDE-04F39E82807F}">
      <dgm:prSet/>
      <dgm:spPr/>
      <dgm:t>
        <a:bodyPr/>
        <a:lstStyle/>
        <a:p>
          <a:endParaRPr lang="sk-SK"/>
        </a:p>
      </dgm:t>
    </dgm:pt>
    <dgm:pt modelId="{9B225157-F90E-43A5-B093-5F7526FC8037}" type="sibTrans" cxnId="{0EB57E9B-6454-42A7-9CDE-04F39E82807F}">
      <dgm:prSet/>
      <dgm:spPr/>
      <dgm:t>
        <a:bodyPr/>
        <a:lstStyle/>
        <a:p>
          <a:endParaRPr lang="sk-SK"/>
        </a:p>
      </dgm:t>
    </dgm:pt>
    <dgm:pt modelId="{07AEE108-C879-47BC-8AD9-AD68E00DA98D}">
      <dgm:prSet/>
      <dgm:spPr/>
      <dgm:t>
        <a:bodyPr/>
        <a:lstStyle/>
        <a:p>
          <a:r>
            <a:rPr lang="sk-SK" dirty="0">
              <a:latin typeface="+mj-lt"/>
            </a:rPr>
            <a:t>Pokiaľ je potrebné tieto procesy zakresliť do väčšieho detailu je vhodné použiť BPMN alebo diagram aktivít v UML</a:t>
          </a:r>
        </a:p>
      </dgm:t>
    </dgm:pt>
    <dgm:pt modelId="{6C071A87-9DCC-48C3-AF6F-D0355E6EA6BC}" type="parTrans" cxnId="{B256E026-F9AE-43AD-B76F-08F43F66B72F}">
      <dgm:prSet/>
      <dgm:spPr/>
      <dgm:t>
        <a:bodyPr/>
        <a:lstStyle/>
        <a:p>
          <a:endParaRPr lang="sk-SK"/>
        </a:p>
      </dgm:t>
    </dgm:pt>
    <dgm:pt modelId="{2C140225-E993-4E7D-A4C9-14FFFA279B89}" type="sibTrans" cxnId="{B256E026-F9AE-43AD-B76F-08F43F66B72F}">
      <dgm:prSet/>
      <dgm:spPr/>
      <dgm:t>
        <a:bodyPr/>
        <a:lstStyle/>
        <a:p>
          <a:endParaRPr lang="sk-SK"/>
        </a:p>
      </dgm:t>
    </dgm:pt>
    <dgm:pt modelId="{0CFD3BB1-3C82-41B6-B1B3-96AF856EC853}">
      <dgm:prSet/>
      <dgm:spPr/>
      <dgm:t>
        <a:bodyPr/>
        <a:lstStyle/>
        <a:p>
          <a:r>
            <a:rPr lang="sk-SK" b="1" dirty="0">
              <a:latin typeface="+mj-lt"/>
            </a:rPr>
            <a:t>Popis aplikačných komponentov</a:t>
          </a:r>
        </a:p>
      </dgm:t>
    </dgm:pt>
    <dgm:pt modelId="{2D3B13AF-AE35-47E6-AB2D-981715602C63}" type="parTrans" cxnId="{B31DB482-72B1-4B2C-85DE-48818EA2E1FB}">
      <dgm:prSet/>
      <dgm:spPr/>
      <dgm:t>
        <a:bodyPr/>
        <a:lstStyle/>
        <a:p>
          <a:endParaRPr lang="sk-SK"/>
        </a:p>
      </dgm:t>
    </dgm:pt>
    <dgm:pt modelId="{B17F6585-611D-4BED-92F3-CACA47DE1988}" type="sibTrans" cxnId="{B31DB482-72B1-4B2C-85DE-48818EA2E1FB}">
      <dgm:prSet/>
      <dgm:spPr/>
      <dgm:t>
        <a:bodyPr/>
        <a:lstStyle/>
        <a:p>
          <a:endParaRPr lang="sk-SK"/>
        </a:p>
      </dgm:t>
    </dgm:pt>
    <dgm:pt modelId="{A8D277AB-4BC3-443D-9824-8F2C342AC341}">
      <dgm:prSet/>
      <dgm:spPr/>
      <dgm:t>
        <a:bodyPr/>
        <a:lstStyle/>
        <a:p>
          <a:r>
            <a:rPr lang="sk-SK" dirty="0">
              <a:latin typeface="+mj-lt"/>
            </a:rPr>
            <a:t>Ak je treba popísať vnútornú štruktúru aplikácií či informačných systémov, je vhodné použiť notáciu UML, ktorá k tomu poskytuje potrebné prostriedky</a:t>
          </a:r>
        </a:p>
      </dgm:t>
    </dgm:pt>
    <dgm:pt modelId="{68A93F96-CEF4-4C3B-844E-1404F2EF891B}" type="parTrans" cxnId="{909BAC77-AA11-44AB-8B59-57BFE903F8B5}">
      <dgm:prSet/>
      <dgm:spPr/>
      <dgm:t>
        <a:bodyPr/>
        <a:lstStyle/>
        <a:p>
          <a:endParaRPr lang="sk-SK"/>
        </a:p>
      </dgm:t>
    </dgm:pt>
    <dgm:pt modelId="{2E4544D6-C7D3-4A65-96B1-5355A55088BB}" type="sibTrans" cxnId="{909BAC77-AA11-44AB-8B59-57BFE903F8B5}">
      <dgm:prSet/>
      <dgm:spPr/>
      <dgm:t>
        <a:bodyPr/>
        <a:lstStyle/>
        <a:p>
          <a:endParaRPr lang="sk-SK"/>
        </a:p>
      </dgm:t>
    </dgm:pt>
    <dgm:pt modelId="{7A85175C-F397-4837-AC38-20D2890E3991}">
      <dgm:prSet/>
      <dgm:spPr/>
      <dgm:t>
        <a:bodyPr/>
        <a:lstStyle/>
        <a:p>
          <a:r>
            <a:rPr lang="sk-SK" b="1" dirty="0">
              <a:latin typeface="+mj-lt"/>
            </a:rPr>
            <a:t>Biznis objekty</a:t>
          </a:r>
        </a:p>
      </dgm:t>
    </dgm:pt>
    <dgm:pt modelId="{A5B86B71-D8E1-4D30-B2AA-439C2E604290}" type="parTrans" cxnId="{1F139C6B-7740-4AC2-A74E-030B769B15D0}">
      <dgm:prSet/>
      <dgm:spPr/>
      <dgm:t>
        <a:bodyPr/>
        <a:lstStyle/>
        <a:p>
          <a:endParaRPr lang="sk-SK"/>
        </a:p>
      </dgm:t>
    </dgm:pt>
    <dgm:pt modelId="{297886AA-29DE-4308-8BF6-ADECD91D1038}" type="sibTrans" cxnId="{1F139C6B-7740-4AC2-A74E-030B769B15D0}">
      <dgm:prSet/>
      <dgm:spPr/>
      <dgm:t>
        <a:bodyPr/>
        <a:lstStyle/>
        <a:p>
          <a:endParaRPr lang="sk-SK"/>
        </a:p>
      </dgm:t>
    </dgm:pt>
    <dgm:pt modelId="{5F27EC8C-0EDD-478D-AFF6-75A2EBC4B71B}">
      <dgm:prSet/>
      <dgm:spPr/>
      <dgm:t>
        <a:bodyPr/>
        <a:lstStyle/>
        <a:p>
          <a:r>
            <a:rPr lang="sk-SK" dirty="0">
              <a:latin typeface="+mj-lt"/>
            </a:rPr>
            <a:t>ArchiMate nedovoľuje pridávať atribúty (podobne ako v diagramoch tried)</a:t>
          </a:r>
        </a:p>
      </dgm:t>
    </dgm:pt>
    <dgm:pt modelId="{DB3EE177-11D3-4469-9C18-C6DC125B7367}" type="parTrans" cxnId="{B9C41571-3C38-4C9A-B9BF-E95E05A20CD9}">
      <dgm:prSet/>
      <dgm:spPr/>
      <dgm:t>
        <a:bodyPr/>
        <a:lstStyle/>
        <a:p>
          <a:endParaRPr lang="sk-SK"/>
        </a:p>
      </dgm:t>
    </dgm:pt>
    <dgm:pt modelId="{83A8AFAC-FEF8-49B0-9C1C-0AD83EBBDAB5}" type="sibTrans" cxnId="{B9C41571-3C38-4C9A-B9BF-E95E05A20CD9}">
      <dgm:prSet/>
      <dgm:spPr/>
      <dgm:t>
        <a:bodyPr/>
        <a:lstStyle/>
        <a:p>
          <a:endParaRPr lang="sk-SK"/>
        </a:p>
      </dgm:t>
    </dgm:pt>
    <dgm:pt modelId="{21F0830B-D079-4640-99FA-D1C501BE776C}" type="pres">
      <dgm:prSet presAssocID="{6CE80AF3-7124-4094-8D0C-9BB914E2D4C1}" presName="Name0" presStyleCnt="0">
        <dgm:presLayoutVars>
          <dgm:dir/>
          <dgm:animLvl val="lvl"/>
          <dgm:resizeHandles val="exact"/>
        </dgm:presLayoutVars>
      </dgm:prSet>
      <dgm:spPr/>
    </dgm:pt>
    <dgm:pt modelId="{28E6F3F5-FCD8-438D-89E5-6756A4B90501}" type="pres">
      <dgm:prSet presAssocID="{CA6353C3-0BAD-44BC-AD7E-F8D672044C89}" presName="composite" presStyleCnt="0"/>
      <dgm:spPr/>
    </dgm:pt>
    <dgm:pt modelId="{C7928B6F-9DE9-44A1-8FFF-A34EC6662DB6}" type="pres">
      <dgm:prSet presAssocID="{CA6353C3-0BAD-44BC-AD7E-F8D672044C8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EE5926E-4073-4B05-B740-4F564AABDE4B}" type="pres">
      <dgm:prSet presAssocID="{CA6353C3-0BAD-44BC-AD7E-F8D672044C89}" presName="desTx" presStyleLbl="alignAccFollowNode1" presStyleIdx="0" presStyleCnt="3">
        <dgm:presLayoutVars>
          <dgm:bulletEnabled val="1"/>
        </dgm:presLayoutVars>
      </dgm:prSet>
      <dgm:spPr/>
    </dgm:pt>
    <dgm:pt modelId="{1954E256-8BD9-4E29-94AA-8F62CAA783F2}" type="pres">
      <dgm:prSet presAssocID="{996BFAC7-4CAD-4834-B729-D9CF5BDE33D7}" presName="space" presStyleCnt="0"/>
      <dgm:spPr/>
    </dgm:pt>
    <dgm:pt modelId="{2451A36A-2A51-405C-BA41-96B9DE86BCF1}" type="pres">
      <dgm:prSet presAssocID="{0CFD3BB1-3C82-41B6-B1B3-96AF856EC853}" presName="composite" presStyleCnt="0"/>
      <dgm:spPr/>
    </dgm:pt>
    <dgm:pt modelId="{0682A890-E60E-4465-B7AB-D8CC6C00124C}" type="pres">
      <dgm:prSet presAssocID="{0CFD3BB1-3C82-41B6-B1B3-96AF856EC85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D694E6B-C7DD-474E-8D94-BC3949626853}" type="pres">
      <dgm:prSet presAssocID="{0CFD3BB1-3C82-41B6-B1B3-96AF856EC853}" presName="desTx" presStyleLbl="alignAccFollowNode1" presStyleIdx="1" presStyleCnt="3">
        <dgm:presLayoutVars>
          <dgm:bulletEnabled val="1"/>
        </dgm:presLayoutVars>
      </dgm:prSet>
      <dgm:spPr/>
    </dgm:pt>
    <dgm:pt modelId="{3F4CB87A-9D72-49C3-94F6-844AD1D9BA67}" type="pres">
      <dgm:prSet presAssocID="{B17F6585-611D-4BED-92F3-CACA47DE1988}" presName="space" presStyleCnt="0"/>
      <dgm:spPr/>
    </dgm:pt>
    <dgm:pt modelId="{FD83D434-339B-4BB6-9572-BC61E2B5DCE0}" type="pres">
      <dgm:prSet presAssocID="{7A85175C-F397-4837-AC38-20D2890E3991}" presName="composite" presStyleCnt="0"/>
      <dgm:spPr/>
    </dgm:pt>
    <dgm:pt modelId="{AF2AA548-C8E5-47D1-8312-FF1B1F6F4146}" type="pres">
      <dgm:prSet presAssocID="{7A85175C-F397-4837-AC38-20D2890E399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40D6F5AE-83B7-471C-B728-D780B1E010E9}" type="pres">
      <dgm:prSet presAssocID="{7A85175C-F397-4837-AC38-20D2890E399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7008609-3653-437C-B3E1-537DA7A79FD5}" type="presOf" srcId="{5F27EC8C-0EDD-478D-AFF6-75A2EBC4B71B}" destId="{40D6F5AE-83B7-471C-B728-D780B1E010E9}" srcOrd="0" destOrd="0" presId="urn:microsoft.com/office/officeart/2005/8/layout/hList1"/>
    <dgm:cxn modelId="{B256E026-F9AE-43AD-B76F-08F43F66B72F}" srcId="{CA6353C3-0BAD-44BC-AD7E-F8D672044C89}" destId="{07AEE108-C879-47BC-8AD9-AD68E00DA98D}" srcOrd="1" destOrd="0" parTransId="{6C071A87-9DCC-48C3-AF6F-D0355E6EA6BC}" sibTransId="{2C140225-E993-4E7D-A4C9-14FFFA279B89}"/>
    <dgm:cxn modelId="{70E0DD2E-C969-4A54-89AA-F8B1B5B41D73}" type="presOf" srcId="{7A85175C-F397-4837-AC38-20D2890E3991}" destId="{AF2AA548-C8E5-47D1-8312-FF1B1F6F4146}" srcOrd="0" destOrd="0" presId="urn:microsoft.com/office/officeart/2005/8/layout/hList1"/>
    <dgm:cxn modelId="{EA197D36-DA3D-496D-9207-F29A8799ABA1}" type="presOf" srcId="{07AEE108-C879-47BC-8AD9-AD68E00DA98D}" destId="{7EE5926E-4073-4B05-B740-4F564AABDE4B}" srcOrd="0" destOrd="1" presId="urn:microsoft.com/office/officeart/2005/8/layout/hList1"/>
    <dgm:cxn modelId="{68E5CA68-8A16-4AD2-86F4-D3697A22D01E}" srcId="{6CE80AF3-7124-4094-8D0C-9BB914E2D4C1}" destId="{CA6353C3-0BAD-44BC-AD7E-F8D672044C89}" srcOrd="0" destOrd="0" parTransId="{542D7A39-5DFE-4C39-8EEB-4016FDFBE592}" sibTransId="{996BFAC7-4CAD-4834-B729-D9CF5BDE33D7}"/>
    <dgm:cxn modelId="{1F139C6B-7740-4AC2-A74E-030B769B15D0}" srcId="{6CE80AF3-7124-4094-8D0C-9BB914E2D4C1}" destId="{7A85175C-F397-4837-AC38-20D2890E3991}" srcOrd="2" destOrd="0" parTransId="{A5B86B71-D8E1-4D30-B2AA-439C2E604290}" sibTransId="{297886AA-29DE-4308-8BF6-ADECD91D1038}"/>
    <dgm:cxn modelId="{B9C41571-3C38-4C9A-B9BF-E95E05A20CD9}" srcId="{7A85175C-F397-4837-AC38-20D2890E3991}" destId="{5F27EC8C-0EDD-478D-AFF6-75A2EBC4B71B}" srcOrd="0" destOrd="0" parTransId="{DB3EE177-11D3-4469-9C18-C6DC125B7367}" sibTransId="{83A8AFAC-FEF8-49B0-9C1C-0AD83EBBDAB5}"/>
    <dgm:cxn modelId="{909BAC77-AA11-44AB-8B59-57BFE903F8B5}" srcId="{0CFD3BB1-3C82-41B6-B1B3-96AF856EC853}" destId="{A8D277AB-4BC3-443D-9824-8F2C342AC341}" srcOrd="0" destOrd="0" parTransId="{68A93F96-CEF4-4C3B-844E-1404F2EF891B}" sibTransId="{2E4544D6-C7D3-4A65-96B1-5355A55088BB}"/>
    <dgm:cxn modelId="{B31DB482-72B1-4B2C-85DE-48818EA2E1FB}" srcId="{6CE80AF3-7124-4094-8D0C-9BB914E2D4C1}" destId="{0CFD3BB1-3C82-41B6-B1B3-96AF856EC853}" srcOrd="1" destOrd="0" parTransId="{2D3B13AF-AE35-47E6-AB2D-981715602C63}" sibTransId="{B17F6585-611D-4BED-92F3-CACA47DE1988}"/>
    <dgm:cxn modelId="{D2944894-51E6-4466-949E-DA2D8D281B71}" type="presOf" srcId="{0CFD3BB1-3C82-41B6-B1B3-96AF856EC853}" destId="{0682A890-E60E-4465-B7AB-D8CC6C00124C}" srcOrd="0" destOrd="0" presId="urn:microsoft.com/office/officeart/2005/8/layout/hList1"/>
    <dgm:cxn modelId="{1A907298-B332-4BC2-937C-BC079BE1A62C}" type="presOf" srcId="{A8D277AB-4BC3-443D-9824-8F2C342AC341}" destId="{3D694E6B-C7DD-474E-8D94-BC3949626853}" srcOrd="0" destOrd="0" presId="urn:microsoft.com/office/officeart/2005/8/layout/hList1"/>
    <dgm:cxn modelId="{0EB57E9B-6454-42A7-9CDE-04F39E82807F}" srcId="{CA6353C3-0BAD-44BC-AD7E-F8D672044C89}" destId="{DF4EAD2F-1203-4C39-9194-809285491865}" srcOrd="0" destOrd="0" parTransId="{2ECBD76F-1EA3-4983-A7F6-350DA0FD2AB3}" sibTransId="{9B225157-F90E-43A5-B093-5F7526FC8037}"/>
    <dgm:cxn modelId="{523FCCB4-B3E1-426D-B172-02567F6448F0}" type="presOf" srcId="{6CE80AF3-7124-4094-8D0C-9BB914E2D4C1}" destId="{21F0830B-D079-4640-99FA-D1C501BE776C}" srcOrd="0" destOrd="0" presId="urn:microsoft.com/office/officeart/2005/8/layout/hList1"/>
    <dgm:cxn modelId="{7691BCC4-2E51-4B8D-B8FC-8FED3305776F}" type="presOf" srcId="{DF4EAD2F-1203-4C39-9194-809285491865}" destId="{7EE5926E-4073-4B05-B740-4F564AABDE4B}" srcOrd="0" destOrd="0" presId="urn:microsoft.com/office/officeart/2005/8/layout/hList1"/>
    <dgm:cxn modelId="{C0BB14F5-2D1F-45C9-B0AF-E303B08CF0F8}" type="presOf" srcId="{CA6353C3-0BAD-44BC-AD7E-F8D672044C89}" destId="{C7928B6F-9DE9-44A1-8FFF-A34EC6662DB6}" srcOrd="0" destOrd="0" presId="urn:microsoft.com/office/officeart/2005/8/layout/hList1"/>
    <dgm:cxn modelId="{FA14C0B8-FDF6-48F1-B380-FC1AE80601AB}" type="presParOf" srcId="{21F0830B-D079-4640-99FA-D1C501BE776C}" destId="{28E6F3F5-FCD8-438D-89E5-6756A4B90501}" srcOrd="0" destOrd="0" presId="urn:microsoft.com/office/officeart/2005/8/layout/hList1"/>
    <dgm:cxn modelId="{9199F3E4-3536-45F6-9436-F27BBD4511CE}" type="presParOf" srcId="{28E6F3F5-FCD8-438D-89E5-6756A4B90501}" destId="{C7928B6F-9DE9-44A1-8FFF-A34EC6662DB6}" srcOrd="0" destOrd="0" presId="urn:microsoft.com/office/officeart/2005/8/layout/hList1"/>
    <dgm:cxn modelId="{7A14596E-745C-46CC-852C-2F5D6A75A5A5}" type="presParOf" srcId="{28E6F3F5-FCD8-438D-89E5-6756A4B90501}" destId="{7EE5926E-4073-4B05-B740-4F564AABDE4B}" srcOrd="1" destOrd="0" presId="urn:microsoft.com/office/officeart/2005/8/layout/hList1"/>
    <dgm:cxn modelId="{7891C692-F75F-49C8-8A96-5BEEC3C7BDF5}" type="presParOf" srcId="{21F0830B-D079-4640-99FA-D1C501BE776C}" destId="{1954E256-8BD9-4E29-94AA-8F62CAA783F2}" srcOrd="1" destOrd="0" presId="urn:microsoft.com/office/officeart/2005/8/layout/hList1"/>
    <dgm:cxn modelId="{B5417709-CB0E-48A0-895E-7823CBC4D310}" type="presParOf" srcId="{21F0830B-D079-4640-99FA-D1C501BE776C}" destId="{2451A36A-2A51-405C-BA41-96B9DE86BCF1}" srcOrd="2" destOrd="0" presId="urn:microsoft.com/office/officeart/2005/8/layout/hList1"/>
    <dgm:cxn modelId="{9A92E371-708E-4840-A133-00C94CF4F4AF}" type="presParOf" srcId="{2451A36A-2A51-405C-BA41-96B9DE86BCF1}" destId="{0682A890-E60E-4465-B7AB-D8CC6C00124C}" srcOrd="0" destOrd="0" presId="urn:microsoft.com/office/officeart/2005/8/layout/hList1"/>
    <dgm:cxn modelId="{C3ED56B0-395C-49BD-9EE0-4A652B316107}" type="presParOf" srcId="{2451A36A-2A51-405C-BA41-96B9DE86BCF1}" destId="{3D694E6B-C7DD-474E-8D94-BC3949626853}" srcOrd="1" destOrd="0" presId="urn:microsoft.com/office/officeart/2005/8/layout/hList1"/>
    <dgm:cxn modelId="{91F04DE2-B804-4D42-B91A-BC18EC709160}" type="presParOf" srcId="{21F0830B-D079-4640-99FA-D1C501BE776C}" destId="{3F4CB87A-9D72-49C3-94F6-844AD1D9BA67}" srcOrd="3" destOrd="0" presId="urn:microsoft.com/office/officeart/2005/8/layout/hList1"/>
    <dgm:cxn modelId="{3499DFDC-A099-43FA-8F9F-7BB3E4AC199C}" type="presParOf" srcId="{21F0830B-D079-4640-99FA-D1C501BE776C}" destId="{FD83D434-339B-4BB6-9572-BC61E2B5DCE0}" srcOrd="4" destOrd="0" presId="urn:microsoft.com/office/officeart/2005/8/layout/hList1"/>
    <dgm:cxn modelId="{FF980416-4CEA-49C0-B955-E4F8746BFE44}" type="presParOf" srcId="{FD83D434-339B-4BB6-9572-BC61E2B5DCE0}" destId="{AF2AA548-C8E5-47D1-8312-FF1B1F6F4146}" srcOrd="0" destOrd="0" presId="urn:microsoft.com/office/officeart/2005/8/layout/hList1"/>
    <dgm:cxn modelId="{CEFC96D2-F511-464A-A1C4-1D40E7A92AF3}" type="presParOf" srcId="{FD83D434-339B-4BB6-9572-BC61E2B5DCE0}" destId="{40D6F5AE-83B7-471C-B728-D780B1E010E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A70E7A-C26A-44EE-8B1A-E93F50406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sk-SK"/>
        </a:p>
      </dgm:t>
    </dgm:pt>
    <dgm:pt modelId="{B76078B3-E679-47AE-91B5-E1DE8E9515D2}">
      <dgm:prSet/>
      <dgm:spPr/>
      <dgm:t>
        <a:bodyPr/>
        <a:lstStyle/>
        <a:p>
          <a:r>
            <a:rPr lang="sk-SK" dirty="0">
              <a:latin typeface="+mj-lt"/>
            </a:rPr>
            <a:t>1. Úvodný pohľad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2. Organizačný pohľad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3. Pohľad kooperácie aktérov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4. Pohľad biznis funkcií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5. Pohľad biznis procesov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6. Pohľad kooperácie biznis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procesov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7. Produktový pohľad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8. Pohľad správania aplikácie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9. Pohľad kooperácie aplikácií</a:t>
          </a:r>
          <a:br>
            <a:rPr lang="sk-SK" dirty="0">
              <a:latin typeface="+mj-lt"/>
            </a:rPr>
          </a:br>
          <a:r>
            <a:rPr lang="sk-SK" dirty="0">
              <a:latin typeface="+mj-lt"/>
            </a:rPr>
            <a:t>10. Pohľad štruktúry aplikácie</a:t>
          </a:r>
        </a:p>
      </dgm:t>
    </dgm:pt>
    <dgm:pt modelId="{2FDD38A4-B186-4D7D-A6F2-ED8433FF6931}" type="parTrans" cxnId="{AFF7A1E5-F87D-4541-8D4F-D28791664E3E}">
      <dgm:prSet/>
      <dgm:spPr/>
      <dgm:t>
        <a:bodyPr/>
        <a:lstStyle/>
        <a:p>
          <a:endParaRPr lang="sk-SK"/>
        </a:p>
      </dgm:t>
    </dgm:pt>
    <dgm:pt modelId="{6E1794B5-E070-4DC4-AA89-C78CE99FBA1B}" type="sibTrans" cxnId="{AFF7A1E5-F87D-4541-8D4F-D28791664E3E}">
      <dgm:prSet/>
      <dgm:spPr/>
      <dgm:t>
        <a:bodyPr/>
        <a:lstStyle/>
        <a:p>
          <a:endParaRPr lang="sk-SK"/>
        </a:p>
      </dgm:t>
    </dgm:pt>
    <dgm:pt modelId="{BA8C9DA5-33F8-4EFB-806E-D32AE2E18EA4}" type="pres">
      <dgm:prSet presAssocID="{FEA70E7A-C26A-44EE-8B1A-E93F50406F9D}" presName="linear" presStyleCnt="0">
        <dgm:presLayoutVars>
          <dgm:animLvl val="lvl"/>
          <dgm:resizeHandles val="exact"/>
        </dgm:presLayoutVars>
      </dgm:prSet>
      <dgm:spPr/>
    </dgm:pt>
    <dgm:pt modelId="{A0E4A031-2E21-4D89-915B-843A48E45AB4}" type="pres">
      <dgm:prSet presAssocID="{B76078B3-E679-47AE-91B5-E1DE8E9515D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D6E5644-3387-4CAB-B823-582F5A1C8CD5}" type="presOf" srcId="{FEA70E7A-C26A-44EE-8B1A-E93F50406F9D}" destId="{BA8C9DA5-33F8-4EFB-806E-D32AE2E18EA4}" srcOrd="0" destOrd="0" presId="urn:microsoft.com/office/officeart/2005/8/layout/vList2"/>
    <dgm:cxn modelId="{D25CC0A1-1C17-4872-B862-703135AB26C5}" type="presOf" srcId="{B76078B3-E679-47AE-91B5-E1DE8E9515D2}" destId="{A0E4A031-2E21-4D89-915B-843A48E45AB4}" srcOrd="0" destOrd="0" presId="urn:microsoft.com/office/officeart/2005/8/layout/vList2"/>
    <dgm:cxn modelId="{AFF7A1E5-F87D-4541-8D4F-D28791664E3E}" srcId="{FEA70E7A-C26A-44EE-8B1A-E93F50406F9D}" destId="{B76078B3-E679-47AE-91B5-E1DE8E9515D2}" srcOrd="0" destOrd="0" parTransId="{2FDD38A4-B186-4D7D-A6F2-ED8433FF6931}" sibTransId="{6E1794B5-E070-4DC4-AA89-C78CE99FBA1B}"/>
    <dgm:cxn modelId="{E105CCE7-7996-4990-8BD8-D645401D5BD9}" type="presParOf" srcId="{BA8C9DA5-33F8-4EFB-806E-D32AE2E18EA4}" destId="{A0E4A031-2E21-4D89-915B-843A48E45AB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D7D4A-7321-4F4A-9DB8-EAC36835D423}">
      <dsp:nvSpPr>
        <dsp:cNvPr id="0" name=""/>
        <dsp:cNvSpPr/>
      </dsp:nvSpPr>
      <dsp:spPr>
        <a:xfrm>
          <a:off x="0" y="36899"/>
          <a:ext cx="3600000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i="0" kern="1200" dirty="0">
              <a:latin typeface="+mj-lt"/>
            </a:rPr>
            <a:t>Úvod do Javy</a:t>
          </a:r>
          <a:endParaRPr lang="sk-SK" sz="2000" b="1" kern="1200" dirty="0">
            <a:latin typeface="+mj-lt"/>
          </a:endParaRPr>
        </a:p>
      </dsp:txBody>
      <dsp:txXfrm>
        <a:off x="23417" y="60316"/>
        <a:ext cx="3553166" cy="432866"/>
      </dsp:txXfrm>
    </dsp:sp>
    <dsp:sp modelId="{E60C6468-DB0E-4F21-9C37-CCB96E246C50}">
      <dsp:nvSpPr>
        <dsp:cNvPr id="0" name=""/>
        <dsp:cNvSpPr/>
      </dsp:nvSpPr>
      <dsp:spPr>
        <a:xfrm>
          <a:off x="0" y="574199"/>
          <a:ext cx="3600000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i="0" kern="1200" dirty="0">
              <a:latin typeface="+mj-lt"/>
            </a:rPr>
            <a:t>Štruktúra platformy</a:t>
          </a:r>
          <a:endParaRPr lang="sk-SK" sz="2000" b="1" kern="1200" dirty="0">
            <a:latin typeface="+mj-lt"/>
          </a:endParaRPr>
        </a:p>
      </dsp:txBody>
      <dsp:txXfrm>
        <a:off x="23417" y="597616"/>
        <a:ext cx="3553166" cy="432866"/>
      </dsp:txXfrm>
    </dsp:sp>
    <dsp:sp modelId="{5684FA3F-1993-4DBC-BA5B-1D1088230001}">
      <dsp:nvSpPr>
        <dsp:cNvPr id="0" name=""/>
        <dsp:cNvSpPr/>
      </dsp:nvSpPr>
      <dsp:spPr>
        <a:xfrm>
          <a:off x="0" y="1111500"/>
          <a:ext cx="3600000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i="0" kern="1200" dirty="0">
              <a:latin typeface="+mj-lt"/>
            </a:rPr>
            <a:t>Vývojové technológie</a:t>
          </a:r>
          <a:endParaRPr lang="sk-SK" sz="2000" b="1" kern="1200" dirty="0">
            <a:latin typeface="+mj-lt"/>
          </a:endParaRPr>
        </a:p>
      </dsp:txBody>
      <dsp:txXfrm>
        <a:off x="23417" y="1134917"/>
        <a:ext cx="3553166" cy="432866"/>
      </dsp:txXfrm>
    </dsp:sp>
    <dsp:sp modelId="{3DF4C61A-DC76-4F23-98A0-00248E2989C8}">
      <dsp:nvSpPr>
        <dsp:cNvPr id="0" name=""/>
        <dsp:cNvSpPr/>
      </dsp:nvSpPr>
      <dsp:spPr>
        <a:xfrm>
          <a:off x="0" y="1648800"/>
          <a:ext cx="3600000" cy="4797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i="0" kern="1200" dirty="0">
              <a:latin typeface="+mj-lt"/>
            </a:rPr>
            <a:t>Kolekcie</a:t>
          </a:r>
          <a:endParaRPr lang="sk-SK" sz="2000" b="1" kern="1200" dirty="0">
            <a:latin typeface="+mj-lt"/>
          </a:endParaRPr>
        </a:p>
      </dsp:txBody>
      <dsp:txXfrm>
        <a:off x="23417" y="1672217"/>
        <a:ext cx="3553166" cy="432866"/>
      </dsp:txXfrm>
    </dsp:sp>
    <dsp:sp modelId="{595A4956-1BDC-495B-B0FC-4D37A4DF8867}">
      <dsp:nvSpPr>
        <dsp:cNvPr id="0" name=""/>
        <dsp:cNvSpPr/>
      </dsp:nvSpPr>
      <dsp:spPr>
        <a:xfrm>
          <a:off x="0" y="2186100"/>
          <a:ext cx="3600000" cy="47970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i="0" kern="1200" dirty="0">
              <a:latin typeface="+mj-lt"/>
            </a:rPr>
            <a:t>Logovanie</a:t>
          </a:r>
          <a:endParaRPr lang="sk-SK" sz="2000" b="1" kern="1200" dirty="0">
            <a:latin typeface="+mj-lt"/>
          </a:endParaRPr>
        </a:p>
      </dsp:txBody>
      <dsp:txXfrm>
        <a:off x="23417" y="2209517"/>
        <a:ext cx="3553166" cy="432866"/>
      </dsp:txXfrm>
    </dsp:sp>
    <dsp:sp modelId="{D4849F22-F3A6-4079-9E24-D1FDBA44777F}">
      <dsp:nvSpPr>
        <dsp:cNvPr id="0" name=""/>
        <dsp:cNvSpPr/>
      </dsp:nvSpPr>
      <dsp:spPr>
        <a:xfrm>
          <a:off x="0" y="2723400"/>
          <a:ext cx="3600000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kern="1200" dirty="0">
              <a:latin typeface="+mj-lt"/>
            </a:rPr>
            <a:t>Lokalizácia</a:t>
          </a:r>
        </a:p>
      </dsp:txBody>
      <dsp:txXfrm>
        <a:off x="23417" y="2746817"/>
        <a:ext cx="3553166" cy="4328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5E0C2-9B8C-4936-8AA1-0FABF8007B54}">
      <dsp:nvSpPr>
        <dsp:cNvPr id="0" name=""/>
        <dsp:cNvSpPr/>
      </dsp:nvSpPr>
      <dsp:spPr>
        <a:xfrm>
          <a:off x="0" y="72741"/>
          <a:ext cx="5384800" cy="43804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600" kern="1200" dirty="0">
              <a:latin typeface="+mj-lt"/>
            </a:rPr>
            <a:t>11. Pohľad použitia aplikácií</a:t>
          </a:r>
          <a:br>
            <a:rPr lang="sk-SK" sz="2600" kern="1200" dirty="0">
              <a:latin typeface="+mj-lt"/>
            </a:rPr>
          </a:br>
          <a:r>
            <a:rPr lang="sk-SK" sz="2600" kern="1200" dirty="0">
              <a:latin typeface="+mj-lt"/>
            </a:rPr>
            <a:t>12. Infraštruktúrny pohľad</a:t>
          </a:r>
          <a:br>
            <a:rPr lang="sk-SK" sz="2600" kern="1200" dirty="0">
              <a:latin typeface="+mj-lt"/>
            </a:rPr>
          </a:br>
          <a:r>
            <a:rPr lang="sk-SK" sz="2600" kern="1200" dirty="0">
              <a:latin typeface="+mj-lt"/>
            </a:rPr>
            <a:t>13. Pohľad použitia</a:t>
          </a:r>
          <a:br>
            <a:rPr lang="sk-SK" sz="2600" kern="1200" dirty="0">
              <a:latin typeface="+mj-lt"/>
            </a:rPr>
          </a:br>
          <a:r>
            <a:rPr lang="sk-SK" sz="2600" kern="1200" dirty="0">
              <a:latin typeface="+mj-lt"/>
            </a:rPr>
            <a:t>infraštruktúry</a:t>
          </a:r>
          <a:br>
            <a:rPr lang="sk-SK" sz="2600" kern="1200" dirty="0">
              <a:latin typeface="+mj-lt"/>
            </a:rPr>
          </a:br>
          <a:r>
            <a:rPr lang="sk-SK" sz="2600" kern="1200" dirty="0">
              <a:latin typeface="+mj-lt"/>
            </a:rPr>
            <a:t>14. Pohľad implementácie</a:t>
          </a:r>
          <a:br>
            <a:rPr lang="sk-SK" sz="2600" kern="1200" dirty="0">
              <a:latin typeface="+mj-lt"/>
            </a:rPr>
          </a:br>
          <a:r>
            <a:rPr lang="sk-SK" sz="2600" kern="1200" dirty="0">
              <a:latin typeface="+mj-lt"/>
            </a:rPr>
            <a:t>a rozmiestnenia</a:t>
          </a:r>
          <a:br>
            <a:rPr lang="sk-SK" sz="2600" kern="1200" dirty="0">
              <a:latin typeface="+mj-lt"/>
            </a:rPr>
          </a:br>
          <a:r>
            <a:rPr lang="sk-SK" sz="2600" kern="1200" dirty="0">
              <a:latin typeface="+mj-lt"/>
            </a:rPr>
            <a:t>15. Pohľad informačnej štruktúry</a:t>
          </a:r>
          <a:br>
            <a:rPr lang="sk-SK" sz="2600" kern="1200" dirty="0">
              <a:latin typeface="+mj-lt"/>
            </a:rPr>
          </a:br>
          <a:r>
            <a:rPr lang="sk-SK" sz="2600" kern="1200" dirty="0">
              <a:latin typeface="+mj-lt"/>
            </a:rPr>
            <a:t>16. Pohľad realizácie služieb</a:t>
          </a:r>
          <a:br>
            <a:rPr lang="sk-SK" sz="2600" kern="1200" dirty="0">
              <a:latin typeface="+mj-lt"/>
            </a:rPr>
          </a:br>
          <a:r>
            <a:rPr lang="sk-SK" sz="2600" kern="1200" dirty="0">
              <a:latin typeface="+mj-lt"/>
            </a:rPr>
            <a:t>17. Vrstvový pohľad</a:t>
          </a:r>
          <a:br>
            <a:rPr lang="sk-SK" sz="2600" kern="1200" dirty="0">
              <a:latin typeface="+mj-lt"/>
            </a:rPr>
          </a:br>
          <a:r>
            <a:rPr lang="sk-SK" sz="2600" kern="1200" dirty="0">
              <a:latin typeface="+mj-lt"/>
            </a:rPr>
            <a:t>18. Mapový pohľad</a:t>
          </a:r>
        </a:p>
      </dsp:txBody>
      <dsp:txXfrm>
        <a:off x="213837" y="286578"/>
        <a:ext cx="4957126" cy="395280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64D03-CC09-4A73-A72F-67D5D052D018}">
      <dsp:nvSpPr>
        <dsp:cNvPr id="0" name=""/>
        <dsp:cNvSpPr/>
      </dsp:nvSpPr>
      <dsp:spPr>
        <a:xfrm>
          <a:off x="0" y="470"/>
          <a:ext cx="5386917" cy="638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600" b="1" kern="1200" dirty="0">
              <a:latin typeface="+mj-lt"/>
            </a:rPr>
            <a:t>Obdĺžnikový zápis</a:t>
          </a:r>
          <a:endParaRPr lang="sk-SK" sz="2600" kern="1200" dirty="0">
            <a:latin typeface="+mj-lt"/>
          </a:endParaRPr>
        </a:p>
      </dsp:txBody>
      <dsp:txXfrm>
        <a:off x="31185" y="31655"/>
        <a:ext cx="5324547" cy="57645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530B8-98A3-4A80-857C-F5F3B0DC9DCF}">
      <dsp:nvSpPr>
        <dsp:cNvPr id="0" name=""/>
        <dsp:cNvSpPr/>
      </dsp:nvSpPr>
      <dsp:spPr>
        <a:xfrm>
          <a:off x="0" y="8075"/>
          <a:ext cx="5389033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600" b="1" kern="1200" dirty="0">
              <a:latin typeface="+mj-lt"/>
            </a:rPr>
            <a:t>Zápis ikony</a:t>
          </a:r>
          <a:endParaRPr lang="sk-SK" sz="2600" kern="1200" dirty="0">
            <a:latin typeface="+mj-lt"/>
          </a:endParaRPr>
        </a:p>
      </dsp:txBody>
      <dsp:txXfrm>
        <a:off x="30442" y="38517"/>
        <a:ext cx="5328149" cy="5627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488882-594B-427D-A0CF-F605DD454AA1}">
      <dsp:nvSpPr>
        <dsp:cNvPr id="0" name=""/>
        <dsp:cNvSpPr/>
      </dsp:nvSpPr>
      <dsp:spPr>
        <a:xfrm>
          <a:off x="0" y="59644"/>
          <a:ext cx="10972800" cy="12306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>
              <a:latin typeface="+mj-lt"/>
            </a:rPr>
            <a:t>Je to všeobecne využiteľná predloha pre bežne sa vyskytujúci  problém a kontexte dizajnu software</a:t>
          </a:r>
        </a:p>
      </dsp:txBody>
      <dsp:txXfrm>
        <a:off x="60077" y="119721"/>
        <a:ext cx="10852646" cy="1110539"/>
      </dsp:txXfrm>
    </dsp:sp>
    <dsp:sp modelId="{F05B9EA9-51FA-4F34-A052-5D085235648F}">
      <dsp:nvSpPr>
        <dsp:cNvPr id="0" name=""/>
        <dsp:cNvSpPr/>
      </dsp:nvSpPr>
      <dsp:spPr>
        <a:xfrm>
          <a:off x="0" y="1376738"/>
          <a:ext cx="10972800" cy="12306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>
              <a:latin typeface="+mj-lt"/>
            </a:rPr>
            <a:t>Je to predpis šablóny možného riešenia problému, ktorý je možné aplikovať vo viacerých situáciách </a:t>
          </a:r>
        </a:p>
      </dsp:txBody>
      <dsp:txXfrm>
        <a:off x="60077" y="1436815"/>
        <a:ext cx="10852646" cy="1110539"/>
      </dsp:txXfrm>
    </dsp:sp>
    <dsp:sp modelId="{4AE3F029-DF04-460F-AD55-10776099AA11}">
      <dsp:nvSpPr>
        <dsp:cNvPr id="0" name=""/>
        <dsp:cNvSpPr/>
      </dsp:nvSpPr>
      <dsp:spPr>
        <a:xfrm>
          <a:off x="0" y="2693831"/>
          <a:ext cx="10972800" cy="12306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3000" kern="1200" dirty="0">
              <a:latin typeface="+mj-lt"/>
            </a:rPr>
            <a:t>Vzory sú vypracované podľa best practises, aké môže programátor využiť pri riešení toho daného typu problému</a:t>
          </a:r>
        </a:p>
      </dsp:txBody>
      <dsp:txXfrm>
        <a:off x="60077" y="2753908"/>
        <a:ext cx="10852646" cy="111053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FE0268-A925-433F-A8C1-DEF016411DAD}">
      <dsp:nvSpPr>
        <dsp:cNvPr id="0" name=""/>
        <dsp:cNvSpPr/>
      </dsp:nvSpPr>
      <dsp:spPr>
        <a:xfrm>
          <a:off x="731" y="408024"/>
          <a:ext cx="2853779" cy="17122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700" b="1" kern="1200" dirty="0">
              <a:latin typeface="+mj-lt"/>
            </a:rPr>
            <a:t>Jednoduchá továrenská metóda </a:t>
          </a:r>
          <a:r>
            <a:rPr lang="en-GB" sz="2700" b="1" kern="1200" dirty="0">
              <a:latin typeface="+mj-lt"/>
            </a:rPr>
            <a:t> - </a:t>
          </a:r>
          <a:r>
            <a:rPr lang="sk-SK" sz="2700" b="1" kern="1200" dirty="0">
              <a:latin typeface="+mj-lt"/>
            </a:rPr>
            <a:t>Simple Factory Method</a:t>
          </a:r>
        </a:p>
      </dsp:txBody>
      <dsp:txXfrm>
        <a:off x="731" y="408024"/>
        <a:ext cx="2853779" cy="1712267"/>
      </dsp:txXfrm>
    </dsp:sp>
    <dsp:sp modelId="{0997E840-CF23-4C40-8E36-96A166E520AD}">
      <dsp:nvSpPr>
        <dsp:cNvPr id="0" name=""/>
        <dsp:cNvSpPr/>
      </dsp:nvSpPr>
      <dsp:spPr>
        <a:xfrm>
          <a:off x="3139888" y="408024"/>
          <a:ext cx="2853779" cy="17122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latin typeface="+mj-lt"/>
            </a:rPr>
            <a:t>Prepravka - Crate</a:t>
          </a:r>
          <a:r>
            <a:rPr lang="sk-SK" sz="2700" b="1" kern="1200" dirty="0">
              <a:latin typeface="+mj-lt"/>
            </a:rPr>
            <a:t> - Messenger</a:t>
          </a:r>
        </a:p>
      </dsp:txBody>
      <dsp:txXfrm>
        <a:off x="3139888" y="408024"/>
        <a:ext cx="2853779" cy="1712267"/>
      </dsp:txXfrm>
    </dsp:sp>
    <dsp:sp modelId="{310DA516-01F6-444B-8C3F-200CEDD3AC56}">
      <dsp:nvSpPr>
        <dsp:cNvPr id="0" name=""/>
        <dsp:cNvSpPr/>
      </dsp:nvSpPr>
      <dsp:spPr>
        <a:xfrm>
          <a:off x="731" y="2405670"/>
          <a:ext cx="2853779" cy="1712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700" b="1" kern="1200">
              <a:latin typeface="+mj-lt"/>
            </a:rPr>
            <a:t>Prázdny objekt - Null Object</a:t>
          </a:r>
        </a:p>
      </dsp:txBody>
      <dsp:txXfrm>
        <a:off x="731" y="2405670"/>
        <a:ext cx="2853779" cy="1712267"/>
      </dsp:txXfrm>
    </dsp:sp>
    <dsp:sp modelId="{E2A563CB-DEF8-46FB-8676-48F9A959BA42}">
      <dsp:nvSpPr>
        <dsp:cNvPr id="0" name=""/>
        <dsp:cNvSpPr/>
      </dsp:nvSpPr>
      <dsp:spPr>
        <a:xfrm>
          <a:off x="3139888" y="2405670"/>
          <a:ext cx="2853779" cy="17122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700" b="1" kern="1200" dirty="0">
              <a:latin typeface="+mj-lt"/>
            </a:rPr>
            <a:t>Knižničná trieda - Library class - Utility</a:t>
          </a:r>
        </a:p>
      </dsp:txBody>
      <dsp:txXfrm>
        <a:off x="3139888" y="2405670"/>
        <a:ext cx="2853779" cy="171226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6C947-84F1-4B90-BA17-56CE2A0FD220}">
      <dsp:nvSpPr>
        <dsp:cNvPr id="0" name=""/>
        <dsp:cNvSpPr/>
      </dsp:nvSpPr>
      <dsp:spPr>
        <a:xfrm>
          <a:off x="0" y="21915"/>
          <a:ext cx="9944637" cy="1067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800" kern="1200" dirty="0">
              <a:latin typeface="+mj-lt"/>
            </a:rPr>
            <a:t>Definuje statickú metódu nahradzujúcu konštruktor</a:t>
          </a:r>
        </a:p>
      </dsp:txBody>
      <dsp:txXfrm>
        <a:off x="52089" y="74004"/>
        <a:ext cx="9840459" cy="962862"/>
      </dsp:txXfrm>
    </dsp:sp>
    <dsp:sp modelId="{01A9BB9A-9554-45B2-9E2D-A99FFEAD85AD}">
      <dsp:nvSpPr>
        <dsp:cNvPr id="0" name=""/>
        <dsp:cNvSpPr/>
      </dsp:nvSpPr>
      <dsp:spPr>
        <a:xfrm>
          <a:off x="0" y="1253115"/>
          <a:ext cx="9944637" cy="1067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800" kern="1200" dirty="0">
              <a:latin typeface="+mj-lt"/>
            </a:rPr>
            <a:t>Používa sa všade tam, kde potrebujeme získať odkaz na objekt</a:t>
          </a:r>
        </a:p>
      </dsp:txBody>
      <dsp:txXfrm>
        <a:off x="52089" y="1305204"/>
        <a:ext cx="9840459" cy="962862"/>
      </dsp:txXfrm>
    </dsp:sp>
    <dsp:sp modelId="{B3F07A78-442C-4D2E-B5B4-9DDEF9754894}">
      <dsp:nvSpPr>
        <dsp:cNvPr id="0" name=""/>
        <dsp:cNvSpPr/>
      </dsp:nvSpPr>
      <dsp:spPr>
        <a:xfrm>
          <a:off x="0" y="2484315"/>
          <a:ext cx="9944637" cy="10670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800" kern="1200" dirty="0">
              <a:latin typeface="+mj-lt"/>
            </a:rPr>
            <a:t>Pričom priame použitie konštruktora nie je moc ideálne</a:t>
          </a:r>
        </a:p>
      </dsp:txBody>
      <dsp:txXfrm>
        <a:off x="52089" y="2536404"/>
        <a:ext cx="9840459" cy="96286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16B22-F369-4ED2-9EEF-EDBA51E2EAAB}">
      <dsp:nvSpPr>
        <dsp:cNvPr id="0" name=""/>
        <dsp:cNvSpPr/>
      </dsp:nvSpPr>
      <dsp:spPr>
        <a:xfrm>
          <a:off x="0" y="8075"/>
          <a:ext cx="5386917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600" b="1" kern="1200" dirty="0">
              <a:latin typeface="+mj-lt"/>
            </a:rPr>
            <a:t>Návrhový vzor (Design pattern)</a:t>
          </a:r>
          <a:endParaRPr lang="sk-SK" sz="2600" kern="1200" dirty="0">
            <a:latin typeface="+mj-lt"/>
          </a:endParaRPr>
        </a:p>
      </dsp:txBody>
      <dsp:txXfrm>
        <a:off x="30442" y="38517"/>
        <a:ext cx="5326033" cy="56272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359E6-3CDC-4B49-8656-1491B45DD57E}">
      <dsp:nvSpPr>
        <dsp:cNvPr id="0" name=""/>
        <dsp:cNvSpPr/>
      </dsp:nvSpPr>
      <dsp:spPr>
        <a:xfrm>
          <a:off x="0" y="8075"/>
          <a:ext cx="5389033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600" b="1" kern="1200" dirty="0">
              <a:latin typeface="+mj-lt"/>
            </a:rPr>
            <a:t>Architektúra</a:t>
          </a:r>
          <a:endParaRPr lang="sk-SK" sz="2600" kern="1200" dirty="0">
            <a:latin typeface="+mj-lt"/>
          </a:endParaRPr>
        </a:p>
      </dsp:txBody>
      <dsp:txXfrm>
        <a:off x="30442" y="38517"/>
        <a:ext cx="5328149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0EF46-E182-40E8-A432-89234EBA09B5}">
      <dsp:nvSpPr>
        <dsp:cNvPr id="0" name=""/>
        <dsp:cNvSpPr/>
      </dsp:nvSpPr>
      <dsp:spPr>
        <a:xfrm>
          <a:off x="0" y="4557"/>
          <a:ext cx="3600000" cy="492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i="0" kern="1200" dirty="0">
              <a:latin typeface="+mj-lt"/>
            </a:rPr>
            <a:t>XML, IO</a:t>
          </a:r>
          <a:endParaRPr lang="sk-SK" sz="2000" b="1" kern="1200" dirty="0">
            <a:latin typeface="+mj-lt"/>
          </a:endParaRPr>
        </a:p>
      </dsp:txBody>
      <dsp:txXfrm>
        <a:off x="24060" y="28617"/>
        <a:ext cx="3551880" cy="444760"/>
      </dsp:txXfrm>
    </dsp:sp>
    <dsp:sp modelId="{5265462F-1E58-4234-838A-D3D25C96255A}">
      <dsp:nvSpPr>
        <dsp:cNvPr id="0" name=""/>
        <dsp:cNvSpPr/>
      </dsp:nvSpPr>
      <dsp:spPr>
        <a:xfrm>
          <a:off x="0" y="552158"/>
          <a:ext cx="3600000" cy="492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kern="1200" dirty="0">
              <a:latin typeface="+mj-lt"/>
            </a:rPr>
            <a:t>Regulárne výrazy</a:t>
          </a:r>
        </a:p>
      </dsp:txBody>
      <dsp:txXfrm>
        <a:off x="24060" y="576218"/>
        <a:ext cx="3551880" cy="444760"/>
      </dsp:txXfrm>
    </dsp:sp>
    <dsp:sp modelId="{94738058-2394-41A4-B22C-39233585197D}">
      <dsp:nvSpPr>
        <dsp:cNvPr id="0" name=""/>
        <dsp:cNvSpPr/>
      </dsp:nvSpPr>
      <dsp:spPr>
        <a:xfrm>
          <a:off x="0" y="1099759"/>
          <a:ext cx="3600000" cy="4928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kern="1200" dirty="0">
              <a:latin typeface="+mj-lt"/>
            </a:rPr>
            <a:t>Modularita</a:t>
          </a:r>
        </a:p>
      </dsp:txBody>
      <dsp:txXfrm>
        <a:off x="24060" y="1123819"/>
        <a:ext cx="3551880" cy="444760"/>
      </dsp:txXfrm>
    </dsp:sp>
    <dsp:sp modelId="{EB6F5690-EB25-48E8-BF51-0F5BF47ADDB0}">
      <dsp:nvSpPr>
        <dsp:cNvPr id="0" name=""/>
        <dsp:cNvSpPr/>
      </dsp:nvSpPr>
      <dsp:spPr>
        <a:xfrm>
          <a:off x="0" y="1647360"/>
          <a:ext cx="3600000" cy="492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kern="1200" dirty="0">
              <a:latin typeface="+mj-lt"/>
            </a:rPr>
            <a:t>JDBC</a:t>
          </a:r>
        </a:p>
      </dsp:txBody>
      <dsp:txXfrm>
        <a:off x="24060" y="1671420"/>
        <a:ext cx="3551880" cy="444760"/>
      </dsp:txXfrm>
    </dsp:sp>
    <dsp:sp modelId="{FB5656C5-87C5-4783-A23E-2260B9E3118F}">
      <dsp:nvSpPr>
        <dsp:cNvPr id="0" name=""/>
        <dsp:cNvSpPr/>
      </dsp:nvSpPr>
      <dsp:spPr>
        <a:xfrm>
          <a:off x="0" y="2194960"/>
          <a:ext cx="3600000" cy="49288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000" b="1" i="0" kern="1200" dirty="0">
              <a:latin typeface="+mj-lt"/>
            </a:rPr>
            <a:t>Bezpečnosť</a:t>
          </a:r>
          <a:endParaRPr lang="sk-SK" sz="2000" b="1" kern="1200" dirty="0">
            <a:latin typeface="+mj-lt"/>
          </a:endParaRPr>
        </a:p>
      </dsp:txBody>
      <dsp:txXfrm>
        <a:off x="24060" y="2219020"/>
        <a:ext cx="3551880" cy="444760"/>
      </dsp:txXfrm>
    </dsp:sp>
    <dsp:sp modelId="{9FC59856-6D5E-4EDB-8C1C-C319039EF949}">
      <dsp:nvSpPr>
        <dsp:cNvPr id="0" name=""/>
        <dsp:cNvSpPr/>
      </dsp:nvSpPr>
      <dsp:spPr>
        <a:xfrm>
          <a:off x="0" y="2742561"/>
          <a:ext cx="3600000" cy="492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000" b="1" i="0" kern="1200" dirty="0">
              <a:latin typeface="+mj-lt"/>
            </a:rPr>
            <a:t>Prehľad JEE a .NET</a:t>
          </a:r>
          <a:endParaRPr lang="sk-SK" sz="2000" b="1" kern="1200" dirty="0">
            <a:latin typeface="+mj-lt"/>
          </a:endParaRPr>
        </a:p>
      </dsp:txBody>
      <dsp:txXfrm>
        <a:off x="24060" y="2766621"/>
        <a:ext cx="3551880" cy="444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D7D4A-7321-4F4A-9DB8-EAC36835D423}">
      <dsp:nvSpPr>
        <dsp:cNvPr id="0" name=""/>
        <dsp:cNvSpPr/>
      </dsp:nvSpPr>
      <dsp:spPr>
        <a:xfrm>
          <a:off x="0" y="1116315"/>
          <a:ext cx="3600000" cy="10073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4200" b="1" i="0" kern="1200" dirty="0">
              <a:latin typeface="+mj-lt"/>
            </a:rPr>
            <a:t>Architektúra</a:t>
          </a:r>
          <a:endParaRPr lang="sk-SK" sz="4200" b="1" kern="1200" dirty="0">
            <a:latin typeface="+mj-lt"/>
          </a:endParaRPr>
        </a:p>
      </dsp:txBody>
      <dsp:txXfrm>
        <a:off x="49176" y="1165491"/>
        <a:ext cx="3501648" cy="9090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0EF46-E182-40E8-A432-89234EBA09B5}">
      <dsp:nvSpPr>
        <dsp:cNvPr id="0" name=""/>
        <dsp:cNvSpPr/>
      </dsp:nvSpPr>
      <dsp:spPr>
        <a:xfrm>
          <a:off x="0" y="1116001"/>
          <a:ext cx="3600000" cy="100799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4200" b="1" i="0" kern="1200" dirty="0">
              <a:latin typeface="+mj-lt"/>
            </a:rPr>
            <a:t>Java</a:t>
          </a:r>
          <a:endParaRPr lang="sk-SK" sz="4200" b="1" kern="1200" dirty="0">
            <a:latin typeface="+mj-lt"/>
          </a:endParaRPr>
        </a:p>
      </dsp:txBody>
      <dsp:txXfrm>
        <a:off x="49206" y="1165207"/>
        <a:ext cx="3501588" cy="9095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FEBBC-260E-4610-9350-D5D74067991B}">
      <dsp:nvSpPr>
        <dsp:cNvPr id="0" name=""/>
        <dsp:cNvSpPr/>
      </dsp:nvSpPr>
      <dsp:spPr>
        <a:xfrm>
          <a:off x="0" y="8075"/>
          <a:ext cx="5386917" cy="6236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600" b="1" kern="1200" dirty="0">
              <a:latin typeface="+mj-lt"/>
            </a:rPr>
            <a:t>ISO/IEC/IEEE 42010:20118 </a:t>
          </a:r>
          <a:endParaRPr lang="sk-SK" sz="2600" kern="1200" dirty="0">
            <a:latin typeface="+mj-lt"/>
          </a:endParaRPr>
        </a:p>
      </dsp:txBody>
      <dsp:txXfrm>
        <a:off x="30442" y="38517"/>
        <a:ext cx="5326033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C8215-D0D3-4119-B0C3-6088AB7C1D76}">
      <dsp:nvSpPr>
        <dsp:cNvPr id="0" name=""/>
        <dsp:cNvSpPr/>
      </dsp:nvSpPr>
      <dsp:spPr>
        <a:xfrm>
          <a:off x="0" y="8075"/>
          <a:ext cx="5389033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600" b="1" kern="1200" dirty="0">
              <a:latin typeface="+mj-lt"/>
            </a:rPr>
            <a:t>The TOGAF standard </a:t>
          </a:r>
          <a:endParaRPr lang="sk-SK" sz="2600" kern="1200" dirty="0">
            <a:latin typeface="+mj-lt"/>
          </a:endParaRPr>
        </a:p>
      </dsp:txBody>
      <dsp:txXfrm>
        <a:off x="30442" y="38517"/>
        <a:ext cx="5328149" cy="5627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59D67-4AAC-43E5-8B41-C2A9BD72B612}">
      <dsp:nvSpPr>
        <dsp:cNvPr id="0" name=""/>
        <dsp:cNvSpPr/>
      </dsp:nvSpPr>
      <dsp:spPr>
        <a:xfrm>
          <a:off x="3214" y="605274"/>
          <a:ext cx="2550318" cy="15301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Spoločný jazyk pre architektov</a:t>
          </a:r>
        </a:p>
      </dsp:txBody>
      <dsp:txXfrm>
        <a:off x="3214" y="605274"/>
        <a:ext cx="2550318" cy="1530191"/>
      </dsp:txXfrm>
    </dsp:sp>
    <dsp:sp modelId="{34E04F92-5DC4-4B0D-B96A-C8BEFD09E34F}">
      <dsp:nvSpPr>
        <dsp:cNvPr id="0" name=""/>
        <dsp:cNvSpPr/>
      </dsp:nvSpPr>
      <dsp:spPr>
        <a:xfrm>
          <a:off x="2808565" y="605274"/>
          <a:ext cx="2550318" cy="15301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1 obrázok za 1000 slov</a:t>
          </a:r>
        </a:p>
      </dsp:txBody>
      <dsp:txXfrm>
        <a:off x="2808565" y="605274"/>
        <a:ext cx="2550318" cy="1530191"/>
      </dsp:txXfrm>
    </dsp:sp>
    <dsp:sp modelId="{61A1B11B-6A14-4677-A7EB-127C2E5E6D84}">
      <dsp:nvSpPr>
        <dsp:cNvPr id="0" name=""/>
        <dsp:cNvSpPr/>
      </dsp:nvSpPr>
      <dsp:spPr>
        <a:xfrm>
          <a:off x="5613915" y="605274"/>
          <a:ext cx="2550318" cy="153019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Lepšia komunikácia vo vnútri spoločnosti</a:t>
          </a:r>
        </a:p>
      </dsp:txBody>
      <dsp:txXfrm>
        <a:off x="5613915" y="605274"/>
        <a:ext cx="2550318" cy="1530191"/>
      </dsp:txXfrm>
    </dsp:sp>
    <dsp:sp modelId="{1F9D4B26-858A-443A-9A18-C4C67D22B70D}">
      <dsp:nvSpPr>
        <dsp:cNvPr id="0" name=""/>
        <dsp:cNvSpPr/>
      </dsp:nvSpPr>
      <dsp:spPr>
        <a:xfrm>
          <a:off x="8419266" y="605274"/>
          <a:ext cx="2550318" cy="153019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Odstránenie nejednoznačností</a:t>
          </a:r>
        </a:p>
      </dsp:txBody>
      <dsp:txXfrm>
        <a:off x="8419266" y="605274"/>
        <a:ext cx="2550318" cy="1530191"/>
      </dsp:txXfrm>
    </dsp:sp>
    <dsp:sp modelId="{FBB8EBD3-CA9B-493A-BD48-066E8261EEED}">
      <dsp:nvSpPr>
        <dsp:cNvPr id="0" name=""/>
        <dsp:cNvSpPr/>
      </dsp:nvSpPr>
      <dsp:spPr>
        <a:xfrm>
          <a:off x="1405890" y="2390497"/>
          <a:ext cx="2550318" cy="153019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Umožňuje analýzy dopadu</a:t>
          </a:r>
        </a:p>
      </dsp:txBody>
      <dsp:txXfrm>
        <a:off x="1405890" y="2390497"/>
        <a:ext cx="2550318" cy="1530191"/>
      </dsp:txXfrm>
    </dsp:sp>
    <dsp:sp modelId="{5E8E37F4-ED61-4EC8-B076-D6C3503F0410}">
      <dsp:nvSpPr>
        <dsp:cNvPr id="0" name=""/>
        <dsp:cNvSpPr/>
      </dsp:nvSpPr>
      <dsp:spPr>
        <a:xfrm>
          <a:off x="4211240" y="2390497"/>
          <a:ext cx="2550318" cy="15301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Kratšie zaškolenie</a:t>
          </a:r>
        </a:p>
      </dsp:txBody>
      <dsp:txXfrm>
        <a:off x="4211240" y="2390497"/>
        <a:ext cx="2550318" cy="1530191"/>
      </dsp:txXfrm>
    </dsp:sp>
    <dsp:sp modelId="{640FCD8C-F01D-43B6-83FC-4D7BBC0A41C2}">
      <dsp:nvSpPr>
        <dsp:cNvPr id="0" name=""/>
        <dsp:cNvSpPr/>
      </dsp:nvSpPr>
      <dsp:spPr>
        <a:xfrm>
          <a:off x="7016591" y="2390497"/>
          <a:ext cx="2550318" cy="15301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Priama väzba na TOGAF</a:t>
          </a:r>
        </a:p>
      </dsp:txBody>
      <dsp:txXfrm>
        <a:off x="7016591" y="2390497"/>
        <a:ext cx="2550318" cy="15301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28B6F-9DE9-44A1-8FFF-A34EC6662DB6}">
      <dsp:nvSpPr>
        <dsp:cNvPr id="0" name=""/>
        <dsp:cNvSpPr/>
      </dsp:nvSpPr>
      <dsp:spPr>
        <a:xfrm>
          <a:off x="3429" y="94178"/>
          <a:ext cx="3343274" cy="8522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Zakreslenie procesov</a:t>
          </a:r>
        </a:p>
      </dsp:txBody>
      <dsp:txXfrm>
        <a:off x="3429" y="94178"/>
        <a:ext cx="3343274" cy="852218"/>
      </dsp:txXfrm>
    </dsp:sp>
    <dsp:sp modelId="{7EE5926E-4073-4B05-B740-4F564AABDE4B}">
      <dsp:nvSpPr>
        <dsp:cNvPr id="0" name=""/>
        <dsp:cNvSpPr/>
      </dsp:nvSpPr>
      <dsp:spPr>
        <a:xfrm>
          <a:off x="3429" y="946396"/>
          <a:ext cx="3343274" cy="32830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300" kern="1200" dirty="0">
              <a:latin typeface="+mj-lt"/>
            </a:rPr>
            <a:t>Ponúka len základné prvky pre zakreslenie biznis procesov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300" kern="1200" dirty="0">
              <a:latin typeface="+mj-lt"/>
            </a:rPr>
            <a:t>Pokiaľ je potrebné tieto procesy zakresliť do väčšieho detailu je vhodné použiť BPMN alebo diagram aktivít v UML</a:t>
          </a:r>
        </a:p>
      </dsp:txBody>
      <dsp:txXfrm>
        <a:off x="3429" y="946396"/>
        <a:ext cx="3343274" cy="3283019"/>
      </dsp:txXfrm>
    </dsp:sp>
    <dsp:sp modelId="{0682A890-E60E-4465-B7AB-D8CC6C00124C}">
      <dsp:nvSpPr>
        <dsp:cNvPr id="0" name=""/>
        <dsp:cNvSpPr/>
      </dsp:nvSpPr>
      <dsp:spPr>
        <a:xfrm>
          <a:off x="3814762" y="94178"/>
          <a:ext cx="3343274" cy="8522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Popis aplikačných komponentov</a:t>
          </a:r>
        </a:p>
      </dsp:txBody>
      <dsp:txXfrm>
        <a:off x="3814762" y="94178"/>
        <a:ext cx="3343274" cy="852218"/>
      </dsp:txXfrm>
    </dsp:sp>
    <dsp:sp modelId="{3D694E6B-C7DD-474E-8D94-BC3949626853}">
      <dsp:nvSpPr>
        <dsp:cNvPr id="0" name=""/>
        <dsp:cNvSpPr/>
      </dsp:nvSpPr>
      <dsp:spPr>
        <a:xfrm>
          <a:off x="3814762" y="946396"/>
          <a:ext cx="3343274" cy="32830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300" kern="1200" dirty="0">
              <a:latin typeface="+mj-lt"/>
            </a:rPr>
            <a:t>Ak je treba popísať vnútornú štruktúru aplikácií či informačných systémov, je vhodné použiť notáciu UML, ktorá k tomu poskytuje potrebné prostriedky</a:t>
          </a:r>
        </a:p>
      </dsp:txBody>
      <dsp:txXfrm>
        <a:off x="3814762" y="946396"/>
        <a:ext cx="3343274" cy="3283019"/>
      </dsp:txXfrm>
    </dsp:sp>
    <dsp:sp modelId="{AF2AA548-C8E5-47D1-8312-FF1B1F6F4146}">
      <dsp:nvSpPr>
        <dsp:cNvPr id="0" name=""/>
        <dsp:cNvSpPr/>
      </dsp:nvSpPr>
      <dsp:spPr>
        <a:xfrm>
          <a:off x="7626096" y="94178"/>
          <a:ext cx="3343274" cy="8522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300" b="1" kern="1200" dirty="0">
              <a:latin typeface="+mj-lt"/>
            </a:rPr>
            <a:t>Biznis objekty</a:t>
          </a:r>
        </a:p>
      </dsp:txBody>
      <dsp:txXfrm>
        <a:off x="7626096" y="94178"/>
        <a:ext cx="3343274" cy="852218"/>
      </dsp:txXfrm>
    </dsp:sp>
    <dsp:sp modelId="{40D6F5AE-83B7-471C-B728-D780B1E010E9}">
      <dsp:nvSpPr>
        <dsp:cNvPr id="0" name=""/>
        <dsp:cNvSpPr/>
      </dsp:nvSpPr>
      <dsp:spPr>
        <a:xfrm>
          <a:off x="7626096" y="946396"/>
          <a:ext cx="3343274" cy="328301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k-SK" sz="2300" kern="1200" dirty="0">
              <a:latin typeface="+mj-lt"/>
            </a:rPr>
            <a:t>ArchiMate nedovoľuje pridávať atribúty (podobne ako v diagramoch tried)</a:t>
          </a:r>
        </a:p>
      </dsp:txBody>
      <dsp:txXfrm>
        <a:off x="7626096" y="946396"/>
        <a:ext cx="3343274" cy="32830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4A031-2E21-4D89-915B-843A48E45AB4}">
      <dsp:nvSpPr>
        <dsp:cNvPr id="0" name=""/>
        <dsp:cNvSpPr/>
      </dsp:nvSpPr>
      <dsp:spPr>
        <a:xfrm>
          <a:off x="0" y="16581"/>
          <a:ext cx="5384800" cy="44927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k-SK" sz="2400" kern="1200" dirty="0">
              <a:latin typeface="+mj-lt"/>
            </a:rPr>
            <a:t>1. Úvodný pohľad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2. Organizačný pohľad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3. Pohľad kooperácie aktérov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4. Pohľad biznis funkcií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5. Pohľad biznis procesov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6. Pohľad kooperácie biznis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procesov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7. Produktový pohľad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8. Pohľad správania aplikácie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9. Pohľad kooperácie aplikácií</a:t>
          </a:r>
          <a:br>
            <a:rPr lang="sk-SK" sz="2400" kern="1200" dirty="0">
              <a:latin typeface="+mj-lt"/>
            </a:rPr>
          </a:br>
          <a:r>
            <a:rPr lang="sk-SK" sz="2400" kern="1200" dirty="0">
              <a:latin typeface="+mj-lt"/>
            </a:rPr>
            <a:t>10. Pohľad štruktúry aplikácie</a:t>
          </a:r>
        </a:p>
      </dsp:txBody>
      <dsp:txXfrm>
        <a:off x="219320" y="235901"/>
        <a:ext cx="4946160" cy="4054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7E6272-6475-403D-985B-1C956A358B20}" type="datetimeFigureOut">
              <a:rPr lang="sk-SK" smtClean="0"/>
              <a:pPr/>
              <a:t>3. 3. 2022</a:t>
            </a:fld>
            <a:endParaRPr lang="sk-SK" dirty="0"/>
          </a:p>
        </p:txBody>
      </p:sp>
      <p:sp>
        <p:nvSpPr>
          <p:cNvPr id="4" name="Zástupný symbol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 dirty="0"/>
          </a:p>
        </p:txBody>
      </p:sp>
      <p:sp>
        <p:nvSpPr>
          <p:cNvPr id="5" name="Zástupný symbol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B7EE5-ED82-4D77-BB54-542F888A4116}" type="slidenum">
              <a:rPr lang="sk-SK" smtClean="0"/>
              <a:pPr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79993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72944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Kto používa ArchiMate®? - My</a:t>
            </a:r>
          </a:p>
          <a:p>
            <a:r>
              <a:rPr lang="sk-SK" dirty="0"/>
              <a:t>Understanding enterprise architecture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38946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ArchiMate tiež nie je všemocný. Jeho slabinou (ale zároveň výhodou) je to, že sa zameriava iba na architektúru (na druhú stranu to robí veľmi dobre).</a:t>
            </a:r>
          </a:p>
          <a:p>
            <a:endParaRPr lang="sk-SK" dirty="0"/>
          </a:p>
          <a:p>
            <a:r>
              <a:rPr lang="sk-SK" dirty="0"/>
              <a:t>Pomocou samotného ArchiMate však nie je možné popísať všetko potrebné – pokiaľ nie je možné obmedziť sa skutočne len na architektúru – a je nutné ho kombinovať s inými jazykmi.</a:t>
            </a:r>
          </a:p>
          <a:p>
            <a:endParaRPr lang="sk-SK" dirty="0"/>
          </a:p>
          <a:p>
            <a:r>
              <a:rPr lang="sk-SK" dirty="0"/>
              <a:t>V takomto prípade je vhodné zvoliť pre zakresľovanie modelovať taký nástroj, ktorý takého kombinovanie syntaxí umožňuje napríklad Enterprise Architect, ktorú túto problematiku zvláda veľmi dobre.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13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87445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Vizuálny jazyk na popis, analýzu a komunikáciu mnohých problémov Enterprise</a:t>
            </a:r>
          </a:p>
          <a:p>
            <a:r>
              <a:rPr lang="sk-SK" dirty="0"/>
              <a:t>Architektúry, ktoré sa časom menia. Jazyk poskytuje súbor entít a vzťahov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823043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k-SK" b="1" dirty="0"/>
              <a:t>Základné pohľady </a:t>
            </a:r>
          </a:p>
          <a:p>
            <a:r>
              <a:rPr lang="sk-SK" dirty="0"/>
              <a:t>Využívajú koncepty zo všetkých troch vrstiev, teda z Aplikačné, Business i Technologické vrstvy.</a:t>
            </a:r>
          </a:p>
          <a:p>
            <a:endParaRPr lang="sk-SK" dirty="0"/>
          </a:p>
          <a:p>
            <a:r>
              <a:rPr lang="sk-SK" dirty="0"/>
              <a:t>Úvodné pohľad - sleduje základné princípy podnikovej architektúry</a:t>
            </a:r>
          </a:p>
          <a:p>
            <a:r>
              <a:rPr lang="sk-SK" dirty="0"/>
              <a:t>Organizačné pohľad - prezentuje organizačnú štruktúru</a:t>
            </a:r>
          </a:p>
          <a:p>
            <a:r>
              <a:rPr lang="sk-SK" dirty="0"/>
              <a:t>Pohľad spolupráca podnikových procesov - prezentuje tok kľúčových business procesov podniku</a:t>
            </a:r>
          </a:p>
          <a:p>
            <a:r>
              <a:rPr lang="sk-SK" dirty="0"/>
              <a:t>Produktový pohľad - tento pohľad je zameraný na produkt</a:t>
            </a:r>
          </a:p>
          <a:p>
            <a:r>
              <a:rPr lang="sk-SK" dirty="0"/>
              <a:t>Pohľad spolupráca aplikácií - tento pohľad prezentuje informačné toky medzi jednotlivými aplikáciami</a:t>
            </a:r>
          </a:p>
          <a:p>
            <a:r>
              <a:rPr lang="sk-SK" dirty="0"/>
              <a:t>Pohľad využitia aplikácií - pohľad zameraný na spoluprácu a využitie aplikácií a ich podporu business procesov</a:t>
            </a:r>
          </a:p>
          <a:p>
            <a:r>
              <a:rPr lang="sk-SK" dirty="0"/>
              <a:t>Pohľad implementácia a nasadenie - zameraný na realizáciu a implementáciu aplikácií v rámci infraštruktúry</a:t>
            </a:r>
          </a:p>
          <a:p>
            <a:r>
              <a:rPr lang="sk-SK" dirty="0"/>
              <a:t>Technologický pohľad - zobrazuje ako sú aplikácie podporované hardvérovú a softvérovú infraštruktúrou</a:t>
            </a:r>
          </a:p>
          <a:p>
            <a:r>
              <a:rPr lang="sk-SK" dirty="0"/>
              <a:t>Pohľad použitia technológie - tento pohľad rozvíja predošlý pohľad a je zameraný viac analyticky</a:t>
            </a:r>
          </a:p>
          <a:p>
            <a:r>
              <a:rPr lang="sk-SK" dirty="0"/>
              <a:t>Pohľad informačné štruktúry - popisuje ako sú informácie z business vrstvy prezentovaná na aplikačnej úrovni</a:t>
            </a:r>
          </a:p>
          <a:p>
            <a:r>
              <a:rPr lang="sk-SK" dirty="0"/>
              <a:t>Pohľad realizácie služieb - pohľad popisuje ako sú realizované business služby</a:t>
            </a:r>
          </a:p>
          <a:p>
            <a:r>
              <a:rPr lang="sk-SK" dirty="0"/>
              <a:t>Fyzický pohľad - tento pohľad sleduje vybavenie, ktoré manipuluje s dátami alebo s materiálom</a:t>
            </a:r>
          </a:p>
          <a:p>
            <a:r>
              <a:rPr lang="sk-SK" dirty="0"/>
              <a:t>Pohľad vrstiev - tento pohľad sleduje všetky vrstvy podniku</a:t>
            </a:r>
          </a:p>
          <a:p>
            <a:endParaRPr lang="sk-SK" dirty="0"/>
          </a:p>
          <a:p>
            <a:r>
              <a:rPr lang="sk-SK" b="1" dirty="0"/>
              <a:t>Motivačné pohľady </a:t>
            </a:r>
          </a:p>
          <a:p>
            <a:r>
              <a:rPr lang="sk-SK" dirty="0"/>
              <a:t>Sledujú motivačné koncepty naprieč podnikovú architektúrou</a:t>
            </a:r>
          </a:p>
          <a:p>
            <a:endParaRPr lang="sk-SK" dirty="0"/>
          </a:p>
          <a:p>
            <a:r>
              <a:rPr lang="sk-SK" dirty="0"/>
              <a:t>Pohľad zúčastnených strán - tento pohľad sleduje pohľad na architektúru všetkých zúčastnených strán</a:t>
            </a:r>
          </a:p>
          <a:p>
            <a:r>
              <a:rPr lang="sk-SK" dirty="0"/>
              <a:t>Pohľad realizácia cieľov - tento pohľad sleduje vzťah základných cieľov podniku ku špecifickejších ciele</a:t>
            </a:r>
          </a:p>
          <a:p>
            <a:r>
              <a:rPr lang="sk-SK" dirty="0"/>
              <a:t>Pohľad požiadaviek - tento pohľad sleduje realizáciu požiadaviek</a:t>
            </a:r>
          </a:p>
          <a:p>
            <a:r>
              <a:rPr lang="sk-SK" dirty="0"/>
              <a:t>Motivačný pohľad - tento pohľad sleduje motivačné aspekty zúčastnených strán</a:t>
            </a:r>
          </a:p>
          <a:p>
            <a:endParaRPr lang="sk-SK" dirty="0"/>
          </a:p>
          <a:p>
            <a:r>
              <a:rPr lang="sk-SK" b="1" dirty="0"/>
              <a:t>Strategické pohľady </a:t>
            </a:r>
          </a:p>
          <a:p>
            <a:r>
              <a:rPr lang="sk-SK" dirty="0"/>
              <a:t>Sledujú strategické aspekty naprieč podnikovú architektúrou</a:t>
            </a:r>
          </a:p>
          <a:p>
            <a:endParaRPr lang="sk-SK" dirty="0"/>
          </a:p>
          <a:p>
            <a:r>
              <a:rPr lang="sk-SK" dirty="0"/>
              <a:t>Strategický pohľad - sleduje zodpovednosti vnútri podnikovej architektúry</a:t>
            </a:r>
          </a:p>
          <a:p>
            <a:r>
              <a:rPr lang="sk-SK" dirty="0"/>
              <a:t>Pohľad realizácia výstupov - tento pohľad je zameraný na sledovanie základných business výstupov</a:t>
            </a:r>
          </a:p>
          <a:p>
            <a:r>
              <a:rPr lang="sk-SK" dirty="0"/>
              <a:t>Pohľad zdrojov - tento pohľad sleduje zdroje naprieč podnikovú architektúrou</a:t>
            </a:r>
          </a:p>
          <a:p>
            <a:endParaRPr lang="sk-SK" dirty="0"/>
          </a:p>
          <a:p>
            <a:r>
              <a:rPr lang="sk-SK" b="1" dirty="0"/>
              <a:t>Implementačné a migračné pohľady </a:t>
            </a:r>
          </a:p>
          <a:p>
            <a:r>
              <a:rPr lang="sk-SK" dirty="0"/>
              <a:t>Sledujú zmenové aspekty naprieč podnikovú architektúrou</a:t>
            </a:r>
          </a:p>
          <a:p>
            <a:endParaRPr lang="sk-SK" dirty="0"/>
          </a:p>
          <a:p>
            <a:r>
              <a:rPr lang="sk-SK" dirty="0"/>
              <a:t>Projektový pohľad - tento pohľad je zameraný na projektové zmeny</a:t>
            </a:r>
          </a:p>
          <a:p>
            <a:r>
              <a:rPr lang="sk-SK" dirty="0"/>
              <a:t>Migračný pohľad - tento pohľad sleduje prechod z existujúcej architektúry do požadovanej architektúry</a:t>
            </a:r>
          </a:p>
          <a:p>
            <a:r>
              <a:rPr lang="sk-SK" dirty="0"/>
              <a:t>Implementačné a migračné pohľad - tento pohľad sleduje programy a projekty vo vzťahu k podnikovej architektúre, ktorú rozvíja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728346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Kapitola 3 Language Structure</a:t>
            </a:r>
            <a:r>
              <a:rPr lang="sk-SK" dirty="0"/>
              <a:t> </a:t>
            </a:r>
          </a:p>
          <a:p>
            <a:endParaRPr lang="sk-SK" dirty="0"/>
          </a:p>
          <a:p>
            <a:r>
              <a:rPr lang="sk-SK" dirty="0"/>
              <a:t>Na základe trojuholníka nájdeme metamodely koncepcií modelovania architektúry, ktoré používa špecifických organizácií, ako aj rôznych existujúcich modelovacích jazykov a noriem; </a:t>
            </a:r>
            <a:r>
              <a:rPr lang="sk-SK" b="1" dirty="0"/>
              <a:t>UML</a:t>
            </a:r>
            <a:r>
              <a:rPr lang="sk-SK" dirty="0"/>
              <a:t> je príklad jazyka v tejto kategórii.  </a:t>
            </a:r>
            <a:r>
              <a:rPr lang="sk-SK" b="1" dirty="0"/>
              <a:t>Najspodnejšia vrstva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b="1" dirty="0"/>
              <a:t>Na vrchole trojuholníka </a:t>
            </a:r>
            <a:r>
              <a:rPr lang="sk-SK" dirty="0"/>
              <a:t>nájdeme „</a:t>
            </a:r>
            <a:r>
              <a:rPr lang="sk-SK" b="1" dirty="0"/>
              <a:t>najviac všeobecne </a:t>
            </a:r>
            <a:r>
              <a:rPr lang="sk-SK" dirty="0"/>
              <a:t>"</a:t>
            </a:r>
            <a:r>
              <a:rPr lang="sk-SK" b="1" dirty="0"/>
              <a:t>metamodel</a:t>
            </a:r>
            <a:r>
              <a:rPr lang="sk-SK" dirty="0"/>
              <a:t> pre systémové architektúry, v podstate metamodel, ktorý obsahuje iba pojmy ako „</a:t>
            </a:r>
            <a:r>
              <a:rPr lang="sk-SK" b="1" dirty="0"/>
              <a:t>entita</a:t>
            </a:r>
            <a:r>
              <a:rPr lang="sk-SK" dirty="0"/>
              <a:t>“ a „</a:t>
            </a:r>
            <a:r>
              <a:rPr lang="sk-SK" b="1" dirty="0"/>
              <a:t>vzťah</a:t>
            </a:r>
            <a:r>
              <a:rPr lang="sk-SK" dirty="0"/>
              <a:t>“.</a:t>
            </a:r>
          </a:p>
          <a:p>
            <a:endParaRPr lang="sk-SK" dirty="0"/>
          </a:p>
          <a:p>
            <a:r>
              <a:rPr lang="sk-SK" dirty="0"/>
              <a:t>Návrh modelového jazyka ArchiMate vychádzal zo súboru relatívne všeobecných konceptov (subjekty a vzťahy vyššie v pyramíde), ktoré sa špecializujú na aplikáciu na rôznych architektonických vrstiev pre podnikovú architektúru</a:t>
            </a:r>
            <a:br>
              <a:rPr lang="sk-SK" dirty="0"/>
            </a:br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16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39588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0" dirty="0"/>
              <a:t>Je založený na 2 základných princípoch:</a:t>
            </a:r>
          </a:p>
          <a:p>
            <a:r>
              <a:rPr lang="sk-SK" b="1" dirty="0"/>
              <a:t>Vrstvy</a:t>
            </a:r>
            <a:r>
              <a:rPr lang="sk-SK" b="0" dirty="0"/>
              <a:t> – Definuje 3 základní vrstvy (</a:t>
            </a:r>
            <a:r>
              <a:rPr lang="sk-SK" b="1" dirty="0"/>
              <a:t>Business</a:t>
            </a:r>
            <a:r>
              <a:rPr lang="sk-SK" b="0" dirty="0"/>
              <a:t>, </a:t>
            </a:r>
            <a:r>
              <a:rPr lang="sk-SK" b="1" dirty="0"/>
              <a:t>Application</a:t>
            </a:r>
            <a:r>
              <a:rPr lang="sk-SK" b="0" dirty="0"/>
              <a:t>, </a:t>
            </a:r>
            <a:r>
              <a:rPr lang="sk-SK" b="1" dirty="0"/>
              <a:t>Technology</a:t>
            </a:r>
            <a:r>
              <a:rPr lang="sk-SK" b="0" dirty="0"/>
              <a:t>), ktoré sa zameriavajú na konkrétne časti architektúry</a:t>
            </a:r>
          </a:p>
          <a:p>
            <a:r>
              <a:rPr lang="sk-SK" b="1" dirty="0"/>
              <a:t>Aspekty</a:t>
            </a:r>
            <a:r>
              <a:rPr lang="sk-SK" b="0" dirty="0"/>
              <a:t> – Striktne oddeľuje 3 základné aspekty:</a:t>
            </a:r>
          </a:p>
          <a:p>
            <a:pPr marL="228600" indent="-228600">
              <a:buFont typeface="+mj-lt"/>
              <a:buAutoNum type="arabicPeriod"/>
            </a:pPr>
            <a:r>
              <a:rPr lang="sk-SK" b="0" dirty="0"/>
              <a:t>Aktívne prvky</a:t>
            </a:r>
          </a:p>
          <a:p>
            <a:pPr marL="228600" indent="-228600">
              <a:buFont typeface="+mj-lt"/>
              <a:buAutoNum type="arabicPeriod"/>
            </a:pPr>
            <a:r>
              <a:rPr lang="sk-SK" b="0" dirty="0"/>
              <a:t>Chovanie aktívnych prvkov</a:t>
            </a:r>
          </a:p>
          <a:p>
            <a:pPr marL="228600" indent="-228600">
              <a:buFont typeface="+mj-lt"/>
              <a:buAutoNum type="arabicPeriod"/>
            </a:pPr>
            <a:r>
              <a:rPr lang="sk-SK" b="0" dirty="0"/>
              <a:t>Pasívne prvky</a:t>
            </a:r>
          </a:p>
          <a:p>
            <a:pPr marL="228600" indent="-228600">
              <a:buFont typeface="+mj-lt"/>
              <a:buAutoNum type="arabicPeriod"/>
            </a:pPr>
            <a:endParaRPr lang="sk-SK" b="0" dirty="0"/>
          </a:p>
          <a:p>
            <a:r>
              <a:rPr lang="sk-SK" b="0" dirty="0"/>
              <a:t>Tento základ sa nazýva ArchiMate Core.</a:t>
            </a:r>
          </a:p>
          <a:p>
            <a:endParaRPr lang="sk-SK" b="1" dirty="0"/>
          </a:p>
          <a:p>
            <a:r>
              <a:rPr lang="sk-SK" b="1" dirty="0"/>
              <a:t>1. Business Layer </a:t>
            </a:r>
            <a:r>
              <a:rPr lang="sk-SK" dirty="0"/>
              <a:t>zobrazuje </a:t>
            </a:r>
            <a:r>
              <a:rPr lang="sk-SK" b="1" dirty="0"/>
              <a:t>obchodné služby</a:t>
            </a:r>
            <a:r>
              <a:rPr lang="sk-SK" dirty="0"/>
              <a:t> </a:t>
            </a:r>
            <a:r>
              <a:rPr lang="sk-SK" b="1" dirty="0"/>
              <a:t>ponúkané</a:t>
            </a:r>
            <a:r>
              <a:rPr lang="sk-SK" dirty="0"/>
              <a:t> </a:t>
            </a:r>
            <a:r>
              <a:rPr lang="sk-SK" b="1" dirty="0"/>
              <a:t>zákazníkom</a:t>
            </a:r>
            <a:r>
              <a:rPr lang="sk-SK" dirty="0"/>
              <a:t>.</a:t>
            </a:r>
          </a:p>
          <a:p>
            <a:r>
              <a:rPr lang="sk-SK" dirty="0"/>
              <a:t>Tieto služby sa v organizácii realizujú </a:t>
            </a:r>
            <a:r>
              <a:rPr lang="sk-SK" b="1" dirty="0"/>
              <a:t>podnikovými</a:t>
            </a:r>
            <a:r>
              <a:rPr lang="sk-SK" dirty="0"/>
              <a:t> </a:t>
            </a:r>
            <a:r>
              <a:rPr lang="sk-SK" b="1" dirty="0"/>
              <a:t>procesmi</a:t>
            </a:r>
            <a:r>
              <a:rPr lang="sk-SK" dirty="0"/>
              <a:t> a</a:t>
            </a:r>
          </a:p>
          <a:p>
            <a:r>
              <a:rPr lang="sk-SK" dirty="0"/>
              <a:t>vykonávajú </a:t>
            </a:r>
            <a:r>
              <a:rPr lang="sk-SK" b="1" dirty="0"/>
              <a:t>podnikateľskí</a:t>
            </a:r>
            <a:r>
              <a:rPr lang="sk-SK" dirty="0"/>
              <a:t> </a:t>
            </a:r>
            <a:r>
              <a:rPr lang="sk-SK" b="1" dirty="0"/>
              <a:t>aktéri</a:t>
            </a:r>
            <a:r>
              <a:rPr lang="sk-SK" dirty="0"/>
              <a:t>.</a:t>
            </a:r>
          </a:p>
          <a:p>
            <a:r>
              <a:rPr lang="sk-SK" b="1" dirty="0"/>
              <a:t>2. Aplikačná vrstva </a:t>
            </a:r>
            <a:r>
              <a:rPr lang="sk-SK" dirty="0"/>
              <a:t>zobrazuje </a:t>
            </a:r>
            <a:r>
              <a:rPr lang="sk-SK" b="1" dirty="0"/>
              <a:t>aplikačné</a:t>
            </a:r>
            <a:r>
              <a:rPr lang="sk-SK" dirty="0"/>
              <a:t> </a:t>
            </a:r>
            <a:r>
              <a:rPr lang="sk-SK" b="1" dirty="0"/>
              <a:t>služby</a:t>
            </a:r>
            <a:r>
              <a:rPr lang="sk-SK" dirty="0"/>
              <a:t>, ktoré </a:t>
            </a:r>
            <a:r>
              <a:rPr lang="sk-SK" b="1" dirty="0"/>
              <a:t>podporujú</a:t>
            </a:r>
            <a:r>
              <a:rPr lang="sk-SK" dirty="0"/>
              <a:t> </a:t>
            </a:r>
            <a:r>
              <a:rPr lang="sk-SK" b="1" dirty="0"/>
              <a:t>podnikanie</a:t>
            </a:r>
            <a:r>
              <a:rPr lang="sk-SK" dirty="0"/>
              <a:t>. Tieto služby sú realizované prostredníctvom </a:t>
            </a:r>
            <a:r>
              <a:rPr lang="sk-SK" b="1" dirty="0"/>
              <a:t>aplikačných</a:t>
            </a:r>
            <a:r>
              <a:rPr lang="sk-SK" dirty="0"/>
              <a:t> </a:t>
            </a:r>
            <a:r>
              <a:rPr lang="sk-SK" b="1" dirty="0"/>
              <a:t>komponentov</a:t>
            </a:r>
            <a:r>
              <a:rPr lang="sk-SK" dirty="0"/>
              <a:t>.</a:t>
            </a:r>
          </a:p>
          <a:p>
            <a:r>
              <a:rPr lang="sk-SK" b="1" dirty="0"/>
              <a:t>3. Technologická vrstva </a:t>
            </a:r>
            <a:r>
              <a:rPr lang="sk-SK" dirty="0"/>
              <a:t>zobrazuje </a:t>
            </a:r>
            <a:r>
              <a:rPr lang="sk-SK" b="1" dirty="0"/>
              <a:t>technologické</a:t>
            </a:r>
            <a:r>
              <a:rPr lang="sk-SK" dirty="0"/>
              <a:t> </a:t>
            </a:r>
            <a:r>
              <a:rPr lang="sk-SK" b="1" dirty="0"/>
              <a:t>služby</a:t>
            </a:r>
            <a:r>
              <a:rPr lang="sk-SK" dirty="0"/>
              <a:t> </a:t>
            </a:r>
            <a:r>
              <a:rPr lang="sk-SK" b="1" dirty="0"/>
              <a:t>slúžiace</a:t>
            </a:r>
            <a:r>
              <a:rPr lang="sk-SK" dirty="0"/>
              <a:t> </a:t>
            </a:r>
            <a:r>
              <a:rPr lang="sk-SK" b="1" dirty="0"/>
              <a:t>aplikáciám</a:t>
            </a:r>
            <a:r>
              <a:rPr lang="sk-SK" dirty="0"/>
              <a:t>. Tieto služby (ako napríklad </a:t>
            </a:r>
            <a:r>
              <a:rPr lang="sk-SK" b="1" dirty="0"/>
              <a:t>spracovanie</a:t>
            </a:r>
            <a:r>
              <a:rPr lang="sk-SK" dirty="0"/>
              <a:t>, </a:t>
            </a:r>
            <a:r>
              <a:rPr lang="sk-SK" b="1" dirty="0"/>
              <a:t>ukladanie</a:t>
            </a:r>
            <a:r>
              <a:rPr lang="sk-SK" dirty="0"/>
              <a:t> a </a:t>
            </a:r>
            <a:r>
              <a:rPr lang="sk-SK" b="1" dirty="0"/>
              <a:t>komunikačné</a:t>
            </a:r>
            <a:r>
              <a:rPr lang="sk-SK" dirty="0"/>
              <a:t> </a:t>
            </a:r>
            <a:r>
              <a:rPr lang="sk-SK" b="1" dirty="0"/>
              <a:t>služby</a:t>
            </a:r>
            <a:r>
              <a:rPr lang="sk-SK" dirty="0"/>
              <a:t>) sú realizované </a:t>
            </a:r>
            <a:r>
              <a:rPr lang="sk-SK" b="1" dirty="0"/>
              <a:t>počítačovým</a:t>
            </a:r>
            <a:r>
              <a:rPr lang="sk-SK" dirty="0"/>
              <a:t> a </a:t>
            </a:r>
            <a:r>
              <a:rPr lang="sk-SK" b="1" dirty="0"/>
              <a:t>komunikačným</a:t>
            </a:r>
            <a:r>
              <a:rPr lang="sk-SK" dirty="0"/>
              <a:t> </a:t>
            </a:r>
            <a:r>
              <a:rPr lang="sk-SK" b="1" dirty="0"/>
              <a:t>hardvérom</a:t>
            </a:r>
            <a:r>
              <a:rPr lang="sk-SK" dirty="0"/>
              <a:t> a </a:t>
            </a:r>
            <a:r>
              <a:rPr lang="sk-SK" b="1" dirty="0"/>
              <a:t>systémom</a:t>
            </a:r>
            <a:r>
              <a:rPr lang="sk-SK" dirty="0"/>
              <a:t>. Fyzické prvky sa pridávajú na modelovanie fyzikálnych zariadení, materiálov a distribučných sietí do tejto vrstvy.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17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93029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dirty="0"/>
              <a:t>1. Business Layer </a:t>
            </a:r>
            <a:r>
              <a:rPr lang="sk-SK" dirty="0"/>
              <a:t>zobrazuje </a:t>
            </a:r>
            <a:r>
              <a:rPr lang="sk-SK" b="1" dirty="0"/>
              <a:t>obchodné služby</a:t>
            </a:r>
            <a:r>
              <a:rPr lang="sk-SK" dirty="0"/>
              <a:t> </a:t>
            </a:r>
            <a:r>
              <a:rPr lang="sk-SK" b="1" dirty="0"/>
              <a:t>ponúkané</a:t>
            </a:r>
            <a:r>
              <a:rPr lang="sk-SK" dirty="0"/>
              <a:t> </a:t>
            </a:r>
            <a:r>
              <a:rPr lang="sk-SK" b="1" dirty="0"/>
              <a:t>zákazníkom</a:t>
            </a:r>
            <a:r>
              <a:rPr lang="sk-SK" dirty="0"/>
              <a:t>.</a:t>
            </a:r>
          </a:p>
          <a:p>
            <a:r>
              <a:rPr lang="sk-SK" dirty="0"/>
              <a:t>Tieto služby sa v organizácii realizujú </a:t>
            </a:r>
            <a:r>
              <a:rPr lang="sk-SK" b="1" dirty="0"/>
              <a:t>podnikovými</a:t>
            </a:r>
            <a:r>
              <a:rPr lang="sk-SK" dirty="0"/>
              <a:t> </a:t>
            </a:r>
            <a:r>
              <a:rPr lang="sk-SK" b="1" dirty="0"/>
              <a:t>procesmi</a:t>
            </a:r>
            <a:r>
              <a:rPr lang="sk-SK" dirty="0"/>
              <a:t> a</a:t>
            </a:r>
          </a:p>
          <a:p>
            <a:r>
              <a:rPr lang="sk-SK" dirty="0"/>
              <a:t>vykonávajú </a:t>
            </a:r>
            <a:r>
              <a:rPr lang="sk-SK" b="1" dirty="0"/>
              <a:t>podnikateľskí</a:t>
            </a:r>
            <a:r>
              <a:rPr lang="sk-SK" dirty="0"/>
              <a:t> </a:t>
            </a:r>
            <a:r>
              <a:rPr lang="sk-SK" b="1" dirty="0"/>
              <a:t>aktéri</a:t>
            </a:r>
            <a:r>
              <a:rPr lang="sk-SK" dirty="0"/>
              <a:t>. Premetom záujmu sú napr. produkty, procesy, role, aktéri, biznis objekty, kontrakty.</a:t>
            </a:r>
          </a:p>
          <a:p>
            <a:endParaRPr lang="sk-SK" dirty="0"/>
          </a:p>
          <a:p>
            <a:r>
              <a:rPr lang="sk-SK" b="1" dirty="0"/>
              <a:t>2. Aplikačná vrstva </a:t>
            </a:r>
            <a:r>
              <a:rPr lang="sk-SK" dirty="0"/>
              <a:t>zobrazuje </a:t>
            </a:r>
            <a:r>
              <a:rPr lang="sk-SK" b="1" dirty="0"/>
              <a:t>aplikačné</a:t>
            </a:r>
            <a:r>
              <a:rPr lang="sk-SK" dirty="0"/>
              <a:t> </a:t>
            </a:r>
            <a:r>
              <a:rPr lang="sk-SK" b="1" dirty="0"/>
              <a:t>služby</a:t>
            </a:r>
            <a:r>
              <a:rPr lang="sk-SK" dirty="0"/>
              <a:t>, ktoré </a:t>
            </a:r>
            <a:r>
              <a:rPr lang="sk-SK" b="1" dirty="0"/>
              <a:t>podporujú</a:t>
            </a:r>
            <a:r>
              <a:rPr lang="sk-SK" dirty="0"/>
              <a:t> </a:t>
            </a:r>
            <a:r>
              <a:rPr lang="sk-SK" b="1" dirty="0"/>
              <a:t>podnikanie</a:t>
            </a:r>
            <a:r>
              <a:rPr lang="sk-SK" dirty="0"/>
              <a:t>. Tieto služby sú realizované prostredníctvom </a:t>
            </a:r>
            <a:r>
              <a:rPr lang="sk-SK" b="1" dirty="0"/>
              <a:t>aplikačných</a:t>
            </a:r>
            <a:r>
              <a:rPr lang="sk-SK" dirty="0"/>
              <a:t> </a:t>
            </a:r>
            <a:r>
              <a:rPr lang="sk-SK" b="1" dirty="0"/>
              <a:t>komponentov</a:t>
            </a:r>
            <a:r>
              <a:rPr lang="sk-SK" dirty="0"/>
              <a:t>. Zaoberá sa dátovou a aplikačnou doménou napr. aplikačné komponenty, aplikačné funkcie, aplikačné služby, dátové objekty. Táto vrstva primárne podporuje biznis vrstvu.</a:t>
            </a:r>
          </a:p>
          <a:p>
            <a:endParaRPr lang="sk-SK" dirty="0"/>
          </a:p>
          <a:p>
            <a:r>
              <a:rPr lang="sk-SK" b="1" dirty="0"/>
              <a:t>3. Technologická vrstva </a:t>
            </a:r>
            <a:r>
              <a:rPr lang="sk-SK" dirty="0"/>
              <a:t>zobrazuje </a:t>
            </a:r>
            <a:r>
              <a:rPr lang="sk-SK" b="1" dirty="0"/>
              <a:t>technologické</a:t>
            </a:r>
            <a:r>
              <a:rPr lang="sk-SK" dirty="0"/>
              <a:t> </a:t>
            </a:r>
            <a:r>
              <a:rPr lang="sk-SK" b="1" dirty="0"/>
              <a:t>služby</a:t>
            </a:r>
            <a:r>
              <a:rPr lang="sk-SK" dirty="0"/>
              <a:t> </a:t>
            </a:r>
            <a:r>
              <a:rPr lang="sk-SK" b="1" dirty="0"/>
              <a:t>slúžiace</a:t>
            </a:r>
            <a:r>
              <a:rPr lang="sk-SK" dirty="0"/>
              <a:t> </a:t>
            </a:r>
            <a:r>
              <a:rPr lang="sk-SK" b="1" dirty="0"/>
              <a:t>aplikáciám</a:t>
            </a:r>
            <a:r>
              <a:rPr lang="sk-SK" dirty="0"/>
              <a:t>. Tieto služby (ako napríklad </a:t>
            </a:r>
            <a:r>
              <a:rPr lang="sk-SK" b="1" dirty="0"/>
              <a:t>spracovanie</a:t>
            </a:r>
            <a:r>
              <a:rPr lang="sk-SK" dirty="0"/>
              <a:t>, </a:t>
            </a:r>
            <a:r>
              <a:rPr lang="sk-SK" b="1" dirty="0"/>
              <a:t>ukladanie</a:t>
            </a:r>
            <a:r>
              <a:rPr lang="sk-SK" dirty="0"/>
              <a:t> a </a:t>
            </a:r>
            <a:r>
              <a:rPr lang="sk-SK" b="1" dirty="0"/>
              <a:t>komunikačné</a:t>
            </a:r>
            <a:r>
              <a:rPr lang="sk-SK" dirty="0"/>
              <a:t> </a:t>
            </a:r>
            <a:r>
              <a:rPr lang="sk-SK" b="1" dirty="0"/>
              <a:t>služby</a:t>
            </a:r>
            <a:r>
              <a:rPr lang="sk-SK" dirty="0"/>
              <a:t>) sú realizované </a:t>
            </a:r>
            <a:r>
              <a:rPr lang="sk-SK" b="1" dirty="0"/>
              <a:t>počítačovým</a:t>
            </a:r>
            <a:r>
              <a:rPr lang="sk-SK" dirty="0"/>
              <a:t> a </a:t>
            </a:r>
            <a:r>
              <a:rPr lang="sk-SK" b="1" dirty="0"/>
              <a:t>komunikačným</a:t>
            </a:r>
            <a:r>
              <a:rPr lang="sk-SK" dirty="0"/>
              <a:t> </a:t>
            </a:r>
            <a:r>
              <a:rPr lang="sk-SK" b="1" dirty="0"/>
              <a:t>hardvérom</a:t>
            </a:r>
            <a:r>
              <a:rPr lang="sk-SK" dirty="0"/>
              <a:t> a </a:t>
            </a:r>
            <a:r>
              <a:rPr lang="sk-SK" b="1" dirty="0"/>
              <a:t>systémom</a:t>
            </a:r>
            <a:r>
              <a:rPr lang="sk-SK" dirty="0"/>
              <a:t>. Fyzické prvky sa pridávajú na modelovanie fyzikálnych zariadení, materiálov a distribučných sietí do tejto vrstvy. Technické prvky ako servery, systémový softvér, sieťami, dátovými tokmi, a všeobecne hardvérom. Napr. node, device, communication network, Táto vrstva primárne podporuje aplikačnú vrstvu.</a:t>
            </a:r>
          </a:p>
          <a:p>
            <a:endParaRPr lang="sk-SK" dirty="0"/>
          </a:p>
          <a:p>
            <a:r>
              <a:rPr lang="sk-SK" dirty="0"/>
              <a:t>Základná myšlienka je, že nižšia vrstva podporuje svojimi elementami a chovaním vyššiu vrstvu.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18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78039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Ďalej obsahuje niekoľko rozšírení (extensions) z ktorých niektoré pridávajú ďalšie vrstvy:</a:t>
            </a:r>
          </a:p>
          <a:p>
            <a:pPr marL="228600" indent="-228600">
              <a:buFont typeface="+mj-lt"/>
              <a:buAutoNum type="arabicPeriod"/>
            </a:pPr>
            <a:r>
              <a:rPr lang="sk-SK" dirty="0"/>
              <a:t>Physical (ArchiMate 3.0)</a:t>
            </a:r>
          </a:p>
          <a:p>
            <a:pPr marL="228600" indent="-228600">
              <a:buFont typeface="+mj-lt"/>
              <a:buAutoNum type="arabicPeriod"/>
            </a:pPr>
            <a:r>
              <a:rPr lang="sk-SK" dirty="0"/>
              <a:t>Implementation &amp; Migration</a:t>
            </a:r>
          </a:p>
          <a:p>
            <a:pPr marL="228600" indent="-228600">
              <a:buFont typeface="+mj-lt"/>
              <a:buAutoNum type="arabicPeriod"/>
            </a:pPr>
            <a:r>
              <a:rPr lang="sk-SK" dirty="0"/>
              <a:t>Motivation</a:t>
            </a:r>
          </a:p>
          <a:p>
            <a:pPr marL="228600" indent="-228600">
              <a:buFont typeface="+mj-lt"/>
              <a:buAutoNum type="arabicPeriod"/>
            </a:pPr>
            <a:r>
              <a:rPr lang="sk-SK" dirty="0"/>
              <a:t>Strategy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19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645553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Rozšírenie jazyka ArchiMate doplňuje </a:t>
            </a:r>
            <a:r>
              <a:rPr lang="sk-SK" b="1" dirty="0"/>
              <a:t>3 základné vrstvy </a:t>
            </a:r>
            <a:r>
              <a:rPr lang="sk-SK" dirty="0"/>
              <a:t>o </a:t>
            </a:r>
            <a:r>
              <a:rPr lang="sk-SK" b="1" dirty="0"/>
              <a:t>3 ďalšie vrstvy</a:t>
            </a:r>
          </a:p>
          <a:p>
            <a:endParaRPr lang="sk-SK" dirty="0"/>
          </a:p>
          <a:p>
            <a:pPr marL="514350" indent="-514350">
              <a:buFont typeface="+mj-lt"/>
              <a:buAutoNum type="arabicPeriod" startAt="4"/>
            </a:pPr>
            <a:r>
              <a:rPr lang="sk-SK" b="1" dirty="0"/>
              <a:t>Strategy layer </a:t>
            </a:r>
            <a:r>
              <a:rPr lang="sk-SK" dirty="0"/>
              <a:t>– prostriedky </a:t>
            </a:r>
            <a:r>
              <a:rPr lang="sk-SK" b="1" dirty="0"/>
              <a:t>pre strategické plánovanie </a:t>
            </a:r>
            <a:r>
              <a:rPr lang="sk-SK" dirty="0"/>
              <a:t>a definuje 3 elementy – zdroje (Resources), schopnosti (Capability) a plán/prístup (Course of Action)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sk-SK" b="1" dirty="0"/>
              <a:t>Physical layer </a:t>
            </a:r>
            <a:r>
              <a:rPr lang="sk-SK" dirty="0"/>
              <a:t>– elementy potrebné </a:t>
            </a:r>
            <a:r>
              <a:rPr lang="sk-SK" b="1" dirty="0"/>
              <a:t>pre modelovanie fyzickej reality</a:t>
            </a:r>
            <a:r>
              <a:rPr lang="sk-SK" dirty="0"/>
              <a:t>, napríklad materiál (Material), zariadenia (Facility) alebo distribučnú sieť (Distribution network). Pomôcka pre odlíšenie Technologickej vrstvy od fyzickej: Pokiaľ má zariadenie alebo nástroj (Equipment) schopnosť ovplyvňovať fyzickú realitu – niečo vyrobiť, niečo niekam preniesť a pod. ide o fyzickú vrstvu. Pokiaľ sa aktivita odohráva iba na úrovni softvéru či vo vnútri hardvéru jedná sa o technologickú vrstvu. Táto vrstva nedefinuje samostatné chovanie (behavior), to využíva z Technology layer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sk-SK" b="1" dirty="0"/>
              <a:t>Implementation &amp; Migration layer </a:t>
            </a:r>
            <a:r>
              <a:rPr lang="sk-SK" dirty="0"/>
              <a:t>– definuje </a:t>
            </a:r>
            <a:r>
              <a:rPr lang="sk-SK" b="1" dirty="0"/>
              <a:t>elementy potrebné </a:t>
            </a:r>
            <a:r>
              <a:rPr lang="sk-SK" dirty="0"/>
              <a:t>pre </a:t>
            </a:r>
            <a:r>
              <a:rPr lang="sk-SK" b="1" dirty="0"/>
              <a:t>plánovanie a migráciu projektov </a:t>
            </a:r>
            <a:r>
              <a:rPr lang="sk-SK" dirty="0"/>
              <a:t>napríklad Work package, Delivery, Gap. Pozor </a:t>
            </a:r>
            <a:r>
              <a:rPr lang="sk-SK" b="1" dirty="0"/>
              <a:t>nejedná sa o implementáciu systémov </a:t>
            </a:r>
            <a:r>
              <a:rPr lang="sk-SK" dirty="0"/>
              <a:t>(to ArchiMate nevie) ale o implementáciu projektov.</a:t>
            </a:r>
          </a:p>
          <a:p>
            <a:pPr marL="0" indent="0">
              <a:buFont typeface="+mj-lt"/>
              <a:buNone/>
            </a:pPr>
            <a:endParaRPr lang="sk-SK" dirty="0"/>
          </a:p>
          <a:p>
            <a:pPr marL="0" indent="0">
              <a:buFont typeface="+mj-lt"/>
              <a:buNone/>
            </a:pPr>
            <a:r>
              <a:rPr lang="sk-SK" b="1" dirty="0"/>
              <a:t>Motivation extension </a:t>
            </a:r>
            <a:r>
              <a:rPr lang="sk-SK" dirty="0"/>
              <a:t>– Doplňuje ArchiMate o elementy, ktoré umožňujú zaznamenať </a:t>
            </a:r>
            <a:r>
              <a:rPr lang="sk-SK" b="1" dirty="0"/>
              <a:t>doplňujúce informácie typu Stakeholder</a:t>
            </a:r>
            <a:r>
              <a:rPr lang="sk-SK" dirty="0"/>
              <a:t>, Requirement, Principle, Driver, Constraint a ďalšie a rovnako ako sa navzájom ovplyvňujú-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20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68551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Elementom sa niekedy hovorí prvky.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81462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sk-SK" b="0" i="0" dirty="0">
              <a:solidFill>
                <a:srgbClr val="81838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B7EE5-ED82-4D77-BB54-542F888A4116}" type="slidenum">
              <a:rPr kumimoji="0" lang="sk-S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50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Elementom sa niekedy hovorí prvky.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861486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23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761644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Dobrou pomôckou pre identifikáciu typov objektov sú ich rohy</a:t>
            </a:r>
          </a:p>
          <a:p>
            <a:endParaRPr lang="sk-S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Ostrý roh s preškrtnutím – pasívne elementy (pozor, nie všetky to tak majú – napríklad Artifact vyzerá inak)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73894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Business vrstva</a:t>
            </a:r>
          </a:p>
          <a:p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zobrazuje produkty ponúkané zákazníkom, jednotlivé podnikové procesy, či role, aktérmi alebo objekty vystupujúce v týchto procesoch</a:t>
            </a:r>
          </a:p>
          <a:p>
            <a:endParaRPr lang="sk-S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k-S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Aplikačná vrstva</a:t>
            </a:r>
          </a:p>
          <a:p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slúžiace k podpore Business vrstvy a ide o dátové a aplikačné komponenty, napr. vo forme aplikačné služby, či dátového objektu.</a:t>
            </a:r>
          </a:p>
          <a:p>
            <a:endParaRPr lang="sk-SK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sk-SK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technologická vrstva</a:t>
            </a:r>
          </a:p>
          <a:p>
            <a:r>
              <a:rPr lang="sk-SK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slúži na podporu Aplikačné vrstvy a zaoberá sa technickými a infraštruktúrnymi prvky systému. Napr. softvérom, dátovými tokmi, či servery</a:t>
            </a:r>
            <a:endParaRPr lang="sk-SK" b="0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38631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Elementy je možné zapísať 2 spôsobmi</a:t>
            </a:r>
          </a:p>
          <a:p>
            <a:r>
              <a:rPr lang="sk-SK" dirty="0"/>
              <a:t>Obidve spôsoby sú rovnocenné.</a:t>
            </a:r>
          </a:p>
          <a:p>
            <a:endParaRPr lang="sk-SK" dirty="0"/>
          </a:p>
          <a:p>
            <a:r>
              <a:rPr lang="sk-SK" dirty="0"/>
              <a:t>Výhodou ikonového zápisu môže byť, že čitateľ neprehliadne význam elementov.</a:t>
            </a:r>
          </a:p>
          <a:p>
            <a:r>
              <a:rPr lang="sk-SK" dirty="0"/>
              <a:t>Nevýhodou (okrem detskej podoby diagramov), že analytik neustále musí u všetkých elementov v EA preklikávať zobrazenie nastavenia.</a:t>
            </a:r>
          </a:p>
          <a:p>
            <a:r>
              <a:rPr lang="sk-SK" dirty="0"/>
              <a:t>Nie je možné jednoducho nastaviť ako default bez customizácie.</a:t>
            </a:r>
          </a:p>
          <a:p>
            <a:endParaRPr lang="sk-SK" dirty="0"/>
          </a:p>
          <a:p>
            <a:r>
              <a:rPr lang="sk-SK" dirty="0"/>
              <a:t>Veľmi často sa nechávajú v tvare ikonky Business Actor a Servis (Business, Application a Technology)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26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91363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Líške príščila krv z rany...</a:t>
            </a:r>
          </a:p>
          <a:p>
            <a:r>
              <a:rPr lang="sk-SK" dirty="0"/>
              <a:t>Ako môj kamarát získal 50 Sk. Alfi</a:t>
            </a:r>
          </a:p>
          <a:p>
            <a:endParaRPr lang="sk-SK" dirty="0"/>
          </a:p>
          <a:p>
            <a:r>
              <a:rPr lang="sk-SK" dirty="0"/>
              <a:t>Čo je predmet (pasívny prvok)</a:t>
            </a:r>
          </a:p>
          <a:p>
            <a:endParaRPr lang="sk-SK" dirty="0"/>
          </a:p>
          <a:p>
            <a:r>
              <a:rPr lang="sk-SK" dirty="0"/>
              <a:t>Aktívny prvok Kto/Čo  N</a:t>
            </a:r>
          </a:p>
          <a:p>
            <a:endParaRPr lang="sk-SK" dirty="0"/>
          </a:p>
          <a:p>
            <a:r>
              <a:rPr lang="sk-SK" dirty="0"/>
              <a:t>Behaviorálny prvok čo robí/čo sa s ním deje</a:t>
            </a:r>
          </a:p>
          <a:p>
            <a:endParaRPr lang="sk-SK" dirty="0"/>
          </a:p>
          <a:p>
            <a:r>
              <a:rPr lang="sk-SK" dirty="0"/>
              <a:t>Pasívny prvok zvyšné pády G, D, A, L, I</a:t>
            </a:r>
          </a:p>
          <a:p>
            <a:r>
              <a:rPr lang="sk-SK" dirty="0"/>
              <a:t>Komu/čomu</a:t>
            </a:r>
          </a:p>
          <a:p>
            <a:r>
              <a:rPr lang="sk-SK" dirty="0"/>
              <a:t>S kým/o kom</a:t>
            </a:r>
          </a:p>
          <a:p>
            <a:r>
              <a:rPr lang="sk-SK" dirty="0"/>
              <a:t>Koho/čo</a:t>
            </a:r>
          </a:p>
          <a:p>
            <a:r>
              <a:rPr lang="sk-SK" dirty="0"/>
              <a:t>Od koho/čoho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27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214439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Aká je aktívna štruktúra, behaviorálna a pasívna štruktúra?</a:t>
            </a:r>
          </a:p>
          <a:p>
            <a:endParaRPr lang="sk-SK" dirty="0"/>
          </a:p>
          <a:p>
            <a:r>
              <a:rPr lang="sk-SK" dirty="0"/>
              <a:t>Zástupca zákazníka používa pri registrácii zákaznícky proces</a:t>
            </a:r>
          </a:p>
          <a:p>
            <a:r>
              <a:rPr lang="sk-SK" dirty="0"/>
              <a:t>správu o zákazníkovi.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28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6007106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30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948965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Following the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Modular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Open Systems Approach (MOSA) is a requirement for systems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developed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for the US Department of Defense. MOSA is a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combination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of acquisition and engineering/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architecting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methodologies, the objectives of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which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are to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improve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interoperability and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reuse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across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programs,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expediate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technology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refresh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facilitate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innovation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,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enhance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competition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, open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markets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to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smaller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players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, and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enable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cost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savings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and cost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avoidance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 over system </a:t>
            </a:r>
            <a:r>
              <a:rPr lang="sk-SK" sz="1800" dirty="0" err="1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lifecycles</a:t>
            </a:r>
            <a: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  <a:t>. </a:t>
            </a:r>
            <a:br>
              <a:rPr lang="sk-SK" sz="1800" dirty="0">
                <a:solidFill>
                  <a:srgbClr val="505050"/>
                </a:solidFill>
                <a:effectLst/>
                <a:latin typeface="Helvetica" panose="020B0604020202020204" pitchFamily="34" charset="0"/>
                <a:ea typeface="Calibri" panose="020F0502020204030204" pitchFamily="34" charset="0"/>
              </a:rPr>
            </a:br>
            <a:endParaRPr lang="sk-SK" sz="1800" dirty="0">
              <a:solidFill>
                <a:srgbClr val="505050"/>
              </a:solidFill>
              <a:effectLst/>
              <a:latin typeface="Helvetica" panose="020B0604020202020204" pitchFamily="34" charset="0"/>
              <a:ea typeface="Calibri" panose="020F0502020204030204" pitchFamily="34" charset="0"/>
            </a:endParaRPr>
          </a:p>
          <a:p>
            <a:r>
              <a:rPr lang="sk-SK" dirty="0"/>
              <a:t>Dodržiavanie modulárneho prístupu otvorených systémov (MOSA) je požiadavkou pre systémy vyvinuté pre Ministerstvo obrany USA. MOSA je kombináciou akvizícií a metodológií inžinierstva/architektúry, ktorých cieľom je zlepšiť interoperabilitu a opätovné použitie medzi programami, urýchliť obnovu technológie, uľahčiť inovácie, posilniť konkurenciu, otvoriť trhy menším hráčom a umožniť úsporu nákladov a vyhýbanie sa nákladom v rámci systému. životné cykly.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32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52445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e4cf86ce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e4cf86ce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endParaRPr lang="sk-SK" b="0" i="0" dirty="0">
              <a:solidFill>
                <a:srgbClr val="81838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B7EE5-ED82-4D77-BB54-542F888A4116}" type="slidenum">
              <a:rPr kumimoji="0" lang="sk-S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3456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36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1144176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http://c2.com/cgi/wiki?DesignPatternsBook 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37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84944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1" dirty="0"/>
              <a:t>Creational Patterns (vytvárajúce) </a:t>
            </a:r>
            <a:r>
              <a:rPr lang="sk-SK" dirty="0"/>
              <a:t>riešia problémy súvisiace s vytváraním objektov v systému. Snahou týchto návrhových vzorov je popísať postup výberu triedy nového objektu a zaistenie správneho počtu týchto objektov. Väčšinou sa jedná o dynamické rozhodnutia za behu programu.</a:t>
            </a:r>
          </a:p>
          <a:p>
            <a:endParaRPr lang="sk-SK" dirty="0"/>
          </a:p>
          <a:p>
            <a:r>
              <a:rPr lang="sk-SK" b="1" dirty="0"/>
              <a:t>Structural Patterns (štrukturálne) </a:t>
            </a:r>
            <a:r>
              <a:rPr lang="sk-SK" dirty="0"/>
              <a:t>sa</a:t>
            </a:r>
            <a:r>
              <a:rPr lang="sk-SK" baseline="0" dirty="0"/>
              <a:t> </a:t>
            </a:r>
            <a:r>
              <a:rPr lang="sk-SK" dirty="0"/>
              <a:t>zameriavajú na možnosti usporiadania jednotlivých tried,</a:t>
            </a:r>
            <a:r>
              <a:rPr lang="sk-SK" baseline="0" dirty="0"/>
              <a:t> al</a:t>
            </a:r>
            <a:r>
              <a:rPr lang="sk-SK" dirty="0"/>
              <a:t>ebo komponent v systéme. Snahou je sprehľadniť</a:t>
            </a:r>
            <a:r>
              <a:rPr lang="sk-SK" baseline="0" dirty="0"/>
              <a:t> </a:t>
            </a:r>
            <a:r>
              <a:rPr lang="sk-SK" dirty="0"/>
              <a:t>systém a využiť možností štrukturalizácie kódu.</a:t>
            </a:r>
          </a:p>
          <a:p>
            <a:endParaRPr lang="sk-SK" dirty="0"/>
          </a:p>
          <a:p>
            <a:r>
              <a:rPr lang="sk-SK" b="1" dirty="0"/>
              <a:t>Behavioral Patterns (chovanie)</a:t>
            </a:r>
            <a:r>
              <a:rPr lang="sk-SK" b="1" baseline="0" dirty="0"/>
              <a:t> </a:t>
            </a:r>
            <a:r>
              <a:rPr lang="sk-SK" dirty="0"/>
              <a:t>sa zaujímajú o chovanie systému. Môžu byť založené na triedach,</a:t>
            </a:r>
            <a:r>
              <a:rPr lang="sk-SK" baseline="0" dirty="0"/>
              <a:t> al</a:t>
            </a:r>
            <a:r>
              <a:rPr lang="sk-SK" dirty="0"/>
              <a:t>ebo objektoch. U tried sa využívajú pri návrhu riešení predovšetkým princíp dedičnosti. V druhom prístupe je riešená spolupráca medzi objekty a skupinami objektov, ktorá zaisťuje dosiahnutie požadovaného výsledku.</a:t>
            </a: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38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928116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azu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oznámo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40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757383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Okrem rozdelenia aplikácie na tieto komponenty, dizajn/návrh model-view-controller definuje interakcie medzi nimi.</a:t>
            </a:r>
          </a:p>
          <a:p>
            <a:endParaRPr lang="sk-SK" dirty="0"/>
          </a:p>
          <a:p>
            <a:r>
              <a:rPr lang="sk-SK" b="1" dirty="0"/>
              <a:t>Model</a:t>
            </a:r>
            <a:r>
              <a:rPr lang="sk-SK" dirty="0"/>
              <a:t> je zodpovedný za správu údajov aplikácie. Prijíma používateľský vstup z Controllera.</a:t>
            </a:r>
          </a:p>
          <a:p>
            <a:r>
              <a:rPr lang="sk-SK" b="1" dirty="0"/>
              <a:t>View</a:t>
            </a:r>
            <a:r>
              <a:rPr lang="sk-SK" dirty="0"/>
              <a:t> vykresľuje prezentáciu modelu v určitom formáte.</a:t>
            </a:r>
          </a:p>
          <a:p>
            <a:r>
              <a:rPr lang="sk-SK" b="1" dirty="0"/>
              <a:t>Controller</a:t>
            </a:r>
            <a:r>
              <a:rPr lang="sk-SK" dirty="0"/>
              <a:t> reaguje na vstup používateľa a vykonáva interakcie s objektmi dátového modelu. </a:t>
            </a:r>
            <a:r>
              <a:rPr lang="sk-SK" b="1" dirty="0"/>
              <a:t>Controller</a:t>
            </a:r>
            <a:r>
              <a:rPr lang="sk-SK" dirty="0"/>
              <a:t> prijme vstup, voliteľne ho overí a potom odovzdá vstup modelu.</a:t>
            </a:r>
          </a:p>
          <a:p>
            <a:endParaRPr lang="sk-SK" dirty="0"/>
          </a:p>
          <a:p>
            <a:r>
              <a:rPr lang="sk-SK" dirty="0"/>
              <a:t>Rovnako ako u iných softvérových vzorov, MVC vyjadruje „jadro riešenia“ problému, pričom umožňuje jeho prispôsobenie pre každý systém.</a:t>
            </a:r>
          </a:p>
          <a:p>
            <a:endParaRPr lang="sk-SK" dirty="0"/>
          </a:p>
          <a:p>
            <a:r>
              <a:rPr lang="sk-SK" dirty="0"/>
              <a:t>Konkrétne návrhy MVC sa môžu výrazne líšiť od tradičného popisu tu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43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4585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sz="1200" b="1" dirty="0">
                <a:solidFill>
                  <a:schemeClr val="bg1"/>
                </a:solidFill>
              </a:rPr>
              <a:t>POJO (Plain </a:t>
            </a:r>
            <a:r>
              <a:rPr lang="sk-SK" sz="1200" b="1" dirty="0" err="1">
                <a:solidFill>
                  <a:schemeClr val="bg1"/>
                </a:solidFill>
              </a:rPr>
              <a:t>old</a:t>
            </a:r>
            <a:r>
              <a:rPr lang="sk-SK" sz="1200" b="1" dirty="0">
                <a:solidFill>
                  <a:schemeClr val="bg1"/>
                </a:solidFill>
              </a:rPr>
              <a:t> Java object) - </a:t>
            </a:r>
            <a:r>
              <a:rPr lang="sk-SK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obyčajný klasický objekt Java, ktorý nie je viazaný žiadnym zvláštnym obmedzením. Termín vytvorili </a:t>
            </a:r>
            <a:r>
              <a:rPr lang="sk-SK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Martin</a:t>
            </a:r>
            <a:r>
              <a:rPr lang="sk-SK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sk-SK" b="1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Fowler</a:t>
            </a:r>
            <a:r>
              <a:rPr lang="sk-SK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2000: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sk-SK" dirty="0"/>
          </a:p>
          <a:p>
            <a:r>
              <a:rPr lang="sk-SK" dirty="0"/>
              <a:t>Vytvoríme objekt Študent fungujúci ako model. </a:t>
            </a:r>
            <a:r>
              <a:rPr lang="sk-SK" dirty="0" err="1"/>
              <a:t>StudentView</a:t>
            </a:r>
            <a:r>
              <a:rPr lang="sk-SK" dirty="0"/>
              <a:t> bude trieda zobrazenia, ktorá môže tlačiť podrobnosti o študentovi na konzole a trieda </a:t>
            </a:r>
            <a:r>
              <a:rPr lang="sk-SK" dirty="0" err="1"/>
              <a:t>StudentControlleris</a:t>
            </a:r>
            <a:r>
              <a:rPr lang="sk-SK" dirty="0"/>
              <a:t> je trieda Controllera zodpovedná za ukladanie údajov do objektu študenta a zodpovedajúcim spôsobom aktualizovať zobrazenie </a:t>
            </a:r>
            <a:r>
              <a:rPr lang="sk-SK" dirty="0" err="1"/>
              <a:t>StudentView</a:t>
            </a:r>
            <a:r>
              <a:rPr lang="sk-SK" dirty="0"/>
              <a:t>.</a:t>
            </a:r>
          </a:p>
          <a:p>
            <a:endParaRPr lang="sk-SK" dirty="0"/>
          </a:p>
          <a:p>
            <a:r>
              <a:rPr lang="sk-SK" dirty="0" err="1"/>
              <a:t>MVCPatternDemo</a:t>
            </a:r>
            <a:r>
              <a:rPr lang="sk-SK" dirty="0"/>
              <a:t>, naša demo trieda, použije </a:t>
            </a:r>
            <a:r>
              <a:rPr lang="sk-SK" dirty="0" err="1"/>
              <a:t>StudentController</a:t>
            </a:r>
            <a:r>
              <a:rPr lang="sk-SK" dirty="0"/>
              <a:t> na demonštráciu použitia vzoru MVC.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44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43385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Štandard TOGAF zahŕňa, ale striktne nedodržiava terminológiu ISO / IEC / IEEE 42010: 2011. Okrem definície ISO / IEC / IEEE 42010: 2011 pridáva norma TOGAF aj druhú definíciu v závislosti od kontextu: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4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54293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Je štandardizovaný jazyk, ktorý veľmi konkrétne definuje, ako zakresľovať rôzne pohľady na podnikovú architektúru</a:t>
            </a:r>
          </a:p>
          <a:p>
            <a:endParaRPr lang="sk-SK" dirty="0"/>
          </a:p>
          <a:p>
            <a:r>
              <a:rPr lang="sk-SK" dirty="0"/>
              <a:t>Definuje svoj vlastný set/množinu elementov a väzieb a určuje ich význam</a:t>
            </a:r>
          </a:p>
          <a:p>
            <a:endParaRPr lang="sk-SK" dirty="0"/>
          </a:p>
          <a:p>
            <a:r>
              <a:rPr lang="sk-SK" dirty="0"/>
              <a:t>Basic Concepts and Definition str. 28 KAP 2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6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61439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Úmyselne navrhnutý „taký malý, ako je to len možné“</a:t>
            </a:r>
          </a:p>
          <a:p>
            <a:endParaRPr lang="sk-SK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Navyše tak, že je možné ukázať aj prepojenie týchto</a:t>
            </a:r>
            <a:br>
              <a:rPr lang="sk-SK" dirty="0"/>
            </a:br>
            <a:r>
              <a:rPr lang="sk-SK" dirty="0"/>
              <a:t>architektúr!</a:t>
            </a:r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7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841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Jazyk ArchiMate dopĺňa a rozvíja TOGAF.</a:t>
            </a:r>
          </a:p>
          <a:p>
            <a:endParaRPr lang="sk-SK" dirty="0"/>
          </a:p>
          <a:p>
            <a:r>
              <a:rPr lang="sk-SK" b="1" dirty="0"/>
              <a:t>TOGAF</a:t>
            </a:r>
            <a:r>
              <a:rPr lang="sk-SK" dirty="0"/>
              <a:t> </a:t>
            </a:r>
            <a:r>
              <a:rPr lang="sk-SK" b="1" dirty="0"/>
              <a:t>odpovedá</a:t>
            </a:r>
            <a:r>
              <a:rPr lang="sk-SK" dirty="0"/>
              <a:t> na otázku </a:t>
            </a:r>
            <a:r>
              <a:rPr lang="sk-SK" b="1" dirty="0"/>
              <a:t>ČO</a:t>
            </a:r>
            <a:r>
              <a:rPr lang="sk-SK" dirty="0"/>
              <a:t>, zatiaľ čo </a:t>
            </a:r>
            <a:r>
              <a:rPr lang="sk-SK" b="1" dirty="0"/>
              <a:t>ArchiMate</a:t>
            </a:r>
            <a:r>
              <a:rPr lang="sk-SK" dirty="0"/>
              <a:t> odpovedá na </a:t>
            </a:r>
            <a:r>
              <a:rPr lang="sk-SK" b="1" dirty="0"/>
              <a:t>AKO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9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75134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sk-SK" b="1" dirty="0"/>
              <a:t>Spoločný jazyk pre architektov </a:t>
            </a:r>
            <a:r>
              <a:rPr lang="sk-SK" dirty="0"/>
              <a:t>– Pokiaľ niekto pozná ArchiMate, porozumie vašim modelov a tomu, čo ste vo svojich modeloch zachytili</a:t>
            </a:r>
          </a:p>
          <a:p>
            <a:pPr marL="228600" indent="-228600">
              <a:buAutoNum type="arabicPeriod"/>
            </a:pPr>
            <a:endParaRPr lang="sk-SK" dirty="0"/>
          </a:p>
          <a:p>
            <a:r>
              <a:rPr lang="sk-SK" b="1" dirty="0"/>
              <a:t>2. 1 obrázok za 1000 slov </a:t>
            </a:r>
            <a:r>
              <a:rPr lang="sk-SK" dirty="0"/>
              <a:t>– Ľudský mozog jednoduchšie prijíma rozsiahle a komplexné informácie v grafickej podobe než v podobe zhusteného textu</a:t>
            </a:r>
          </a:p>
          <a:p>
            <a:endParaRPr lang="sk-SK" dirty="0"/>
          </a:p>
          <a:p>
            <a:r>
              <a:rPr lang="sk-SK" b="1" dirty="0"/>
              <a:t>3. Lepšia komunikácia vo vnútri spoločnosti </a:t>
            </a:r>
            <a:r>
              <a:rPr lang="sk-SK" dirty="0"/>
              <a:t>– ArchiMate umožňuje biznisu a IT komunikovať spoločným jazykom, používať spoločnú terminológiu a iné výrazové prostriedky. Naviac, čítanie diagramov zakreslených v ArchiMate nie je zložité a ľahko pochopiteľné aj pre ľudí mimo IT.</a:t>
            </a:r>
          </a:p>
          <a:p>
            <a:endParaRPr lang="sk-SK" dirty="0"/>
          </a:p>
          <a:p>
            <a:r>
              <a:rPr lang="sk-SK" b="1" dirty="0"/>
              <a:t>4. Odstránenie nejednoznačností </a:t>
            </a:r>
            <a:r>
              <a:rPr lang="sk-SK" dirty="0"/>
              <a:t>– Jazyk ArchiMate má jasne danú štruktúru a pravidlá. Oproti písanému text (a aj oproti niektorým iným modelovacím jazykom) je zakreslený diagram jednoznačný a neumožňuje dvojaký význam.</a:t>
            </a:r>
          </a:p>
          <a:p>
            <a:endParaRPr lang="sk-SK" dirty="0"/>
          </a:p>
          <a:p>
            <a:r>
              <a:rPr lang="sk-SK" b="1" dirty="0"/>
              <a:t>5. Umožňuje analýzy dopadu </a:t>
            </a:r>
            <a:r>
              <a:rPr lang="sk-SK" dirty="0"/>
              <a:t>– Oproti písanému textu je ľahké zistiť závislosti biznisu procesov na aplikáciách a rovnako aplikáciách na hardvér.</a:t>
            </a:r>
          </a:p>
          <a:p>
            <a:endParaRPr lang="sk-SK" dirty="0"/>
          </a:p>
          <a:p>
            <a:r>
              <a:rPr lang="sk-SK" b="1" dirty="0"/>
              <a:t>6. Kratšie zaškolenie </a:t>
            </a:r>
            <a:r>
              <a:rPr lang="sk-SK" dirty="0"/>
              <a:t>– Štandardizovaný jazyk znamená menšiu potrebu zaškolenia nových zamestnancov a rovnako je omnoho väčšia šanca, že sa podarí získať nových zamestnancov, ktorý už túto znalosť tohto modelovacie jazyk majú.</a:t>
            </a:r>
          </a:p>
          <a:p>
            <a:endParaRPr lang="sk-SK" dirty="0"/>
          </a:p>
          <a:p>
            <a:r>
              <a:rPr lang="sk-SK" b="1" dirty="0"/>
              <a:t>7. Priama väzba na TOGAF </a:t>
            </a:r>
            <a:r>
              <a:rPr lang="sk-SK" dirty="0"/>
              <a:t>– Pokiaľ spoločnosti používa TOGAF ako architektonický framework, je ArchiMate jeho vhodným doplnením.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B7EE5-ED82-4D77-BB54-542F888A4116}" type="slidenum">
              <a:rPr lang="sk-SK" smtClean="0"/>
              <a:pPr/>
              <a:t>10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62755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Kde nájdeme oficiálnu dokumentáciu?</a:t>
            </a:r>
          </a:p>
          <a:p>
            <a:r>
              <a:rPr lang="sk-SK" dirty="0"/>
              <a:t>https://pubs.opengroup.org/architecture/archimate3-doc/</a:t>
            </a:r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1B7EE5-ED82-4D77-BB54-542F888A4116}" type="slidenum">
              <a:rPr kumimoji="0" lang="sk-S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sk-SK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515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Úvodná snímk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282574" y="2148532"/>
            <a:ext cx="9626852" cy="1470025"/>
          </a:xfrm>
        </p:spPr>
        <p:txBody>
          <a:bodyPr>
            <a:noAutofit/>
          </a:bodyPr>
          <a:lstStyle>
            <a:lvl1pPr algn="ctr">
              <a:defRPr sz="4800">
                <a:solidFill>
                  <a:srgbClr val="66B945"/>
                </a:solidFill>
              </a:defRPr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294646" y="3940517"/>
            <a:ext cx="9602708" cy="114753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rgbClr val="80818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/>
              <a:t>Upravte štýl predlohy podnadpisov</a:t>
            </a:r>
            <a:endParaRPr lang="sk-SK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>
          <a:xfrm>
            <a:off x="9860260" y="5460068"/>
            <a:ext cx="1678880" cy="365125"/>
          </a:xfrm>
        </p:spPr>
        <p:txBody>
          <a:bodyPr/>
          <a:lstStyle>
            <a:lvl1pPr algn="r">
              <a:defRPr sz="1400" b="1">
                <a:solidFill>
                  <a:srgbClr val="808184"/>
                </a:solidFill>
              </a:defRPr>
            </a:lvl1pPr>
          </a:lstStyle>
          <a:p>
            <a:fld id="{560C1F63-2FA3-4CCB-A40D-11B550566233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BlokTextu 10"/>
          <p:cNvSpPr txBox="1"/>
          <p:nvPr userDrawn="1"/>
        </p:nvSpPr>
        <p:spPr>
          <a:xfrm>
            <a:off x="6418908" y="5993376"/>
            <a:ext cx="154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b="1" dirty="0">
                <a:solidFill>
                  <a:srgbClr val="808184"/>
                </a:solidFill>
              </a:rPr>
              <a:t>Lektor:</a:t>
            </a:r>
          </a:p>
          <a:p>
            <a:r>
              <a:rPr lang="sk-SK" b="1" dirty="0">
                <a:solidFill>
                  <a:srgbClr val="808184"/>
                </a:solidFill>
              </a:rPr>
              <a:t>Kontakt:</a:t>
            </a:r>
          </a:p>
        </p:txBody>
      </p:sp>
      <p:sp>
        <p:nvSpPr>
          <p:cNvPr id="16" name="Zástupný symbol textu 14"/>
          <p:cNvSpPr>
            <a:spLocks noGrp="1"/>
          </p:cNvSpPr>
          <p:nvPr>
            <p:ph type="body" sz="quarter" idx="13" hasCustomPrompt="1"/>
          </p:nvPr>
        </p:nvSpPr>
        <p:spPr>
          <a:xfrm>
            <a:off x="7785980" y="5994134"/>
            <a:ext cx="3791366" cy="560387"/>
          </a:xfrm>
        </p:spPr>
        <p:txBody>
          <a:bodyPr>
            <a:noAutofit/>
          </a:bodyPr>
          <a:lstStyle>
            <a:lvl1pPr algn="r">
              <a:buNone/>
              <a:defRPr sz="1800" b="1">
                <a:solidFill>
                  <a:srgbClr val="808184"/>
                </a:solidFill>
              </a:defRPr>
            </a:lvl1pPr>
            <a:lvl2pPr>
              <a:defRPr sz="1800" b="1">
                <a:solidFill>
                  <a:schemeClr val="bg1"/>
                </a:solidFill>
              </a:defRPr>
            </a:lvl2pPr>
            <a:lvl3pPr>
              <a:defRPr sz="1800" b="1">
                <a:solidFill>
                  <a:schemeClr val="bg1"/>
                </a:solidFill>
              </a:defRPr>
            </a:lvl3pPr>
            <a:lvl4pPr>
              <a:defRPr sz="1800" b="1">
                <a:solidFill>
                  <a:schemeClr val="bg1"/>
                </a:solidFill>
              </a:defRPr>
            </a:lvl4pPr>
            <a:lvl5pPr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sk-SK" dirty="0"/>
              <a:t>Meno Priezvisko</a:t>
            </a:r>
            <a:br>
              <a:rPr lang="sk-SK" dirty="0"/>
            </a:br>
            <a:r>
              <a:rPr lang="sk-SK" dirty="0" err="1"/>
              <a:t>meno@it-academy.sk</a:t>
            </a:r>
            <a:endParaRPr lang="sk-S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0BC5F-A1CF-4BEF-AD32-8758C67CBD34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Circle f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94252" y="2113494"/>
            <a:ext cx="1825459" cy="18254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62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84400" y="2613104"/>
            <a:ext cx="2077200" cy="20772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5574391" y="2391367"/>
            <a:ext cx="1080000" cy="1080000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8141493" y="3905974"/>
            <a:ext cx="1080000" cy="1080000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7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64653" y="2360888"/>
            <a:ext cx="1080000" cy="1080000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3267268" y="3875494"/>
            <a:ext cx="1080000" cy="1080000"/>
          </a:xfrm>
          <a:prstGeom prst="ellipse">
            <a:avLst/>
          </a:prstGeom>
          <a:ln w="317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5869883" y="2360888"/>
            <a:ext cx="1080000" cy="1080000"/>
          </a:xfrm>
          <a:prstGeom prst="ellipse">
            <a:avLst/>
          </a:prstGeom>
          <a:ln w="3175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8472499" y="3875494"/>
            <a:ext cx="1080000" cy="1080000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746138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ubtitle 2"/>
          <p:cNvSpPr>
            <a:spLocks noGrp="1"/>
          </p:cNvSpPr>
          <p:nvPr>
            <p:ph type="pic" sz="quarter" idx="14"/>
          </p:nvPr>
        </p:nvSpPr>
        <p:spPr>
          <a:xfrm>
            <a:off x="5057400" y="2613104"/>
            <a:ext cx="2077200" cy="2077200"/>
          </a:xfrm>
          <a:prstGeom prst="ellipse">
            <a:avLst/>
          </a:prstGeom>
          <a:noFill/>
          <a:ln w="31750">
            <a:solidFill>
              <a:schemeClr val="bg1">
                <a:lumMod val="6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7700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14638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572451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39389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200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14638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47703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539389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72454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2913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785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7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8" name="Picture Placeholder 46"/>
          <p:cNvSpPr>
            <a:spLocks noGrp="1"/>
          </p:cNvSpPr>
          <p:nvPr>
            <p:ph type="pic" sz="quarter" idx="12"/>
          </p:nvPr>
        </p:nvSpPr>
        <p:spPr>
          <a:xfrm>
            <a:off x="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46"/>
          <p:cNvSpPr>
            <a:spLocks noGrp="1"/>
          </p:cNvSpPr>
          <p:nvPr>
            <p:ph type="pic" sz="quarter" idx="13"/>
          </p:nvPr>
        </p:nvSpPr>
        <p:spPr>
          <a:xfrm>
            <a:off x="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1524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46"/>
          <p:cNvSpPr>
            <a:spLocks noGrp="1"/>
          </p:cNvSpPr>
          <p:nvPr>
            <p:ph type="pic" sz="quarter" idx="15"/>
          </p:nvPr>
        </p:nvSpPr>
        <p:spPr>
          <a:xfrm>
            <a:off x="1524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46"/>
          <p:cNvSpPr>
            <a:spLocks noGrp="1"/>
          </p:cNvSpPr>
          <p:nvPr>
            <p:ph type="pic" sz="quarter" idx="16"/>
          </p:nvPr>
        </p:nvSpPr>
        <p:spPr>
          <a:xfrm>
            <a:off x="1524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46"/>
          <p:cNvSpPr>
            <a:spLocks noGrp="1"/>
          </p:cNvSpPr>
          <p:nvPr>
            <p:ph type="pic" sz="quarter" idx="17"/>
          </p:nvPr>
        </p:nvSpPr>
        <p:spPr>
          <a:xfrm>
            <a:off x="1524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46"/>
          <p:cNvSpPr>
            <a:spLocks noGrp="1"/>
          </p:cNvSpPr>
          <p:nvPr>
            <p:ph type="pic" sz="quarter" idx="18"/>
          </p:nvPr>
        </p:nvSpPr>
        <p:spPr>
          <a:xfrm>
            <a:off x="3048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5" name="Picture Placeholder 46"/>
          <p:cNvSpPr>
            <a:spLocks noGrp="1"/>
          </p:cNvSpPr>
          <p:nvPr>
            <p:ph type="pic" sz="quarter" idx="19"/>
          </p:nvPr>
        </p:nvSpPr>
        <p:spPr>
          <a:xfrm>
            <a:off x="3048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6" name="Picture Placeholder 46"/>
          <p:cNvSpPr>
            <a:spLocks noGrp="1"/>
          </p:cNvSpPr>
          <p:nvPr>
            <p:ph type="pic" sz="quarter" idx="20"/>
          </p:nvPr>
        </p:nvSpPr>
        <p:spPr>
          <a:xfrm>
            <a:off x="3048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7" name="Picture Placeholder 46"/>
          <p:cNvSpPr>
            <a:spLocks noGrp="1"/>
          </p:cNvSpPr>
          <p:nvPr>
            <p:ph type="pic" sz="quarter" idx="21"/>
          </p:nvPr>
        </p:nvSpPr>
        <p:spPr>
          <a:xfrm>
            <a:off x="3048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8" name="Picture Placeholder 46"/>
          <p:cNvSpPr>
            <a:spLocks noGrp="1"/>
          </p:cNvSpPr>
          <p:nvPr>
            <p:ph type="pic" sz="quarter" idx="22"/>
          </p:nvPr>
        </p:nvSpPr>
        <p:spPr>
          <a:xfrm>
            <a:off x="4572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9" name="Picture Placeholder 46"/>
          <p:cNvSpPr>
            <a:spLocks noGrp="1"/>
          </p:cNvSpPr>
          <p:nvPr>
            <p:ph type="pic" sz="quarter" idx="23"/>
          </p:nvPr>
        </p:nvSpPr>
        <p:spPr>
          <a:xfrm>
            <a:off x="4572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0" name="Picture Placeholder 46"/>
          <p:cNvSpPr>
            <a:spLocks noGrp="1"/>
          </p:cNvSpPr>
          <p:nvPr>
            <p:ph type="pic" sz="quarter" idx="24"/>
          </p:nvPr>
        </p:nvSpPr>
        <p:spPr>
          <a:xfrm>
            <a:off x="4572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1" name="Picture Placeholder 46"/>
          <p:cNvSpPr>
            <a:spLocks noGrp="1"/>
          </p:cNvSpPr>
          <p:nvPr>
            <p:ph type="pic" sz="quarter" idx="25"/>
          </p:nvPr>
        </p:nvSpPr>
        <p:spPr>
          <a:xfrm>
            <a:off x="4572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2" name="Picture Placeholder 46"/>
          <p:cNvSpPr>
            <a:spLocks noGrp="1"/>
          </p:cNvSpPr>
          <p:nvPr>
            <p:ph type="pic" sz="quarter" idx="26"/>
          </p:nvPr>
        </p:nvSpPr>
        <p:spPr>
          <a:xfrm>
            <a:off x="6105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3" name="Picture Placeholder 46"/>
          <p:cNvSpPr>
            <a:spLocks noGrp="1"/>
          </p:cNvSpPr>
          <p:nvPr>
            <p:ph type="pic" sz="quarter" idx="27"/>
          </p:nvPr>
        </p:nvSpPr>
        <p:spPr>
          <a:xfrm>
            <a:off x="6105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4" name="Picture Placeholder 46"/>
          <p:cNvSpPr>
            <a:spLocks noGrp="1"/>
          </p:cNvSpPr>
          <p:nvPr>
            <p:ph type="pic" sz="quarter" idx="28"/>
          </p:nvPr>
        </p:nvSpPr>
        <p:spPr>
          <a:xfrm>
            <a:off x="6105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5" name="Picture Placeholder 46"/>
          <p:cNvSpPr>
            <a:spLocks noGrp="1"/>
          </p:cNvSpPr>
          <p:nvPr>
            <p:ph type="pic" sz="quarter" idx="29"/>
          </p:nvPr>
        </p:nvSpPr>
        <p:spPr>
          <a:xfrm>
            <a:off x="6105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6" name="Picture Placeholder 46"/>
          <p:cNvSpPr>
            <a:spLocks noGrp="1"/>
          </p:cNvSpPr>
          <p:nvPr>
            <p:ph type="pic" sz="quarter" idx="30"/>
          </p:nvPr>
        </p:nvSpPr>
        <p:spPr>
          <a:xfrm>
            <a:off x="7629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7" name="Picture Placeholder 46"/>
          <p:cNvSpPr>
            <a:spLocks noGrp="1"/>
          </p:cNvSpPr>
          <p:nvPr>
            <p:ph type="pic" sz="quarter" idx="31"/>
          </p:nvPr>
        </p:nvSpPr>
        <p:spPr>
          <a:xfrm>
            <a:off x="7629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8" name="Picture Placeholder 46"/>
          <p:cNvSpPr>
            <a:spLocks noGrp="1"/>
          </p:cNvSpPr>
          <p:nvPr>
            <p:ph type="pic" sz="quarter" idx="32"/>
          </p:nvPr>
        </p:nvSpPr>
        <p:spPr>
          <a:xfrm>
            <a:off x="7629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9" name="Picture Placeholder 46"/>
          <p:cNvSpPr>
            <a:spLocks noGrp="1"/>
          </p:cNvSpPr>
          <p:nvPr>
            <p:ph type="pic" sz="quarter" idx="33"/>
          </p:nvPr>
        </p:nvSpPr>
        <p:spPr>
          <a:xfrm>
            <a:off x="7629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0" name="Picture Placeholder 46"/>
          <p:cNvSpPr>
            <a:spLocks noGrp="1"/>
          </p:cNvSpPr>
          <p:nvPr>
            <p:ph type="pic" sz="quarter" idx="34"/>
          </p:nvPr>
        </p:nvSpPr>
        <p:spPr>
          <a:xfrm>
            <a:off x="9153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1" name="Picture Placeholder 46"/>
          <p:cNvSpPr>
            <a:spLocks noGrp="1"/>
          </p:cNvSpPr>
          <p:nvPr>
            <p:ph type="pic" sz="quarter" idx="35"/>
          </p:nvPr>
        </p:nvSpPr>
        <p:spPr>
          <a:xfrm>
            <a:off x="9153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2" name="Picture Placeholder 46"/>
          <p:cNvSpPr>
            <a:spLocks noGrp="1"/>
          </p:cNvSpPr>
          <p:nvPr>
            <p:ph type="pic" sz="quarter" idx="36"/>
          </p:nvPr>
        </p:nvSpPr>
        <p:spPr>
          <a:xfrm>
            <a:off x="9153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3" name="Picture Placeholder 46"/>
          <p:cNvSpPr>
            <a:spLocks noGrp="1"/>
          </p:cNvSpPr>
          <p:nvPr>
            <p:ph type="pic" sz="quarter" idx="37"/>
          </p:nvPr>
        </p:nvSpPr>
        <p:spPr>
          <a:xfrm>
            <a:off x="9153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4" name="Picture Placeholder 46"/>
          <p:cNvSpPr>
            <a:spLocks noGrp="1"/>
          </p:cNvSpPr>
          <p:nvPr>
            <p:ph type="pic" sz="quarter" idx="38"/>
          </p:nvPr>
        </p:nvSpPr>
        <p:spPr>
          <a:xfrm>
            <a:off x="10677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5" name="Picture Placeholder 46"/>
          <p:cNvSpPr>
            <a:spLocks noGrp="1"/>
          </p:cNvSpPr>
          <p:nvPr>
            <p:ph type="pic" sz="quarter" idx="39"/>
          </p:nvPr>
        </p:nvSpPr>
        <p:spPr>
          <a:xfrm>
            <a:off x="10677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6" name="Picture Placeholder 46"/>
          <p:cNvSpPr>
            <a:spLocks noGrp="1"/>
          </p:cNvSpPr>
          <p:nvPr>
            <p:ph type="pic" sz="quarter" idx="40"/>
          </p:nvPr>
        </p:nvSpPr>
        <p:spPr>
          <a:xfrm>
            <a:off x="10677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7" name="Picture Placeholder 46"/>
          <p:cNvSpPr>
            <a:spLocks noGrp="1"/>
          </p:cNvSpPr>
          <p:nvPr>
            <p:ph type="pic" sz="quarter" idx="41"/>
          </p:nvPr>
        </p:nvSpPr>
        <p:spPr>
          <a:xfrm>
            <a:off x="10677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3604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Hiearch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41520" y="1651000"/>
            <a:ext cx="1216025" cy="1216025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41520" y="3220814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99120" y="3220813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44219" y="3220813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41520" y="4716014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8199120" y="4716013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44219" y="4716013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176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Hiearch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557838" y="1637990"/>
            <a:ext cx="1216025" cy="1216025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557838" y="3554940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215438" y="3554939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760537" y="3554939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78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77493-8812-4E12-AC3B-397C1AF24BB3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159819" y="2866458"/>
            <a:ext cx="1820102" cy="227482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9544" y="3016282"/>
            <a:ext cx="1580064" cy="1974818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666885" y="3016282"/>
            <a:ext cx="1580064" cy="1974818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5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Spli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6099048" cy="6858000"/>
          </a:xfrm>
          <a:solidFill>
            <a:srgbClr val="F7F7F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9048" cy="6858000"/>
          </a:xfr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667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Picture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044978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3429000"/>
            <a:ext cx="2044977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4" y="3429000"/>
            <a:ext cx="2049859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4924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ndo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730417" y="0"/>
            <a:ext cx="2461332" cy="33909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730668" y="3490215"/>
            <a:ext cx="2461332" cy="3367785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185061" y="4363241"/>
            <a:ext cx="2420135" cy="249475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185061" y="0"/>
            <a:ext cx="2420135" cy="4263926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638005" y="2166730"/>
            <a:ext cx="2429570" cy="469127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628069" y="0"/>
            <a:ext cx="2439506" cy="2067416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064945" y="0"/>
            <a:ext cx="2461332" cy="33909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2065196" y="3490215"/>
            <a:ext cx="2461332" cy="3367785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1963153" cy="249475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2594074"/>
            <a:ext cx="1963153" cy="4263926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99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up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437523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038600" y="998220"/>
            <a:ext cx="4080000" cy="3088640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403146" y="1196340"/>
            <a:ext cx="3556564" cy="27178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97490" y="1174749"/>
            <a:ext cx="3631672" cy="2717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2200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5F2C-BCA4-4E13-AF89-697697FA1E83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4176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3A7-4038-4DF2-B779-33525524AD75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23054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32C3-D618-4E57-A435-FC4F81164DF6}" type="datetime1">
              <a:rPr lang="en-US" smtClean="0"/>
              <a:t>3/3/2022</a:t>
            </a:fld>
            <a:endParaRPr lang="en-US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9575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36005-AF70-4A15-B81F-334A9FBA0B03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3/3/2022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F9F0C5-380F-41C2-899A-BAC0F0927E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63527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5BC7-7076-4464-B15E-6F1D947E08C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76120" y="1144907"/>
            <a:ext cx="2230120" cy="380301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16603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85BC7-7076-4464-B15E-6F1D947E08C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976120" y="1144907"/>
            <a:ext cx="2230120" cy="3803014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623063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6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martphone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3475" y="1958975"/>
            <a:ext cx="2152650" cy="3725863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320280" y="1958974"/>
            <a:ext cx="2115060" cy="372586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011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up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 userDrawn="1">
            <p:ph type="pic" sz="quarter" idx="13"/>
          </p:nvPr>
        </p:nvSpPr>
        <p:spPr>
          <a:xfrm>
            <a:off x="3333749" y="3279774"/>
            <a:ext cx="5563115" cy="4202241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1"/>
          <p:cNvSpPr>
            <a:spLocks noGrp="1"/>
          </p:cNvSpPr>
          <p:nvPr userDrawn="1">
            <p:ph type="pic" sz="quarter" idx="14"/>
          </p:nvPr>
        </p:nvSpPr>
        <p:spPr>
          <a:xfrm>
            <a:off x="-571757" y="3530819"/>
            <a:ext cx="4945638" cy="3715801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849112" y="3530819"/>
            <a:ext cx="4945638" cy="371580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649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&amp; 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-355600" y="2174240"/>
            <a:ext cx="5034280" cy="347472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97513" y="3234830"/>
            <a:ext cx="1290320" cy="234682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752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Left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959974" y="0"/>
            <a:ext cx="3046420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145580" y="0"/>
            <a:ext cx="3046420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959974" y="3497192"/>
            <a:ext cx="3046420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145580" y="3497192"/>
            <a:ext cx="3030525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3210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3580" y="1799908"/>
            <a:ext cx="1872000" cy="1872000"/>
          </a:xfrm>
          <a:prstGeom prst="rect">
            <a:avLst/>
          </a:prstGeom>
          <a:ln w="34925">
            <a:noFill/>
          </a:ln>
        </p:spPr>
        <p:txBody>
          <a:bodyPr>
            <a:normAutofit/>
          </a:bodyPr>
          <a:lstStyle>
            <a:lvl1pPr>
              <a:defRPr sz="2133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00800" y="1799908"/>
            <a:ext cx="1872000" cy="1872000"/>
          </a:xfrm>
          <a:prstGeom prst="rect">
            <a:avLst/>
          </a:prstGeom>
          <a:ln w="34925">
            <a:noFill/>
          </a:ln>
        </p:spPr>
        <p:txBody>
          <a:bodyPr>
            <a:normAutofit/>
          </a:bodyPr>
          <a:lstStyle>
            <a:lvl1pPr>
              <a:defRPr sz="2133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5911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38200" y="1644650"/>
            <a:ext cx="3343275" cy="408463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098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7569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49339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42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026400" y="0"/>
            <a:ext cx="4165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168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5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55866" y="2367165"/>
            <a:ext cx="835200" cy="83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755866" y="3631260"/>
            <a:ext cx="835200" cy="83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755866" y="4895355"/>
            <a:ext cx="835200" cy="83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116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7849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01200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wi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57109" y="1898543"/>
            <a:ext cx="5267568" cy="396242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50028" cy="6858000"/>
          </a:xfrm>
          <a:custGeom>
            <a:avLst/>
            <a:gdLst>
              <a:gd name="connsiteX0" fmla="*/ 0 w 9150028"/>
              <a:gd name="connsiteY0" fmla="*/ 0 h 6858000"/>
              <a:gd name="connsiteX1" fmla="*/ 9150028 w 9150028"/>
              <a:gd name="connsiteY1" fmla="*/ 0 h 6858000"/>
              <a:gd name="connsiteX2" fmla="*/ 5112227 w 9150028"/>
              <a:gd name="connsiteY2" fmla="*/ 6858000 h 6858000"/>
              <a:gd name="connsiteX3" fmla="*/ 0 w 91500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0028" h="6858000">
                <a:moveTo>
                  <a:pt x="0" y="0"/>
                </a:moveTo>
                <a:lnTo>
                  <a:pt x="9150028" y="0"/>
                </a:lnTo>
                <a:lnTo>
                  <a:pt x="511222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82330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839737" y="0"/>
            <a:ext cx="9352263" cy="6858000"/>
          </a:xfrm>
          <a:custGeom>
            <a:avLst/>
            <a:gdLst>
              <a:gd name="connsiteX0" fmla="*/ 0 w 9352263"/>
              <a:gd name="connsiteY0" fmla="*/ 0 h 6858000"/>
              <a:gd name="connsiteX1" fmla="*/ 1620454 w 9352263"/>
              <a:gd name="connsiteY1" fmla="*/ 0 h 6858000"/>
              <a:gd name="connsiteX2" fmla="*/ 7731809 w 9352263"/>
              <a:gd name="connsiteY2" fmla="*/ 0 h 6858000"/>
              <a:gd name="connsiteX3" fmla="*/ 9352263 w 9352263"/>
              <a:gd name="connsiteY3" fmla="*/ 0 h 6858000"/>
              <a:gd name="connsiteX4" fmla="*/ 9352263 w 9352263"/>
              <a:gd name="connsiteY4" fmla="*/ 6858000 h 6858000"/>
              <a:gd name="connsiteX5" fmla="*/ 7731809 w 9352263"/>
              <a:gd name="connsiteY5" fmla="*/ 6858000 h 6858000"/>
              <a:gd name="connsiteX6" fmla="*/ 4649376 w 9352263"/>
              <a:gd name="connsiteY6" fmla="*/ 6858000 h 6858000"/>
              <a:gd name="connsiteX7" fmla="*/ 3028922 w 935226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2263" h="6858000">
                <a:moveTo>
                  <a:pt x="0" y="0"/>
                </a:moveTo>
                <a:lnTo>
                  <a:pt x="1620454" y="0"/>
                </a:lnTo>
                <a:lnTo>
                  <a:pt x="7731809" y="0"/>
                </a:lnTo>
                <a:lnTo>
                  <a:pt x="9352263" y="0"/>
                </a:lnTo>
                <a:lnTo>
                  <a:pt x="9352263" y="6858000"/>
                </a:lnTo>
                <a:lnTo>
                  <a:pt x="7731809" y="6858000"/>
                </a:lnTo>
                <a:lnTo>
                  <a:pt x="4649376" y="6858000"/>
                </a:lnTo>
                <a:lnTo>
                  <a:pt x="302892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-69728" y="1750890"/>
            <a:ext cx="5697538" cy="35941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250023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2321560" y="1811850"/>
            <a:ext cx="4683760" cy="283127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694238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046621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6043-4BC6-45D1-A6E7-FE9AE46A345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105525" y="2015263"/>
            <a:ext cx="1562100" cy="15621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200899" y="2697013"/>
            <a:ext cx="2328137" cy="2328137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932191" y="3942023"/>
            <a:ext cx="1473144" cy="14731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24600" y="4354851"/>
            <a:ext cx="1473144" cy="14731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932191" y="1894168"/>
            <a:ext cx="1780285" cy="178028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7997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95276" y="325538"/>
            <a:ext cx="5537923" cy="6007953"/>
          </a:xfrm>
          <a:custGeom>
            <a:avLst/>
            <a:gdLst>
              <a:gd name="connsiteX0" fmla="*/ 3032321 w 5537923"/>
              <a:gd name="connsiteY0" fmla="*/ 0 h 6007953"/>
              <a:gd name="connsiteX1" fmla="*/ 5537923 w 5537923"/>
              <a:gd name="connsiteY1" fmla="*/ 1710221 h 6007953"/>
              <a:gd name="connsiteX2" fmla="*/ 3859317 w 5537923"/>
              <a:gd name="connsiteY2" fmla="*/ 1803865 h 6007953"/>
              <a:gd name="connsiteX3" fmla="*/ 3017553 w 5537923"/>
              <a:gd name="connsiteY3" fmla="*/ 1044862 h 6007953"/>
              <a:gd name="connsiteX4" fmla="*/ 2525293 w 5537923"/>
              <a:gd name="connsiteY4" fmla="*/ 1182862 h 6007953"/>
              <a:gd name="connsiteX5" fmla="*/ 2353002 w 5537923"/>
              <a:gd name="connsiteY5" fmla="*/ 1508149 h 6007953"/>
              <a:gd name="connsiteX6" fmla="*/ 2490835 w 5537923"/>
              <a:gd name="connsiteY6" fmla="*/ 1774293 h 6007953"/>
              <a:gd name="connsiteX7" fmla="*/ 3150463 w 5537923"/>
              <a:gd name="connsiteY7" fmla="*/ 2094652 h 6007953"/>
              <a:gd name="connsiteX8" fmla="*/ 4218667 w 5537923"/>
              <a:gd name="connsiteY8" fmla="*/ 2572725 h 6007953"/>
              <a:gd name="connsiteX9" fmla="*/ 4888140 w 5537923"/>
              <a:gd name="connsiteY9" fmla="*/ 3159227 h 6007953"/>
              <a:gd name="connsiteX10" fmla="*/ 5149038 w 5537923"/>
              <a:gd name="connsiteY10" fmla="*/ 4056231 h 6007953"/>
              <a:gd name="connsiteX11" fmla="*/ 4868450 w 5537923"/>
              <a:gd name="connsiteY11" fmla="*/ 5002521 h 6007953"/>
              <a:gd name="connsiteX12" fmla="*/ 4051298 w 5537923"/>
              <a:gd name="connsiteY12" fmla="*/ 5727024 h 6007953"/>
              <a:gd name="connsiteX13" fmla="*/ 2540061 w 5537923"/>
              <a:gd name="connsiteY13" fmla="*/ 6007953 h 6007953"/>
              <a:gd name="connsiteX14" fmla="*/ 580867 w 5537923"/>
              <a:gd name="connsiteY14" fmla="*/ 5475665 h 6007953"/>
              <a:gd name="connsiteX15" fmla="*/ 0 w 5537923"/>
              <a:gd name="connsiteY15" fmla="*/ 4115374 h 6007953"/>
              <a:gd name="connsiteX16" fmla="*/ 0 w 5537923"/>
              <a:gd name="connsiteY16" fmla="*/ 3977373 h 6007953"/>
              <a:gd name="connsiteX17" fmla="*/ 1688451 w 5537923"/>
              <a:gd name="connsiteY17" fmla="*/ 3864016 h 6007953"/>
              <a:gd name="connsiteX18" fmla="*/ 1924736 w 5537923"/>
              <a:gd name="connsiteY18" fmla="*/ 4632876 h 6007953"/>
              <a:gd name="connsiteX19" fmla="*/ 2589287 w 5537923"/>
              <a:gd name="connsiteY19" fmla="*/ 4854663 h 6007953"/>
              <a:gd name="connsiteX20" fmla="*/ 3239070 w 5537923"/>
              <a:gd name="connsiteY20" fmla="*/ 4667376 h 6007953"/>
              <a:gd name="connsiteX21" fmla="*/ 3465509 w 5537923"/>
              <a:gd name="connsiteY21" fmla="*/ 4243518 h 6007953"/>
              <a:gd name="connsiteX22" fmla="*/ 3322754 w 5537923"/>
              <a:gd name="connsiteY22" fmla="*/ 3918230 h 6007953"/>
              <a:gd name="connsiteX23" fmla="*/ 2623745 w 5537923"/>
              <a:gd name="connsiteY23" fmla="*/ 3563372 h 6007953"/>
              <a:gd name="connsiteX24" fmla="*/ 1004210 w 5537923"/>
              <a:gd name="connsiteY24" fmla="*/ 2715654 h 6007953"/>
              <a:gd name="connsiteX25" fmla="*/ 664551 w 5537923"/>
              <a:gd name="connsiteY25" fmla="*/ 1779222 h 6007953"/>
              <a:gd name="connsiteX26" fmla="*/ 945139 w 5537923"/>
              <a:gd name="connsiteY26" fmla="*/ 867432 h 6007953"/>
              <a:gd name="connsiteX27" fmla="*/ 1757368 w 5537923"/>
              <a:gd name="connsiteY27" fmla="*/ 226715 h 6007953"/>
              <a:gd name="connsiteX28" fmla="*/ 3032321 w 5537923"/>
              <a:gd name="connsiteY28" fmla="*/ 0 h 600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537923" h="6007953">
                <a:moveTo>
                  <a:pt x="3032321" y="0"/>
                </a:moveTo>
                <a:cubicBezTo>
                  <a:pt x="4602630" y="0"/>
                  <a:pt x="5439471" y="571717"/>
                  <a:pt x="5537923" y="1710221"/>
                </a:cubicBezTo>
                <a:cubicBezTo>
                  <a:pt x="3859317" y="1803865"/>
                  <a:pt x="3859317" y="1803865"/>
                  <a:pt x="3859317" y="1803865"/>
                </a:cubicBezTo>
                <a:cubicBezTo>
                  <a:pt x="3824859" y="1296220"/>
                  <a:pt x="3544271" y="1044862"/>
                  <a:pt x="3017553" y="1044862"/>
                </a:cubicBezTo>
                <a:cubicBezTo>
                  <a:pt x="2805881" y="1044862"/>
                  <a:pt x="2638513" y="1094147"/>
                  <a:pt x="2525293" y="1182862"/>
                </a:cubicBezTo>
                <a:cubicBezTo>
                  <a:pt x="2412073" y="1271577"/>
                  <a:pt x="2353002" y="1384934"/>
                  <a:pt x="2353002" y="1508149"/>
                </a:cubicBezTo>
                <a:cubicBezTo>
                  <a:pt x="2353002" y="1601792"/>
                  <a:pt x="2397305" y="1690507"/>
                  <a:pt x="2490835" y="1774293"/>
                </a:cubicBezTo>
                <a:cubicBezTo>
                  <a:pt x="2584364" y="1858079"/>
                  <a:pt x="2800959" y="1961580"/>
                  <a:pt x="3150463" y="2094652"/>
                </a:cubicBezTo>
                <a:cubicBezTo>
                  <a:pt x="3588574" y="2262224"/>
                  <a:pt x="3943001" y="2419939"/>
                  <a:pt x="4218667" y="2572725"/>
                </a:cubicBezTo>
                <a:cubicBezTo>
                  <a:pt x="4489410" y="2720583"/>
                  <a:pt x="4715849" y="2917727"/>
                  <a:pt x="4888140" y="3159227"/>
                </a:cubicBezTo>
                <a:cubicBezTo>
                  <a:pt x="5065354" y="3400728"/>
                  <a:pt x="5149038" y="3701372"/>
                  <a:pt x="5149038" y="4056231"/>
                </a:cubicBezTo>
                <a:cubicBezTo>
                  <a:pt x="5149038" y="4396304"/>
                  <a:pt x="5055509" y="4711734"/>
                  <a:pt x="4868450" y="5002521"/>
                </a:cubicBezTo>
                <a:cubicBezTo>
                  <a:pt x="4681391" y="5298236"/>
                  <a:pt x="4405726" y="5534808"/>
                  <a:pt x="4051298" y="5727024"/>
                </a:cubicBezTo>
                <a:cubicBezTo>
                  <a:pt x="3696871" y="5914310"/>
                  <a:pt x="3194766" y="6007953"/>
                  <a:pt x="2540061" y="6007953"/>
                </a:cubicBezTo>
                <a:cubicBezTo>
                  <a:pt x="1619535" y="6007953"/>
                  <a:pt x="964829" y="5830524"/>
                  <a:pt x="580867" y="5475665"/>
                </a:cubicBezTo>
                <a:cubicBezTo>
                  <a:pt x="191981" y="5125735"/>
                  <a:pt x="0" y="4667376"/>
                  <a:pt x="0" y="4115374"/>
                </a:cubicBezTo>
                <a:cubicBezTo>
                  <a:pt x="0" y="3977373"/>
                  <a:pt x="0" y="3977373"/>
                  <a:pt x="0" y="3977373"/>
                </a:cubicBezTo>
                <a:cubicBezTo>
                  <a:pt x="1688451" y="3864016"/>
                  <a:pt x="1688451" y="3864016"/>
                  <a:pt x="1688451" y="3864016"/>
                </a:cubicBezTo>
                <a:cubicBezTo>
                  <a:pt x="1688451" y="4228732"/>
                  <a:pt x="1767213" y="4480090"/>
                  <a:pt x="1924736" y="4632876"/>
                </a:cubicBezTo>
                <a:cubicBezTo>
                  <a:pt x="2087182" y="4780734"/>
                  <a:pt x="2308699" y="4854663"/>
                  <a:pt x="2589287" y="4854663"/>
                </a:cubicBezTo>
                <a:cubicBezTo>
                  <a:pt x="2874797" y="4854663"/>
                  <a:pt x="3091392" y="4795520"/>
                  <a:pt x="3239070" y="4667376"/>
                </a:cubicBezTo>
                <a:cubicBezTo>
                  <a:pt x="3391670" y="4544162"/>
                  <a:pt x="3465509" y="4401232"/>
                  <a:pt x="3465509" y="4243518"/>
                </a:cubicBezTo>
                <a:cubicBezTo>
                  <a:pt x="3465509" y="4125231"/>
                  <a:pt x="3416283" y="4016802"/>
                  <a:pt x="3322754" y="3918230"/>
                </a:cubicBezTo>
                <a:cubicBezTo>
                  <a:pt x="3229225" y="3814730"/>
                  <a:pt x="2992940" y="3696444"/>
                  <a:pt x="2623745" y="3563372"/>
                </a:cubicBezTo>
                <a:cubicBezTo>
                  <a:pt x="1767213" y="3257799"/>
                  <a:pt x="1230650" y="2971941"/>
                  <a:pt x="1004210" y="2715654"/>
                </a:cubicBezTo>
                <a:cubicBezTo>
                  <a:pt x="777771" y="2454439"/>
                  <a:pt x="664551" y="2143937"/>
                  <a:pt x="664551" y="1779222"/>
                </a:cubicBezTo>
                <a:cubicBezTo>
                  <a:pt x="664551" y="1444077"/>
                  <a:pt x="758080" y="1143433"/>
                  <a:pt x="945139" y="867432"/>
                </a:cubicBezTo>
                <a:cubicBezTo>
                  <a:pt x="1132198" y="591431"/>
                  <a:pt x="1402941" y="379502"/>
                  <a:pt x="1757368" y="226715"/>
                </a:cubicBezTo>
                <a:cubicBezTo>
                  <a:pt x="2111795" y="73929"/>
                  <a:pt x="2535138" y="0"/>
                  <a:pt x="303232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0674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633349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7980" y="578735"/>
            <a:ext cx="7780201" cy="5486221"/>
          </a:xfrm>
          <a:custGeom>
            <a:avLst/>
            <a:gdLst>
              <a:gd name="connsiteX0" fmla="*/ 0 w 7780201"/>
              <a:gd name="connsiteY0" fmla="*/ 0 h 5486221"/>
              <a:gd name="connsiteX1" fmla="*/ 1523635 w 7780201"/>
              <a:gd name="connsiteY1" fmla="*/ 0 h 5486221"/>
              <a:gd name="connsiteX2" fmla="*/ 1446884 w 7780201"/>
              <a:gd name="connsiteY2" fmla="*/ 3351427 h 5486221"/>
              <a:gd name="connsiteX3" fmla="*/ 1463940 w 7780201"/>
              <a:gd name="connsiteY3" fmla="*/ 3362798 h 5486221"/>
              <a:gd name="connsiteX4" fmla="*/ 2979047 w 7780201"/>
              <a:gd name="connsiteY4" fmla="*/ 0 h 5486221"/>
              <a:gd name="connsiteX5" fmla="*/ 4622071 w 7780201"/>
              <a:gd name="connsiteY5" fmla="*/ 0 h 5486221"/>
              <a:gd name="connsiteX6" fmla="*/ 4701664 w 7780201"/>
              <a:gd name="connsiteY6" fmla="*/ 3388381 h 5486221"/>
              <a:gd name="connsiteX7" fmla="*/ 4715877 w 7780201"/>
              <a:gd name="connsiteY7" fmla="*/ 3388381 h 5486221"/>
              <a:gd name="connsiteX8" fmla="*/ 6122964 w 7780201"/>
              <a:gd name="connsiteY8" fmla="*/ 0 h 5486221"/>
              <a:gd name="connsiteX9" fmla="*/ 7780201 w 7780201"/>
              <a:gd name="connsiteY9" fmla="*/ 0 h 5486221"/>
              <a:gd name="connsiteX10" fmla="*/ 5201961 w 7780201"/>
              <a:gd name="connsiteY10" fmla="*/ 5486221 h 5486221"/>
              <a:gd name="connsiteX11" fmla="*/ 3544725 w 7780201"/>
              <a:gd name="connsiteY11" fmla="*/ 5486221 h 5486221"/>
              <a:gd name="connsiteX12" fmla="*/ 3413965 w 7780201"/>
              <a:gd name="connsiteY12" fmla="*/ 2123423 h 5486221"/>
              <a:gd name="connsiteX13" fmla="*/ 3399752 w 7780201"/>
              <a:gd name="connsiteY13" fmla="*/ 2123423 h 5486221"/>
              <a:gd name="connsiteX14" fmla="*/ 1839164 w 7780201"/>
              <a:gd name="connsiteY14" fmla="*/ 5486221 h 5486221"/>
              <a:gd name="connsiteX15" fmla="*/ 144973 w 7780201"/>
              <a:gd name="connsiteY15" fmla="*/ 5486221 h 548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0201" h="5486221">
                <a:moveTo>
                  <a:pt x="0" y="0"/>
                </a:moveTo>
                <a:lnTo>
                  <a:pt x="1523635" y="0"/>
                </a:lnTo>
                <a:lnTo>
                  <a:pt x="1446884" y="3351427"/>
                </a:lnTo>
                <a:lnTo>
                  <a:pt x="1463940" y="3362798"/>
                </a:lnTo>
                <a:lnTo>
                  <a:pt x="2979047" y="0"/>
                </a:lnTo>
                <a:lnTo>
                  <a:pt x="4622071" y="0"/>
                </a:lnTo>
                <a:lnTo>
                  <a:pt x="4701664" y="3388381"/>
                </a:lnTo>
                <a:lnTo>
                  <a:pt x="4715877" y="3388381"/>
                </a:lnTo>
                <a:lnTo>
                  <a:pt x="6122964" y="0"/>
                </a:lnTo>
                <a:lnTo>
                  <a:pt x="7780201" y="0"/>
                </a:lnTo>
                <a:lnTo>
                  <a:pt x="5201961" y="5486221"/>
                </a:lnTo>
                <a:lnTo>
                  <a:pt x="3544725" y="5486221"/>
                </a:lnTo>
                <a:lnTo>
                  <a:pt x="3413965" y="2123423"/>
                </a:lnTo>
                <a:lnTo>
                  <a:pt x="3399752" y="2123423"/>
                </a:lnTo>
                <a:lnTo>
                  <a:pt x="1839164" y="5486221"/>
                </a:lnTo>
                <a:lnTo>
                  <a:pt x="144973" y="548622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755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633349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35667" y="508334"/>
            <a:ext cx="5918035" cy="5838973"/>
          </a:xfrm>
          <a:custGeom>
            <a:avLst/>
            <a:gdLst>
              <a:gd name="connsiteX0" fmla="*/ 3230311 w 5918035"/>
              <a:gd name="connsiteY0" fmla="*/ 1288438 h 5838973"/>
              <a:gd name="connsiteX1" fmla="*/ 2406048 w 5918035"/>
              <a:gd name="connsiteY1" fmla="*/ 1633442 h 5838973"/>
              <a:gd name="connsiteX2" fmla="*/ 1888487 w 5918035"/>
              <a:gd name="connsiteY2" fmla="*/ 2563035 h 5838973"/>
              <a:gd name="connsiteX3" fmla="*/ 1715967 w 5918035"/>
              <a:gd name="connsiteY3" fmla="*/ 3550129 h 5838973"/>
              <a:gd name="connsiteX4" fmla="*/ 1969955 w 5918035"/>
              <a:gd name="connsiteY4" fmla="*/ 4268886 h 5838973"/>
              <a:gd name="connsiteX5" fmla="*/ 2674413 w 5918035"/>
              <a:gd name="connsiteY5" fmla="*/ 4556389 h 5838973"/>
              <a:gd name="connsiteX6" fmla="*/ 3532221 w 5918035"/>
              <a:gd name="connsiteY6" fmla="*/ 4173052 h 5838973"/>
              <a:gd name="connsiteX7" fmla="*/ 4044989 w 5918035"/>
              <a:gd name="connsiteY7" fmla="*/ 3209917 h 5838973"/>
              <a:gd name="connsiteX8" fmla="*/ 4207925 w 5918035"/>
              <a:gd name="connsiteY8" fmla="*/ 2385741 h 5838973"/>
              <a:gd name="connsiteX9" fmla="*/ 3934768 w 5918035"/>
              <a:gd name="connsiteY9" fmla="*/ 1561566 h 5838973"/>
              <a:gd name="connsiteX10" fmla="*/ 3230311 w 5918035"/>
              <a:gd name="connsiteY10" fmla="*/ 1288438 h 5838973"/>
              <a:gd name="connsiteX11" fmla="*/ 3416647 w 5918035"/>
              <a:gd name="connsiteY11" fmla="*/ 0 h 5838973"/>
              <a:gd name="connsiteX12" fmla="*/ 5314252 w 5918035"/>
              <a:gd name="connsiteY12" fmla="*/ 689756 h 5838973"/>
              <a:gd name="connsiteX13" fmla="*/ 5918035 w 5918035"/>
              <a:gd name="connsiteY13" fmla="*/ 2390195 h 5838973"/>
              <a:gd name="connsiteX14" fmla="*/ 5807821 w 5918035"/>
              <a:gd name="connsiteY14" fmla="*/ 3281129 h 5838973"/>
              <a:gd name="connsiteX15" fmla="*/ 5376547 w 5918035"/>
              <a:gd name="connsiteY15" fmla="*/ 4310973 h 5838973"/>
              <a:gd name="connsiteX16" fmla="*/ 4547543 w 5918035"/>
              <a:gd name="connsiteY16" fmla="*/ 5216277 h 5838973"/>
              <a:gd name="connsiteX17" fmla="*/ 3565197 w 5918035"/>
              <a:gd name="connsiteY17" fmla="*/ 5714434 h 5838973"/>
              <a:gd name="connsiteX18" fmla="*/ 2568475 w 5918035"/>
              <a:gd name="connsiteY18" fmla="*/ 5838973 h 5838973"/>
              <a:gd name="connsiteX19" fmla="*/ 680454 w 5918035"/>
              <a:gd name="connsiteY19" fmla="*/ 5225857 h 5838973"/>
              <a:gd name="connsiteX20" fmla="*/ 0 w 5918035"/>
              <a:gd name="connsiteY20" fmla="*/ 3511048 h 5838973"/>
              <a:gd name="connsiteX21" fmla="*/ 167718 w 5918035"/>
              <a:gd name="connsiteY21" fmla="*/ 2380615 h 5838973"/>
              <a:gd name="connsiteX22" fmla="*/ 670871 w 5918035"/>
              <a:gd name="connsiteY22" fmla="*/ 1345982 h 5838973"/>
              <a:gd name="connsiteX23" fmla="*/ 1490291 w 5918035"/>
              <a:gd name="connsiteY23" fmla="*/ 531687 h 5838973"/>
              <a:gd name="connsiteX24" fmla="*/ 2448677 w 5918035"/>
              <a:gd name="connsiteY24" fmla="*/ 100589 h 5838973"/>
              <a:gd name="connsiteX25" fmla="*/ 3416647 w 5918035"/>
              <a:gd name="connsiteY25" fmla="*/ 0 h 583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18035" h="5838973">
                <a:moveTo>
                  <a:pt x="3230311" y="1288438"/>
                </a:moveTo>
                <a:cubicBezTo>
                  <a:pt x="2914024" y="1288438"/>
                  <a:pt x="2636075" y="1403439"/>
                  <a:pt x="2406048" y="1633442"/>
                </a:cubicBezTo>
                <a:cubicBezTo>
                  <a:pt x="2176021" y="1868236"/>
                  <a:pt x="2003501" y="2174906"/>
                  <a:pt x="1888487" y="2563035"/>
                </a:cubicBezTo>
                <a:cubicBezTo>
                  <a:pt x="1773474" y="2951164"/>
                  <a:pt x="1715967" y="3281792"/>
                  <a:pt x="1715967" y="3550129"/>
                </a:cubicBezTo>
                <a:cubicBezTo>
                  <a:pt x="1715967" y="3842423"/>
                  <a:pt x="1802227" y="4077217"/>
                  <a:pt x="1969955" y="4268886"/>
                </a:cubicBezTo>
                <a:cubicBezTo>
                  <a:pt x="2137683" y="4460555"/>
                  <a:pt x="2372502" y="4556389"/>
                  <a:pt x="2674413" y="4556389"/>
                </a:cubicBezTo>
                <a:cubicBezTo>
                  <a:pt x="3009868" y="4556389"/>
                  <a:pt x="3297402" y="4427013"/>
                  <a:pt x="3532221" y="4173052"/>
                </a:cubicBezTo>
                <a:cubicBezTo>
                  <a:pt x="3767040" y="3919091"/>
                  <a:pt x="3939560" y="3598046"/>
                  <a:pt x="4044989" y="3209917"/>
                </a:cubicBezTo>
                <a:cubicBezTo>
                  <a:pt x="4155211" y="2826579"/>
                  <a:pt x="4207925" y="2548660"/>
                  <a:pt x="4207925" y="2385741"/>
                </a:cubicBezTo>
                <a:cubicBezTo>
                  <a:pt x="4207925" y="2021571"/>
                  <a:pt x="4116873" y="1748443"/>
                  <a:pt x="3934768" y="1561566"/>
                </a:cubicBezTo>
                <a:cubicBezTo>
                  <a:pt x="3747871" y="1379481"/>
                  <a:pt x="3517845" y="1288438"/>
                  <a:pt x="3230311" y="1288438"/>
                </a:cubicBezTo>
                <a:close/>
                <a:moveTo>
                  <a:pt x="3416647" y="0"/>
                </a:moveTo>
                <a:cubicBezTo>
                  <a:pt x="4279195" y="0"/>
                  <a:pt x="4911730" y="229919"/>
                  <a:pt x="5314252" y="689756"/>
                </a:cubicBezTo>
                <a:cubicBezTo>
                  <a:pt x="5716774" y="1154383"/>
                  <a:pt x="5918035" y="1719599"/>
                  <a:pt x="5918035" y="2390195"/>
                </a:cubicBezTo>
                <a:cubicBezTo>
                  <a:pt x="5918035" y="2653643"/>
                  <a:pt x="5884492" y="2945831"/>
                  <a:pt x="5807821" y="3281129"/>
                </a:cubicBezTo>
                <a:cubicBezTo>
                  <a:pt x="5731150" y="3611637"/>
                  <a:pt x="5587392" y="3956515"/>
                  <a:pt x="5376547" y="4310973"/>
                </a:cubicBezTo>
                <a:cubicBezTo>
                  <a:pt x="5160910" y="4670221"/>
                  <a:pt x="4887770" y="4971989"/>
                  <a:pt x="4547543" y="5216277"/>
                </a:cubicBezTo>
                <a:cubicBezTo>
                  <a:pt x="4207316" y="5465356"/>
                  <a:pt x="3876672" y="5633005"/>
                  <a:pt x="3565197" y="5714434"/>
                </a:cubicBezTo>
                <a:cubicBezTo>
                  <a:pt x="3253721" y="5795864"/>
                  <a:pt x="2918286" y="5838973"/>
                  <a:pt x="2568475" y="5838973"/>
                </a:cubicBezTo>
                <a:cubicBezTo>
                  <a:pt x="1758639" y="5838973"/>
                  <a:pt x="1130896" y="5637795"/>
                  <a:pt x="680454" y="5225857"/>
                </a:cubicBezTo>
                <a:cubicBezTo>
                  <a:pt x="225221" y="4818710"/>
                  <a:pt x="0" y="4243913"/>
                  <a:pt x="0" y="3511048"/>
                </a:cubicBezTo>
                <a:cubicBezTo>
                  <a:pt x="0" y="3123060"/>
                  <a:pt x="57503" y="2749443"/>
                  <a:pt x="167718" y="2380615"/>
                </a:cubicBezTo>
                <a:cubicBezTo>
                  <a:pt x="277932" y="2016577"/>
                  <a:pt x="445650" y="1671700"/>
                  <a:pt x="670871" y="1345982"/>
                </a:cubicBezTo>
                <a:cubicBezTo>
                  <a:pt x="891299" y="1020264"/>
                  <a:pt x="1164439" y="747235"/>
                  <a:pt x="1490291" y="531687"/>
                </a:cubicBezTo>
                <a:cubicBezTo>
                  <a:pt x="1816142" y="311348"/>
                  <a:pt x="2132409" y="167649"/>
                  <a:pt x="2448677" y="100589"/>
                </a:cubicBezTo>
                <a:cubicBezTo>
                  <a:pt x="2764944" y="33530"/>
                  <a:pt x="3086004" y="0"/>
                  <a:pt x="341664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29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martphone 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3475" y="1958975"/>
            <a:ext cx="2152650" cy="3725863"/>
          </a:xfrm>
        </p:spPr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6320280" y="1958974"/>
            <a:ext cx="2115060" cy="3725863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88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633349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8882" y="578011"/>
            <a:ext cx="5553523" cy="5579541"/>
          </a:xfrm>
          <a:custGeom>
            <a:avLst/>
            <a:gdLst>
              <a:gd name="connsiteX0" fmla="*/ 286205 w 5553523"/>
              <a:gd name="connsiteY0" fmla="*/ 0 h 5579541"/>
              <a:gd name="connsiteX1" fmla="*/ 5553523 w 5553523"/>
              <a:gd name="connsiteY1" fmla="*/ 0 h 5579541"/>
              <a:gd name="connsiteX2" fmla="*/ 5264428 w 5553523"/>
              <a:gd name="connsiteY2" fmla="*/ 1373203 h 5579541"/>
              <a:gd name="connsiteX3" fmla="*/ 3457581 w 5553523"/>
              <a:gd name="connsiteY3" fmla="*/ 1373203 h 5579541"/>
              <a:gd name="connsiteX4" fmla="*/ 2549822 w 5553523"/>
              <a:gd name="connsiteY4" fmla="*/ 5579541 h 5579541"/>
              <a:gd name="connsiteX5" fmla="*/ 821031 w 5553523"/>
              <a:gd name="connsiteY5" fmla="*/ 5579541 h 5579541"/>
              <a:gd name="connsiteX6" fmla="*/ 1728791 w 5553523"/>
              <a:gd name="connsiteY6" fmla="*/ 1373203 h 5579541"/>
              <a:gd name="connsiteX7" fmla="*/ 0 w 5553523"/>
              <a:gd name="connsiteY7" fmla="*/ 1373203 h 557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523" h="5579541">
                <a:moveTo>
                  <a:pt x="286205" y="0"/>
                </a:moveTo>
                <a:lnTo>
                  <a:pt x="5553523" y="0"/>
                </a:lnTo>
                <a:lnTo>
                  <a:pt x="5264428" y="1373203"/>
                </a:lnTo>
                <a:lnTo>
                  <a:pt x="3457581" y="1373203"/>
                </a:lnTo>
                <a:lnTo>
                  <a:pt x="2549822" y="5579541"/>
                </a:lnTo>
                <a:lnTo>
                  <a:pt x="821031" y="5579541"/>
                </a:lnTo>
                <a:lnTo>
                  <a:pt x="1728791" y="1373203"/>
                </a:lnTo>
                <a:lnTo>
                  <a:pt x="0" y="137320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4072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829C-2ACA-4B95-A7D6-3A6CDB39962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3638" y="2133599"/>
            <a:ext cx="2706688" cy="3730625"/>
          </a:xfrm>
          <a:prstGeom prst="roundRect">
            <a:avLst>
              <a:gd name="adj" fmla="val 1649"/>
            </a:avLst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22988" y="2133599"/>
            <a:ext cx="2706688" cy="3730625"/>
          </a:xfrm>
          <a:prstGeom prst="roundRect">
            <a:avLst>
              <a:gd name="adj" fmla="val 1649"/>
            </a:avLst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Meet The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7560-A46E-421B-8A4C-4315630D8C7F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78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964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250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536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822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9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F880A-59EA-48BC-A67C-C0EA518B9DB5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1854" y="1811344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71854" y="4164019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358254" y="1811344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358254" y="4164019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53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</p:bld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8B19-901C-460C-9428-13B8AB283A3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73176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97720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62045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85487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73176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897720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62045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185487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960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/>
    </p:bld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837B-C7D9-4957-9DF3-EEC8C3516E0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9296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887980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66664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245348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9296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87980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066664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245348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408578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408578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18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9" grpId="0"/>
    </p:bld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Pictur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837B-C7D9-4957-9DF3-EEC8C3516E0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4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1A58-5699-44E2-8A17-22E14F29711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9296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296408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46692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9296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296408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846692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57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5" grpId="0"/>
    </p:bld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2425-7923-4116-B3D2-5FDE770BC01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49339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132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90B9-9778-4F61-A3B9-CCE51A8C1DE6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/>
          </p:nvPr>
        </p:nvSpPr>
        <p:spPr>
          <a:xfrm>
            <a:off x="4404925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/>
          </p:nvPr>
        </p:nvSpPr>
        <p:spPr>
          <a:xfrm>
            <a:off x="6273706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/>
          </p:nvPr>
        </p:nvSpPr>
        <p:spPr>
          <a:xfrm>
            <a:off x="8093365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/>
          </p:nvPr>
        </p:nvSpPr>
        <p:spPr>
          <a:xfrm>
            <a:off x="9904120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0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up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 userDrawn="1">
            <p:ph type="pic" sz="quarter" idx="13"/>
          </p:nvPr>
        </p:nvSpPr>
        <p:spPr>
          <a:xfrm>
            <a:off x="3333749" y="3279774"/>
            <a:ext cx="5563115" cy="4202241"/>
          </a:xfrm>
        </p:spPr>
        <p:txBody>
          <a:bodyPr/>
          <a:lstStyle/>
          <a:p>
            <a:endParaRPr lang="id-ID"/>
          </a:p>
        </p:txBody>
      </p:sp>
      <p:sp>
        <p:nvSpPr>
          <p:cNvPr id="13" name="Picture Placeholder 11"/>
          <p:cNvSpPr>
            <a:spLocks noGrp="1"/>
          </p:cNvSpPr>
          <p:nvPr userDrawn="1">
            <p:ph type="pic" sz="quarter" idx="14"/>
          </p:nvPr>
        </p:nvSpPr>
        <p:spPr>
          <a:xfrm>
            <a:off x="-571757" y="3530819"/>
            <a:ext cx="4945638" cy="3715801"/>
          </a:xfrm>
        </p:spPr>
        <p:txBody>
          <a:bodyPr/>
          <a:lstStyle/>
          <a:p>
            <a:endParaRPr lang="id-ID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7849112" y="3530819"/>
            <a:ext cx="4945638" cy="3715801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69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A43B-5BE1-4EAB-9F24-E1D980F4BC7B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/>
          </p:nvPr>
        </p:nvSpPr>
        <p:spPr>
          <a:xfrm>
            <a:off x="1438812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/>
          </p:nvPr>
        </p:nvSpPr>
        <p:spPr>
          <a:xfrm>
            <a:off x="3829408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/>
          </p:nvPr>
        </p:nvSpPr>
        <p:spPr>
          <a:xfrm>
            <a:off x="6220004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/>
          </p:nvPr>
        </p:nvSpPr>
        <p:spPr>
          <a:xfrm>
            <a:off x="8610600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1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FF38B-7022-44F3-A8C8-029AF500EAAF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648295" y="1637948"/>
            <a:ext cx="5705505" cy="21600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581800" y="3916945"/>
            <a:ext cx="2772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8200" y="1637947"/>
            <a:ext cx="4691795" cy="443899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648296" y="3916945"/>
            <a:ext cx="2772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66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3359456 w 6858000"/>
              <a:gd name="connsiteY0" fmla="*/ 6752865 h 6858000"/>
              <a:gd name="connsiteX1" fmla="*/ 3359456 w 6858000"/>
              <a:gd name="connsiteY1" fmla="*/ 6854190 h 6858000"/>
              <a:gd name="connsiteX2" fmla="*/ 3359456 w 6858000"/>
              <a:gd name="connsiteY2" fmla="*/ 6858000 h 6858000"/>
              <a:gd name="connsiteX3" fmla="*/ 3078047 w 6858000"/>
              <a:gd name="connsiteY3" fmla="*/ 6858000 h 6858000"/>
              <a:gd name="connsiteX4" fmla="*/ 3140156 w 6858000"/>
              <a:gd name="connsiteY4" fmla="*/ 6844895 h 6858000"/>
              <a:gd name="connsiteX5" fmla="*/ 3359456 w 6858000"/>
              <a:gd name="connsiteY5" fmla="*/ 6752865 h 6858000"/>
              <a:gd name="connsiteX6" fmla="*/ 3467461 w 6858000"/>
              <a:gd name="connsiteY6" fmla="*/ 3469265 h 6858000"/>
              <a:gd name="connsiteX7" fmla="*/ 5048570 w 6858000"/>
              <a:gd name="connsiteY7" fmla="*/ 3469265 h 6858000"/>
              <a:gd name="connsiteX8" fmla="*/ 4922799 w 6858000"/>
              <a:gd name="connsiteY8" fmla="*/ 3941904 h 6858000"/>
              <a:gd name="connsiteX9" fmla="*/ 5863080 w 6858000"/>
              <a:gd name="connsiteY9" fmla="*/ 4881199 h 6858000"/>
              <a:gd name="connsiteX10" fmla="*/ 6803361 w 6858000"/>
              <a:gd name="connsiteY10" fmla="*/ 3941904 h 6858000"/>
              <a:gd name="connsiteX11" fmla="*/ 6677591 w 6858000"/>
              <a:gd name="connsiteY11" fmla="*/ 3469265 h 6858000"/>
              <a:gd name="connsiteX12" fmla="*/ 6858000 w 6858000"/>
              <a:gd name="connsiteY12" fmla="*/ 3469265 h 6858000"/>
              <a:gd name="connsiteX13" fmla="*/ 6858000 w 6858000"/>
              <a:gd name="connsiteY13" fmla="*/ 6858000 h 6858000"/>
              <a:gd name="connsiteX14" fmla="*/ 3467461 w 6858000"/>
              <a:gd name="connsiteY14" fmla="*/ 6858000 h 6858000"/>
              <a:gd name="connsiteX15" fmla="*/ 3467461 w 6858000"/>
              <a:gd name="connsiteY15" fmla="*/ 6737908 h 6858000"/>
              <a:gd name="connsiteX16" fmla="*/ 3467461 w 6858000"/>
              <a:gd name="connsiteY16" fmla="*/ 6544408 h 6858000"/>
              <a:gd name="connsiteX17" fmla="*/ 2898501 w 6858000"/>
              <a:gd name="connsiteY17" fmla="*/ 6771754 h 6858000"/>
              <a:gd name="connsiteX18" fmla="*/ 2060035 w 6858000"/>
              <a:gd name="connsiteY18" fmla="*/ 5940149 h 6858000"/>
              <a:gd name="connsiteX19" fmla="*/ 2898501 w 6858000"/>
              <a:gd name="connsiteY19" fmla="*/ 5102561 h 6858000"/>
              <a:gd name="connsiteX20" fmla="*/ 3467461 w 6858000"/>
              <a:gd name="connsiteY20" fmla="*/ 5329906 h 6858000"/>
              <a:gd name="connsiteX21" fmla="*/ 3467461 w 6858000"/>
              <a:gd name="connsiteY21" fmla="*/ 3469265 h 6858000"/>
              <a:gd name="connsiteX22" fmla="*/ 0 w 6858000"/>
              <a:gd name="connsiteY22" fmla="*/ 0 h 6858000"/>
              <a:gd name="connsiteX23" fmla="*/ 6858000 w 6858000"/>
              <a:gd name="connsiteY23" fmla="*/ 0 h 6858000"/>
              <a:gd name="connsiteX24" fmla="*/ 6858000 w 6858000"/>
              <a:gd name="connsiteY24" fmla="*/ 3360072 h 6858000"/>
              <a:gd name="connsiteX25" fmla="*/ 6467187 w 6858000"/>
              <a:gd name="connsiteY25" fmla="*/ 3360072 h 6858000"/>
              <a:gd name="connsiteX26" fmla="*/ 6700843 w 6858000"/>
              <a:gd name="connsiteY26" fmla="*/ 3940541 h 6858000"/>
              <a:gd name="connsiteX27" fmla="*/ 5862077 w 6858000"/>
              <a:gd name="connsiteY27" fmla="*/ 4772346 h 6858000"/>
              <a:gd name="connsiteX28" fmla="*/ 5023312 w 6858000"/>
              <a:gd name="connsiteY28" fmla="*/ 3940541 h 6858000"/>
              <a:gd name="connsiteX29" fmla="*/ 5256968 w 6858000"/>
              <a:gd name="connsiteY29" fmla="*/ 3360072 h 6858000"/>
              <a:gd name="connsiteX30" fmla="*/ 3465604 w 6858000"/>
              <a:gd name="connsiteY30" fmla="*/ 3360072 h 6858000"/>
              <a:gd name="connsiteX31" fmla="*/ 3465604 w 6858000"/>
              <a:gd name="connsiteY31" fmla="*/ 1810161 h 6858000"/>
              <a:gd name="connsiteX32" fmla="*/ 3938908 w 6858000"/>
              <a:gd name="connsiteY32" fmla="*/ 1935830 h 6858000"/>
              <a:gd name="connsiteX33" fmla="*/ 4879523 w 6858000"/>
              <a:gd name="connsiteY33" fmla="*/ 996309 h 6858000"/>
              <a:gd name="connsiteX34" fmla="*/ 3938908 w 6858000"/>
              <a:gd name="connsiteY34" fmla="*/ 50803 h 6858000"/>
              <a:gd name="connsiteX35" fmla="*/ 3465604 w 6858000"/>
              <a:gd name="connsiteY35" fmla="*/ 176472 h 6858000"/>
              <a:gd name="connsiteX36" fmla="*/ 3465604 w 6858000"/>
              <a:gd name="connsiteY36" fmla="*/ 9599 h 6858000"/>
              <a:gd name="connsiteX37" fmla="*/ 3465604 w 6858000"/>
              <a:gd name="connsiteY37" fmla="*/ 2 h 6858000"/>
              <a:gd name="connsiteX38" fmla="*/ 3359290 w 6858000"/>
              <a:gd name="connsiteY38" fmla="*/ 2 h 6858000"/>
              <a:gd name="connsiteX39" fmla="*/ 3359290 w 6858000"/>
              <a:gd name="connsiteY39" fmla="*/ 2991 h 6858000"/>
              <a:gd name="connsiteX40" fmla="*/ 3359290 w 6858000"/>
              <a:gd name="connsiteY40" fmla="*/ 391639 h 6858000"/>
              <a:gd name="connsiteX41" fmla="*/ 3940082 w 6858000"/>
              <a:gd name="connsiteY41" fmla="*/ 158283 h 6858000"/>
              <a:gd name="connsiteX42" fmla="*/ 4772349 w 6858000"/>
              <a:gd name="connsiteY42" fmla="*/ 995972 h 6858000"/>
              <a:gd name="connsiteX43" fmla="*/ 3940082 w 6858000"/>
              <a:gd name="connsiteY43" fmla="*/ 1827678 h 6858000"/>
              <a:gd name="connsiteX44" fmla="*/ 3359290 w 6858000"/>
              <a:gd name="connsiteY44" fmla="*/ 1594322 h 6858000"/>
              <a:gd name="connsiteX45" fmla="*/ 3359290 w 6858000"/>
              <a:gd name="connsiteY45" fmla="*/ 3359453 h 6858000"/>
              <a:gd name="connsiteX46" fmla="*/ 1934257 w 6858000"/>
              <a:gd name="connsiteY46" fmla="*/ 3359453 h 6858000"/>
              <a:gd name="connsiteX47" fmla="*/ 2024070 w 6858000"/>
              <a:gd name="connsiteY47" fmla="*/ 2964543 h 6858000"/>
              <a:gd name="connsiteX48" fmla="*/ 1078039 w 6858000"/>
              <a:gd name="connsiteY48" fmla="*/ 2025134 h 6858000"/>
              <a:gd name="connsiteX49" fmla="*/ 137995 w 6858000"/>
              <a:gd name="connsiteY49" fmla="*/ 2964543 h 6858000"/>
              <a:gd name="connsiteX50" fmla="*/ 227808 w 6858000"/>
              <a:gd name="connsiteY50" fmla="*/ 3359453 h 6858000"/>
              <a:gd name="connsiteX51" fmla="*/ 56330 w 6858000"/>
              <a:gd name="connsiteY51" fmla="*/ 3359453 h 6858000"/>
              <a:gd name="connsiteX52" fmla="*/ 2 w 6858000"/>
              <a:gd name="connsiteY52" fmla="*/ 3359453 h 6858000"/>
              <a:gd name="connsiteX53" fmla="*/ 2 w 6858000"/>
              <a:gd name="connsiteY53" fmla="*/ 3466718 h 6858000"/>
              <a:gd name="connsiteX54" fmla="*/ 20354 w 6858000"/>
              <a:gd name="connsiteY54" fmla="*/ 3466718 h 6858000"/>
              <a:gd name="connsiteX55" fmla="*/ 413493 w 6858000"/>
              <a:gd name="connsiteY55" fmla="*/ 3466718 h 6858000"/>
              <a:gd name="connsiteX56" fmla="*/ 245837 w 6858000"/>
              <a:gd name="connsiteY56" fmla="*/ 2963919 h 6858000"/>
              <a:gd name="connsiteX57" fmla="*/ 1078131 w 6858000"/>
              <a:gd name="connsiteY57" fmla="*/ 2125922 h 6858000"/>
              <a:gd name="connsiteX58" fmla="*/ 1916414 w 6858000"/>
              <a:gd name="connsiteY58" fmla="*/ 2963919 h 6858000"/>
              <a:gd name="connsiteX59" fmla="*/ 1748757 w 6858000"/>
              <a:gd name="connsiteY59" fmla="*/ 3466718 h 6858000"/>
              <a:gd name="connsiteX60" fmla="*/ 3359456 w 6858000"/>
              <a:gd name="connsiteY60" fmla="*/ 3466718 h 6858000"/>
              <a:gd name="connsiteX61" fmla="*/ 3359456 w 6858000"/>
              <a:gd name="connsiteY61" fmla="*/ 5118770 h 6858000"/>
              <a:gd name="connsiteX62" fmla="*/ 2898401 w 6858000"/>
              <a:gd name="connsiteY62" fmla="*/ 4993070 h 6858000"/>
              <a:gd name="connsiteX63" fmla="*/ 1958328 w 6858000"/>
              <a:gd name="connsiteY63" fmla="*/ 5938810 h 6858000"/>
              <a:gd name="connsiteX64" fmla="*/ 2618205 w 6858000"/>
              <a:gd name="connsiteY64" fmla="*/ 6835952 h 6858000"/>
              <a:gd name="connsiteX65" fmla="*/ 2703424 w 6858000"/>
              <a:gd name="connsiteY65" fmla="*/ 6858000 h 6858000"/>
              <a:gd name="connsiteX66" fmla="*/ 0 w 6858000"/>
              <a:gd name="connsiteY6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858000" h="6858000">
                <a:moveTo>
                  <a:pt x="3359456" y="6752865"/>
                </a:moveTo>
                <a:cubicBezTo>
                  <a:pt x="3359456" y="6752865"/>
                  <a:pt x="3359456" y="6752865"/>
                  <a:pt x="3359456" y="6854190"/>
                </a:cubicBezTo>
                <a:lnTo>
                  <a:pt x="3359456" y="6858000"/>
                </a:lnTo>
                <a:lnTo>
                  <a:pt x="3078047" y="6858000"/>
                </a:lnTo>
                <a:lnTo>
                  <a:pt x="3140156" y="6844895"/>
                </a:lnTo>
                <a:cubicBezTo>
                  <a:pt x="3217248" y="6823197"/>
                  <a:pt x="3290597" y="6791772"/>
                  <a:pt x="3359456" y="6752865"/>
                </a:cubicBezTo>
                <a:close/>
                <a:moveTo>
                  <a:pt x="3467461" y="3469265"/>
                </a:moveTo>
                <a:cubicBezTo>
                  <a:pt x="3467461" y="3469265"/>
                  <a:pt x="3467461" y="3469265"/>
                  <a:pt x="5048570" y="3469265"/>
                </a:cubicBezTo>
                <a:cubicBezTo>
                  <a:pt x="4964723" y="3606869"/>
                  <a:pt x="4922799" y="3768404"/>
                  <a:pt x="4922799" y="3941904"/>
                </a:cubicBezTo>
                <a:cubicBezTo>
                  <a:pt x="4922799" y="4456422"/>
                  <a:pt x="5342033" y="4881199"/>
                  <a:pt x="5863080" y="4881199"/>
                </a:cubicBezTo>
                <a:cubicBezTo>
                  <a:pt x="6384128" y="4881199"/>
                  <a:pt x="6803361" y="4456422"/>
                  <a:pt x="6803361" y="3941904"/>
                </a:cubicBezTo>
                <a:cubicBezTo>
                  <a:pt x="6803361" y="3768404"/>
                  <a:pt x="6761438" y="3606869"/>
                  <a:pt x="6677591" y="3469265"/>
                </a:cubicBezTo>
                <a:lnTo>
                  <a:pt x="6858000" y="3469265"/>
                </a:lnTo>
                <a:lnTo>
                  <a:pt x="6858000" y="6858000"/>
                </a:lnTo>
                <a:lnTo>
                  <a:pt x="3467461" y="6858000"/>
                </a:lnTo>
                <a:lnTo>
                  <a:pt x="3467461" y="6737908"/>
                </a:lnTo>
                <a:cubicBezTo>
                  <a:pt x="3467461" y="6675445"/>
                  <a:pt x="3467461" y="6610967"/>
                  <a:pt x="3467461" y="6544408"/>
                </a:cubicBezTo>
                <a:cubicBezTo>
                  <a:pt x="3317735" y="6687995"/>
                  <a:pt x="3120096" y="6771754"/>
                  <a:pt x="2898501" y="6771754"/>
                </a:cubicBezTo>
                <a:cubicBezTo>
                  <a:pt x="2437345" y="6771754"/>
                  <a:pt x="2060035" y="6400822"/>
                  <a:pt x="2060035" y="5940149"/>
                </a:cubicBezTo>
                <a:cubicBezTo>
                  <a:pt x="2060035" y="5479476"/>
                  <a:pt x="2437345" y="5102561"/>
                  <a:pt x="2898501" y="5102561"/>
                </a:cubicBezTo>
                <a:cubicBezTo>
                  <a:pt x="3120096" y="5102561"/>
                  <a:pt x="3317735" y="5186320"/>
                  <a:pt x="3467461" y="5329906"/>
                </a:cubicBezTo>
                <a:cubicBezTo>
                  <a:pt x="3467461" y="5329906"/>
                  <a:pt x="3467461" y="5329906"/>
                  <a:pt x="3467461" y="3469265"/>
                </a:cubicBezTo>
                <a:close/>
                <a:moveTo>
                  <a:pt x="0" y="0"/>
                </a:moveTo>
                <a:lnTo>
                  <a:pt x="6858000" y="0"/>
                </a:lnTo>
                <a:lnTo>
                  <a:pt x="6858000" y="3360072"/>
                </a:lnTo>
                <a:lnTo>
                  <a:pt x="6467187" y="3360072"/>
                </a:lnTo>
                <a:cubicBezTo>
                  <a:pt x="6610975" y="3509678"/>
                  <a:pt x="6700843" y="3713141"/>
                  <a:pt x="6700843" y="3940541"/>
                </a:cubicBezTo>
                <a:cubicBezTo>
                  <a:pt x="6700843" y="4401325"/>
                  <a:pt x="6323398" y="4772346"/>
                  <a:pt x="5862077" y="4772346"/>
                </a:cubicBezTo>
                <a:cubicBezTo>
                  <a:pt x="5400756" y="4772346"/>
                  <a:pt x="5023312" y="4401325"/>
                  <a:pt x="5023312" y="3940541"/>
                </a:cubicBezTo>
                <a:cubicBezTo>
                  <a:pt x="5023312" y="3713141"/>
                  <a:pt x="5113179" y="3509678"/>
                  <a:pt x="5256968" y="3360072"/>
                </a:cubicBezTo>
                <a:cubicBezTo>
                  <a:pt x="5256968" y="3360072"/>
                  <a:pt x="5256968" y="3360072"/>
                  <a:pt x="3465604" y="3360072"/>
                </a:cubicBezTo>
                <a:cubicBezTo>
                  <a:pt x="3465604" y="3360072"/>
                  <a:pt x="3465604" y="3360072"/>
                  <a:pt x="3465604" y="1810161"/>
                </a:cubicBezTo>
                <a:cubicBezTo>
                  <a:pt x="3603402" y="1887956"/>
                  <a:pt x="3765163" y="1935830"/>
                  <a:pt x="3938908" y="1935830"/>
                </a:cubicBezTo>
                <a:cubicBezTo>
                  <a:pt x="4454149" y="1935830"/>
                  <a:pt x="4879523" y="1510951"/>
                  <a:pt x="4879523" y="996309"/>
                </a:cubicBezTo>
                <a:cubicBezTo>
                  <a:pt x="4879523" y="475682"/>
                  <a:pt x="4454149" y="50803"/>
                  <a:pt x="3938908" y="50803"/>
                </a:cubicBezTo>
                <a:cubicBezTo>
                  <a:pt x="3765163" y="50803"/>
                  <a:pt x="3603402" y="98677"/>
                  <a:pt x="3465604" y="176472"/>
                </a:cubicBezTo>
                <a:cubicBezTo>
                  <a:pt x="3465604" y="176472"/>
                  <a:pt x="3465604" y="176472"/>
                  <a:pt x="3465604" y="9599"/>
                </a:cubicBezTo>
                <a:lnTo>
                  <a:pt x="3465604" y="2"/>
                </a:lnTo>
                <a:lnTo>
                  <a:pt x="3359290" y="2"/>
                </a:lnTo>
                <a:lnTo>
                  <a:pt x="3359290" y="2991"/>
                </a:lnTo>
                <a:cubicBezTo>
                  <a:pt x="3359290" y="124275"/>
                  <a:pt x="3359290" y="253645"/>
                  <a:pt x="3359290" y="391639"/>
                </a:cubicBezTo>
                <a:cubicBezTo>
                  <a:pt x="3508979" y="248035"/>
                  <a:pt x="3712555" y="158283"/>
                  <a:pt x="3940082" y="158283"/>
                </a:cubicBezTo>
                <a:cubicBezTo>
                  <a:pt x="4401122" y="158283"/>
                  <a:pt x="4772349" y="529260"/>
                  <a:pt x="4772349" y="995972"/>
                </a:cubicBezTo>
                <a:cubicBezTo>
                  <a:pt x="4772349" y="1456702"/>
                  <a:pt x="4401122" y="1827678"/>
                  <a:pt x="3940082" y="1827678"/>
                </a:cubicBezTo>
                <a:cubicBezTo>
                  <a:pt x="3712555" y="1827678"/>
                  <a:pt x="3508979" y="1737926"/>
                  <a:pt x="3359290" y="1594322"/>
                </a:cubicBezTo>
                <a:cubicBezTo>
                  <a:pt x="3359290" y="1594322"/>
                  <a:pt x="3359290" y="1594322"/>
                  <a:pt x="3359290" y="3359453"/>
                </a:cubicBezTo>
                <a:cubicBezTo>
                  <a:pt x="3359290" y="3359453"/>
                  <a:pt x="3359290" y="3359453"/>
                  <a:pt x="1934257" y="3359453"/>
                </a:cubicBezTo>
                <a:cubicBezTo>
                  <a:pt x="1988144" y="3239783"/>
                  <a:pt x="2024070" y="3108146"/>
                  <a:pt x="2024070" y="2964543"/>
                </a:cubicBezTo>
                <a:cubicBezTo>
                  <a:pt x="2024070" y="2443978"/>
                  <a:pt x="1598954" y="2025134"/>
                  <a:pt x="1078039" y="2025134"/>
                </a:cubicBezTo>
                <a:cubicBezTo>
                  <a:pt x="563110" y="2025134"/>
                  <a:pt x="137995" y="2443978"/>
                  <a:pt x="137995" y="2964543"/>
                </a:cubicBezTo>
                <a:cubicBezTo>
                  <a:pt x="137995" y="3108146"/>
                  <a:pt x="167933" y="3239783"/>
                  <a:pt x="227808" y="3359453"/>
                </a:cubicBezTo>
                <a:cubicBezTo>
                  <a:pt x="227808" y="3359453"/>
                  <a:pt x="227808" y="3359453"/>
                  <a:pt x="56330" y="3359453"/>
                </a:cubicBezTo>
                <a:lnTo>
                  <a:pt x="2" y="3359453"/>
                </a:lnTo>
                <a:lnTo>
                  <a:pt x="2" y="3466718"/>
                </a:lnTo>
                <a:lnTo>
                  <a:pt x="20354" y="3466718"/>
                </a:lnTo>
                <a:cubicBezTo>
                  <a:pt x="143040" y="3466718"/>
                  <a:pt x="273905" y="3466718"/>
                  <a:pt x="413493" y="3466718"/>
                </a:cubicBezTo>
                <a:cubicBezTo>
                  <a:pt x="305714" y="3329046"/>
                  <a:pt x="245837" y="3155461"/>
                  <a:pt x="245837" y="2963919"/>
                </a:cubicBezTo>
                <a:cubicBezTo>
                  <a:pt x="245837" y="2503021"/>
                  <a:pt x="617076" y="2125922"/>
                  <a:pt x="1078131" y="2125922"/>
                </a:cubicBezTo>
                <a:cubicBezTo>
                  <a:pt x="1545174" y="2125922"/>
                  <a:pt x="1916414" y="2503021"/>
                  <a:pt x="1916414" y="2963919"/>
                </a:cubicBezTo>
                <a:cubicBezTo>
                  <a:pt x="1916414" y="3155461"/>
                  <a:pt x="1856536" y="3329046"/>
                  <a:pt x="1748757" y="3466718"/>
                </a:cubicBezTo>
                <a:cubicBezTo>
                  <a:pt x="1748757" y="3466718"/>
                  <a:pt x="1748757" y="3466718"/>
                  <a:pt x="3359456" y="3466718"/>
                </a:cubicBezTo>
                <a:cubicBezTo>
                  <a:pt x="3359456" y="3466718"/>
                  <a:pt x="3359456" y="3466718"/>
                  <a:pt x="3359456" y="5118770"/>
                </a:cubicBezTo>
                <a:cubicBezTo>
                  <a:pt x="3221738" y="5040956"/>
                  <a:pt x="3066058" y="4993070"/>
                  <a:pt x="2898401" y="4993070"/>
                </a:cubicBezTo>
                <a:cubicBezTo>
                  <a:pt x="2377469" y="4993070"/>
                  <a:pt x="1958328" y="5418055"/>
                  <a:pt x="1958328" y="5938810"/>
                </a:cubicBezTo>
                <a:cubicBezTo>
                  <a:pt x="1958328" y="6357061"/>
                  <a:pt x="2235026" y="6716039"/>
                  <a:pt x="2618205" y="6835952"/>
                </a:cubicBezTo>
                <a:lnTo>
                  <a:pt x="270342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9909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zz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99325" cy="6858000"/>
          </a:xfrm>
          <a:custGeom>
            <a:avLst/>
            <a:gdLst>
              <a:gd name="connsiteX0" fmla="*/ 5353312 w 7299325"/>
              <a:gd name="connsiteY0" fmla="*/ 3084174 h 6858000"/>
              <a:gd name="connsiteX1" fmla="*/ 7206277 w 7299325"/>
              <a:gd name="connsiteY1" fmla="*/ 6858000 h 6858000"/>
              <a:gd name="connsiteX2" fmla="*/ 100116 w 7299325"/>
              <a:gd name="connsiteY2" fmla="*/ 6858000 h 6858000"/>
              <a:gd name="connsiteX3" fmla="*/ 3980490 w 7299325"/>
              <a:gd name="connsiteY3" fmla="*/ 0 h 6858000"/>
              <a:gd name="connsiteX4" fmla="*/ 7299325 w 7299325"/>
              <a:gd name="connsiteY4" fmla="*/ 0 h 6858000"/>
              <a:gd name="connsiteX5" fmla="*/ 7299325 w 7299325"/>
              <a:gd name="connsiteY5" fmla="*/ 1529769 h 6858000"/>
              <a:gd name="connsiteX6" fmla="*/ 5401156 w 7299325"/>
              <a:gd name="connsiteY6" fmla="*/ 2893389 h 6858000"/>
              <a:gd name="connsiteX7" fmla="*/ 0 w 7299325"/>
              <a:gd name="connsiteY7" fmla="*/ 0 h 6858000"/>
              <a:gd name="connsiteX8" fmla="*/ 3838970 w 7299325"/>
              <a:gd name="connsiteY8" fmla="*/ 0 h 6858000"/>
              <a:gd name="connsiteX9" fmla="*/ 5296538 w 7299325"/>
              <a:gd name="connsiteY9" fmla="*/ 2968545 h 6858000"/>
              <a:gd name="connsiteX10" fmla="*/ 0 w 7299325"/>
              <a:gd name="connsiteY10" fmla="*/ 67735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9325" h="6858000">
                <a:moveTo>
                  <a:pt x="5353312" y="3084174"/>
                </a:moveTo>
                <a:lnTo>
                  <a:pt x="7206277" y="6858000"/>
                </a:lnTo>
                <a:lnTo>
                  <a:pt x="100116" y="6858000"/>
                </a:lnTo>
                <a:close/>
                <a:moveTo>
                  <a:pt x="3980490" y="0"/>
                </a:moveTo>
                <a:lnTo>
                  <a:pt x="7299325" y="0"/>
                </a:lnTo>
                <a:lnTo>
                  <a:pt x="7299325" y="1529769"/>
                </a:lnTo>
                <a:lnTo>
                  <a:pt x="5401156" y="2893389"/>
                </a:lnTo>
                <a:close/>
                <a:moveTo>
                  <a:pt x="0" y="0"/>
                </a:moveTo>
                <a:lnTo>
                  <a:pt x="3838970" y="0"/>
                </a:lnTo>
                <a:lnTo>
                  <a:pt x="5296538" y="2968545"/>
                </a:lnTo>
                <a:lnTo>
                  <a:pt x="0" y="67735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0102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0565-690A-43BE-8B0F-76AE86D3CE2D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64474" y="131000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563100" y="227012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64474" y="323024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563100" y="419036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65848" y="2287196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6165848" y="4207436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467222" y="3288907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0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73962" y="162388"/>
            <a:ext cx="8194533" cy="347472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8486515" y="162388"/>
            <a:ext cx="3474720" cy="347472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486515" y="3761772"/>
            <a:ext cx="3474720" cy="27547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9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</p:bldLst>
      </p:timing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2825458" y="-104"/>
            <a:ext cx="9366542" cy="6308306"/>
          </a:xfrm>
          <a:custGeom>
            <a:avLst/>
            <a:gdLst>
              <a:gd name="connsiteX0" fmla="*/ 7280479 w 9366542"/>
              <a:gd name="connsiteY0" fmla="*/ 6227696 h 6308306"/>
              <a:gd name="connsiteX1" fmla="*/ 7295584 w 9366542"/>
              <a:gd name="connsiteY1" fmla="*/ 6237772 h 6308306"/>
              <a:gd name="connsiteX2" fmla="*/ 7260340 w 9366542"/>
              <a:gd name="connsiteY2" fmla="*/ 6257924 h 6308306"/>
              <a:gd name="connsiteX3" fmla="*/ 7250269 w 9366542"/>
              <a:gd name="connsiteY3" fmla="*/ 6283115 h 6308306"/>
              <a:gd name="connsiteX4" fmla="*/ 7240200 w 9366542"/>
              <a:gd name="connsiteY4" fmla="*/ 6283115 h 6308306"/>
              <a:gd name="connsiteX5" fmla="*/ 7280479 w 9366542"/>
              <a:gd name="connsiteY5" fmla="*/ 6227696 h 6308306"/>
              <a:gd name="connsiteX6" fmla="*/ 2592176 w 9366542"/>
              <a:gd name="connsiteY6" fmla="*/ 5307005 h 6308306"/>
              <a:gd name="connsiteX7" fmla="*/ 2589833 w 9366542"/>
              <a:gd name="connsiteY7" fmla="*/ 5310758 h 6308306"/>
              <a:gd name="connsiteX8" fmla="*/ 2589440 w 9366542"/>
              <a:gd name="connsiteY8" fmla="*/ 5309970 h 6308306"/>
              <a:gd name="connsiteX9" fmla="*/ 2593978 w 9366542"/>
              <a:gd name="connsiteY9" fmla="*/ 5305054 h 6308306"/>
              <a:gd name="connsiteX10" fmla="*/ 2592176 w 9366542"/>
              <a:gd name="connsiteY10" fmla="*/ 5307005 h 6308306"/>
              <a:gd name="connsiteX11" fmla="*/ 2592980 w 9366542"/>
              <a:gd name="connsiteY11" fmla="*/ 5305720 h 6308306"/>
              <a:gd name="connsiteX12" fmla="*/ 2029069 w 9366542"/>
              <a:gd name="connsiteY12" fmla="*/ 5089080 h 6308306"/>
              <a:gd name="connsiteX13" fmla="*/ 2030078 w 9366542"/>
              <a:gd name="connsiteY13" fmla="*/ 5090088 h 6308306"/>
              <a:gd name="connsiteX14" fmla="*/ 2027810 w 9366542"/>
              <a:gd name="connsiteY14" fmla="*/ 5091600 h 6308306"/>
              <a:gd name="connsiteX15" fmla="*/ 2024035 w 9366542"/>
              <a:gd name="connsiteY15" fmla="*/ 5094118 h 6308306"/>
              <a:gd name="connsiteX16" fmla="*/ 2022425 w 9366542"/>
              <a:gd name="connsiteY16" fmla="*/ 5093582 h 6308306"/>
              <a:gd name="connsiteX17" fmla="*/ 1993825 w 9366542"/>
              <a:gd name="connsiteY17" fmla="*/ 5084043 h 6308306"/>
              <a:gd name="connsiteX18" fmla="*/ 1997602 w 9366542"/>
              <a:gd name="connsiteY18" fmla="*/ 5085301 h 6308306"/>
              <a:gd name="connsiteX19" fmla="*/ 2022425 w 9366542"/>
              <a:gd name="connsiteY19" fmla="*/ 5093582 h 6308306"/>
              <a:gd name="connsiteX20" fmla="*/ 2013964 w 9366542"/>
              <a:gd name="connsiteY20" fmla="*/ 5099315 h 6308306"/>
              <a:gd name="connsiteX21" fmla="*/ 1968650 w 9366542"/>
              <a:gd name="connsiteY21" fmla="*/ 5109234 h 6308306"/>
              <a:gd name="connsiteX22" fmla="*/ 1963615 w 9366542"/>
              <a:gd name="connsiteY22" fmla="*/ 5109234 h 6308306"/>
              <a:gd name="connsiteX23" fmla="*/ 1993825 w 9366542"/>
              <a:gd name="connsiteY23" fmla="*/ 5084043 h 6308306"/>
              <a:gd name="connsiteX24" fmla="*/ 7441596 w 9366542"/>
              <a:gd name="connsiteY24" fmla="*/ 4887555 h 6308306"/>
              <a:gd name="connsiteX25" fmla="*/ 7466770 w 9366542"/>
              <a:gd name="connsiteY25" fmla="*/ 4902669 h 6308306"/>
              <a:gd name="connsiteX26" fmla="*/ 7486910 w 9366542"/>
              <a:gd name="connsiteY26" fmla="*/ 4887555 h 6308306"/>
              <a:gd name="connsiteX27" fmla="*/ 7471806 w 9366542"/>
              <a:gd name="connsiteY27" fmla="*/ 4917785 h 6308306"/>
              <a:gd name="connsiteX28" fmla="*/ 7451666 w 9366542"/>
              <a:gd name="connsiteY28" fmla="*/ 4902669 h 6308306"/>
              <a:gd name="connsiteX29" fmla="*/ 7436560 w 9366542"/>
              <a:gd name="connsiteY29" fmla="*/ 4907708 h 6308306"/>
              <a:gd name="connsiteX30" fmla="*/ 7441596 w 9366542"/>
              <a:gd name="connsiteY30" fmla="*/ 4887555 h 6308306"/>
              <a:gd name="connsiteX31" fmla="*/ 2039138 w 9366542"/>
              <a:gd name="connsiteY31" fmla="*/ 4670917 h 6308306"/>
              <a:gd name="connsiteX32" fmla="*/ 2039138 w 9366542"/>
              <a:gd name="connsiteY32" fmla="*/ 4670917 h 6308306"/>
              <a:gd name="connsiteX33" fmla="*/ 1978720 w 9366542"/>
              <a:gd name="connsiteY33" fmla="*/ 4272905 h 6308306"/>
              <a:gd name="connsiteX34" fmla="*/ 1978720 w 9366542"/>
              <a:gd name="connsiteY34" fmla="*/ 4272905 h 6308306"/>
              <a:gd name="connsiteX35" fmla="*/ 1976833 w 9366542"/>
              <a:gd name="connsiteY35" fmla="*/ 4274793 h 6308306"/>
              <a:gd name="connsiteX36" fmla="*/ 1973686 w 9366542"/>
              <a:gd name="connsiteY36" fmla="*/ 4277942 h 6308306"/>
              <a:gd name="connsiteX37" fmla="*/ 1978720 w 9366542"/>
              <a:gd name="connsiteY37" fmla="*/ 4272905 h 6308306"/>
              <a:gd name="connsiteX38" fmla="*/ 246797 w 9366542"/>
              <a:gd name="connsiteY38" fmla="*/ 2973022 h 6308306"/>
              <a:gd name="connsiteX39" fmla="*/ 246820 w 9366542"/>
              <a:gd name="connsiteY39" fmla="*/ 2977251 h 6308306"/>
              <a:gd name="connsiteX40" fmla="*/ 243802 w 9366542"/>
              <a:gd name="connsiteY40" fmla="*/ 2987632 h 6308306"/>
              <a:gd name="connsiteX41" fmla="*/ 246082 w 9366542"/>
              <a:gd name="connsiteY41" fmla="*/ 2976219 h 6308306"/>
              <a:gd name="connsiteX42" fmla="*/ 246712 w 9366542"/>
              <a:gd name="connsiteY42" fmla="*/ 2973069 h 6308306"/>
              <a:gd name="connsiteX43" fmla="*/ 246712 w 9366542"/>
              <a:gd name="connsiteY43" fmla="*/ 2912611 h 6308306"/>
              <a:gd name="connsiteX44" fmla="*/ 261817 w 9366542"/>
              <a:gd name="connsiteY44" fmla="*/ 2912611 h 6308306"/>
              <a:gd name="connsiteX45" fmla="*/ 266851 w 9366542"/>
              <a:gd name="connsiteY45" fmla="*/ 2927725 h 6308306"/>
              <a:gd name="connsiteX46" fmla="*/ 276922 w 9366542"/>
              <a:gd name="connsiteY46" fmla="*/ 2922688 h 6308306"/>
              <a:gd name="connsiteX47" fmla="*/ 276922 w 9366542"/>
              <a:gd name="connsiteY47" fmla="*/ 2937802 h 6308306"/>
              <a:gd name="connsiteX48" fmla="*/ 302095 w 9366542"/>
              <a:gd name="connsiteY48" fmla="*/ 2942841 h 6308306"/>
              <a:gd name="connsiteX49" fmla="*/ 278730 w 9366542"/>
              <a:gd name="connsiteY49" fmla="*/ 2955593 h 6308306"/>
              <a:gd name="connsiteX50" fmla="*/ 246797 w 9366542"/>
              <a:gd name="connsiteY50" fmla="*/ 2973022 h 6308306"/>
              <a:gd name="connsiteX51" fmla="*/ 246712 w 9366542"/>
              <a:gd name="connsiteY51" fmla="*/ 2957955 h 6308306"/>
              <a:gd name="connsiteX52" fmla="*/ 231607 w 9366542"/>
              <a:gd name="connsiteY52" fmla="*/ 2927725 h 6308306"/>
              <a:gd name="connsiteX53" fmla="*/ 251747 w 9366542"/>
              <a:gd name="connsiteY53" fmla="*/ 2927725 h 6308306"/>
              <a:gd name="connsiteX54" fmla="*/ 246712 w 9366542"/>
              <a:gd name="connsiteY54" fmla="*/ 2912611 h 6308306"/>
              <a:gd name="connsiteX55" fmla="*/ 286991 w 9366542"/>
              <a:gd name="connsiteY55" fmla="*/ 2786658 h 6308306"/>
              <a:gd name="connsiteX56" fmla="*/ 286991 w 9366542"/>
              <a:gd name="connsiteY56" fmla="*/ 2796735 h 6308306"/>
              <a:gd name="connsiteX57" fmla="*/ 281956 w 9366542"/>
              <a:gd name="connsiteY57" fmla="*/ 2842078 h 6308306"/>
              <a:gd name="connsiteX58" fmla="*/ 261817 w 9366542"/>
              <a:gd name="connsiteY58" fmla="*/ 2842078 h 6308306"/>
              <a:gd name="connsiteX59" fmla="*/ 261817 w 9366542"/>
              <a:gd name="connsiteY59" fmla="*/ 2821926 h 6308306"/>
              <a:gd name="connsiteX60" fmla="*/ 246712 w 9366542"/>
              <a:gd name="connsiteY60" fmla="*/ 2821926 h 6308306"/>
              <a:gd name="connsiteX61" fmla="*/ 276922 w 9366542"/>
              <a:gd name="connsiteY61" fmla="*/ 2791697 h 6308306"/>
              <a:gd name="connsiteX62" fmla="*/ 286991 w 9366542"/>
              <a:gd name="connsiteY62" fmla="*/ 2786658 h 6308306"/>
              <a:gd name="connsiteX63" fmla="*/ 5137769 w 9366542"/>
              <a:gd name="connsiteY63" fmla="*/ 642747 h 6308306"/>
              <a:gd name="connsiteX64" fmla="*/ 5135058 w 9366542"/>
              <a:gd name="connsiteY64" fmla="*/ 645379 h 6308306"/>
              <a:gd name="connsiteX65" fmla="*/ 5133720 w 9366542"/>
              <a:gd name="connsiteY65" fmla="*/ 646086 h 6308306"/>
              <a:gd name="connsiteX66" fmla="*/ 9364931 w 9366542"/>
              <a:gd name="connsiteY66" fmla="*/ 433856 h 6308306"/>
              <a:gd name="connsiteX67" fmla="*/ 9366542 w 9366542"/>
              <a:gd name="connsiteY67" fmla="*/ 434017 h 6308306"/>
              <a:gd name="connsiteX68" fmla="*/ 9366542 w 9366542"/>
              <a:gd name="connsiteY68" fmla="*/ 438692 h 6308306"/>
              <a:gd name="connsiteX69" fmla="*/ 993218 w 9366542"/>
              <a:gd name="connsiteY69" fmla="*/ 110075 h 6308306"/>
              <a:gd name="connsiteX70" fmla="*/ 990525 w 9366542"/>
              <a:gd name="connsiteY70" fmla="*/ 112771 h 6308306"/>
              <a:gd name="connsiteX71" fmla="*/ 989990 w 9366542"/>
              <a:gd name="connsiteY71" fmla="*/ 112676 h 6308306"/>
              <a:gd name="connsiteX72" fmla="*/ 1006984 w 9366542"/>
              <a:gd name="connsiteY72" fmla="*/ 96302 h 6308306"/>
              <a:gd name="connsiteX73" fmla="*/ 1002499 w 9366542"/>
              <a:gd name="connsiteY73" fmla="*/ 102599 h 6308306"/>
              <a:gd name="connsiteX74" fmla="*/ 993218 w 9366542"/>
              <a:gd name="connsiteY74" fmla="*/ 110075 h 6308306"/>
              <a:gd name="connsiteX75" fmla="*/ 1048710 w 9366542"/>
              <a:gd name="connsiteY75" fmla="*/ 104 h 6308306"/>
              <a:gd name="connsiteX76" fmla="*/ 5846557 w 9366542"/>
              <a:gd name="connsiteY76" fmla="*/ 104 h 6308306"/>
              <a:gd name="connsiteX77" fmla="*/ 5811456 w 9366542"/>
              <a:gd name="connsiteY77" fmla="*/ 32961 h 6308306"/>
              <a:gd name="connsiteX78" fmla="*/ 5759937 w 9366542"/>
              <a:gd name="connsiteY78" fmla="*/ 81188 h 6308306"/>
              <a:gd name="connsiteX79" fmla="*/ 5749868 w 9366542"/>
              <a:gd name="connsiteY79" fmla="*/ 91263 h 6308306"/>
              <a:gd name="connsiteX80" fmla="*/ 5749868 w 9366542"/>
              <a:gd name="connsiteY80" fmla="*/ 96302 h 6308306"/>
              <a:gd name="connsiteX81" fmla="*/ 5754902 w 9366542"/>
              <a:gd name="connsiteY81" fmla="*/ 101340 h 6308306"/>
              <a:gd name="connsiteX82" fmla="*/ 5810286 w 9366542"/>
              <a:gd name="connsiteY82" fmla="*/ 71111 h 6308306"/>
              <a:gd name="connsiteX83" fmla="*/ 5830425 w 9366542"/>
              <a:gd name="connsiteY83" fmla="*/ 50958 h 6308306"/>
              <a:gd name="connsiteX84" fmla="*/ 5870704 w 9366542"/>
              <a:gd name="connsiteY84" fmla="*/ 15692 h 6308306"/>
              <a:gd name="connsiteX85" fmla="*/ 5879201 w 9366542"/>
              <a:gd name="connsiteY85" fmla="*/ 5064 h 6308306"/>
              <a:gd name="connsiteX86" fmla="*/ 5883166 w 9366542"/>
              <a:gd name="connsiteY86" fmla="*/ 104 h 6308306"/>
              <a:gd name="connsiteX87" fmla="*/ 5911457 w 9366542"/>
              <a:gd name="connsiteY87" fmla="*/ 104 h 6308306"/>
              <a:gd name="connsiteX88" fmla="*/ 5908309 w 9366542"/>
              <a:gd name="connsiteY88" fmla="*/ 3254 h 6308306"/>
              <a:gd name="connsiteX89" fmla="*/ 5890844 w 9366542"/>
              <a:gd name="connsiteY89" fmla="*/ 20730 h 6308306"/>
              <a:gd name="connsiteX90" fmla="*/ 5880774 w 9366542"/>
              <a:gd name="connsiteY90" fmla="*/ 35844 h 6308306"/>
              <a:gd name="connsiteX91" fmla="*/ 5850566 w 9366542"/>
              <a:gd name="connsiteY91" fmla="*/ 50958 h 6308306"/>
              <a:gd name="connsiteX92" fmla="*/ 5775042 w 9366542"/>
              <a:gd name="connsiteY92" fmla="*/ 106377 h 6308306"/>
              <a:gd name="connsiteX93" fmla="*/ 5770006 w 9366542"/>
              <a:gd name="connsiteY93" fmla="*/ 136606 h 6308306"/>
              <a:gd name="connsiteX94" fmla="*/ 5754902 w 9366542"/>
              <a:gd name="connsiteY94" fmla="*/ 121493 h 6308306"/>
              <a:gd name="connsiteX95" fmla="*/ 5724692 w 9366542"/>
              <a:gd name="connsiteY95" fmla="*/ 136606 h 6308306"/>
              <a:gd name="connsiteX96" fmla="*/ 5729727 w 9366542"/>
              <a:gd name="connsiteY96" fmla="*/ 151720 h 6308306"/>
              <a:gd name="connsiteX97" fmla="*/ 5709588 w 9366542"/>
              <a:gd name="connsiteY97" fmla="*/ 161797 h 6308306"/>
              <a:gd name="connsiteX98" fmla="*/ 5649168 w 9366542"/>
              <a:gd name="connsiteY98" fmla="*/ 171873 h 6308306"/>
              <a:gd name="connsiteX99" fmla="*/ 5644134 w 9366542"/>
              <a:gd name="connsiteY99" fmla="*/ 202102 h 6308306"/>
              <a:gd name="connsiteX100" fmla="*/ 5593784 w 9366542"/>
              <a:gd name="connsiteY100" fmla="*/ 232330 h 6308306"/>
              <a:gd name="connsiteX101" fmla="*/ 5412529 w 9366542"/>
              <a:gd name="connsiteY101" fmla="*/ 368360 h 6308306"/>
              <a:gd name="connsiteX102" fmla="*/ 5342039 w 9366542"/>
              <a:gd name="connsiteY102" fmla="*/ 413704 h 6308306"/>
              <a:gd name="connsiteX103" fmla="*/ 5221201 w 9366542"/>
              <a:gd name="connsiteY103" fmla="*/ 504389 h 6308306"/>
              <a:gd name="connsiteX104" fmla="*/ 5180923 w 9366542"/>
              <a:gd name="connsiteY104" fmla="*/ 519504 h 6308306"/>
              <a:gd name="connsiteX105" fmla="*/ 5145677 w 9366542"/>
              <a:gd name="connsiteY105" fmla="*/ 539657 h 6308306"/>
              <a:gd name="connsiteX106" fmla="*/ 5100363 w 9366542"/>
              <a:gd name="connsiteY106" fmla="*/ 569885 h 6308306"/>
              <a:gd name="connsiteX107" fmla="*/ 5075189 w 9366542"/>
              <a:gd name="connsiteY107" fmla="*/ 595076 h 6308306"/>
              <a:gd name="connsiteX108" fmla="*/ 5090294 w 9366542"/>
              <a:gd name="connsiteY108" fmla="*/ 595076 h 6308306"/>
              <a:gd name="connsiteX109" fmla="*/ 5070153 w 9366542"/>
              <a:gd name="connsiteY109" fmla="*/ 615228 h 6308306"/>
              <a:gd name="connsiteX110" fmla="*/ 5060084 w 9366542"/>
              <a:gd name="connsiteY110" fmla="*/ 605151 h 6308306"/>
              <a:gd name="connsiteX111" fmla="*/ 5019806 w 9366542"/>
              <a:gd name="connsiteY111" fmla="*/ 640419 h 6308306"/>
              <a:gd name="connsiteX112" fmla="*/ 4984561 w 9366542"/>
              <a:gd name="connsiteY112" fmla="*/ 670647 h 6308306"/>
              <a:gd name="connsiteX113" fmla="*/ 4989596 w 9366542"/>
              <a:gd name="connsiteY113" fmla="*/ 680724 h 6308306"/>
              <a:gd name="connsiteX114" fmla="*/ 4964421 w 9366542"/>
              <a:gd name="connsiteY114" fmla="*/ 700876 h 6308306"/>
              <a:gd name="connsiteX115" fmla="*/ 4969457 w 9366542"/>
              <a:gd name="connsiteY115" fmla="*/ 670647 h 6308306"/>
              <a:gd name="connsiteX116" fmla="*/ 4954352 w 9366542"/>
              <a:gd name="connsiteY116" fmla="*/ 675686 h 6308306"/>
              <a:gd name="connsiteX117" fmla="*/ 4939247 w 9366542"/>
              <a:gd name="connsiteY117" fmla="*/ 705915 h 6308306"/>
              <a:gd name="connsiteX118" fmla="*/ 4949316 w 9366542"/>
              <a:gd name="connsiteY118" fmla="*/ 726067 h 6308306"/>
              <a:gd name="connsiteX119" fmla="*/ 4924142 w 9366542"/>
              <a:gd name="connsiteY119" fmla="*/ 736143 h 6308306"/>
              <a:gd name="connsiteX120" fmla="*/ 4904003 w 9366542"/>
              <a:gd name="connsiteY120" fmla="*/ 751257 h 6308306"/>
              <a:gd name="connsiteX121" fmla="*/ 4798269 w 9366542"/>
              <a:gd name="connsiteY121" fmla="*/ 816753 h 6308306"/>
              <a:gd name="connsiteX122" fmla="*/ 4783164 w 9366542"/>
              <a:gd name="connsiteY122" fmla="*/ 831868 h 6308306"/>
              <a:gd name="connsiteX123" fmla="*/ 4818409 w 9366542"/>
              <a:gd name="connsiteY123" fmla="*/ 821791 h 6308306"/>
              <a:gd name="connsiteX124" fmla="*/ 4893934 w 9366542"/>
              <a:gd name="connsiteY124" fmla="*/ 781486 h 6308306"/>
              <a:gd name="connsiteX125" fmla="*/ 4904003 w 9366542"/>
              <a:gd name="connsiteY125" fmla="*/ 766372 h 6308306"/>
              <a:gd name="connsiteX126" fmla="*/ 4944282 w 9366542"/>
              <a:gd name="connsiteY126" fmla="*/ 746220 h 6308306"/>
              <a:gd name="connsiteX127" fmla="*/ 4979526 w 9366542"/>
              <a:gd name="connsiteY127" fmla="*/ 746220 h 6308306"/>
              <a:gd name="connsiteX128" fmla="*/ 5029875 w 9366542"/>
              <a:gd name="connsiteY128" fmla="*/ 715990 h 6308306"/>
              <a:gd name="connsiteX129" fmla="*/ 5060084 w 9366542"/>
              <a:gd name="connsiteY129" fmla="*/ 705915 h 6308306"/>
              <a:gd name="connsiteX130" fmla="*/ 5060084 w 9366542"/>
              <a:gd name="connsiteY130" fmla="*/ 685763 h 6308306"/>
              <a:gd name="connsiteX131" fmla="*/ 5115469 w 9366542"/>
              <a:gd name="connsiteY131" fmla="*/ 665610 h 6308306"/>
              <a:gd name="connsiteX132" fmla="*/ 5145677 w 9366542"/>
              <a:gd name="connsiteY132" fmla="*/ 640419 h 6308306"/>
              <a:gd name="connsiteX133" fmla="*/ 5140879 w 9366542"/>
              <a:gd name="connsiteY133" fmla="*/ 640182 h 6308306"/>
              <a:gd name="connsiteX134" fmla="*/ 5137769 w 9366542"/>
              <a:gd name="connsiteY134" fmla="*/ 642747 h 6308306"/>
              <a:gd name="connsiteX135" fmla="*/ 5155748 w 9366542"/>
              <a:gd name="connsiteY135" fmla="*/ 625304 h 6308306"/>
              <a:gd name="connsiteX136" fmla="*/ 5175888 w 9366542"/>
              <a:gd name="connsiteY136" fmla="*/ 640419 h 6308306"/>
              <a:gd name="connsiteX137" fmla="*/ 5190992 w 9366542"/>
              <a:gd name="connsiteY137" fmla="*/ 625304 h 6308306"/>
              <a:gd name="connsiteX138" fmla="*/ 5170854 w 9366542"/>
              <a:gd name="connsiteY138" fmla="*/ 620267 h 6308306"/>
              <a:gd name="connsiteX139" fmla="*/ 5185959 w 9366542"/>
              <a:gd name="connsiteY139" fmla="*/ 605151 h 6308306"/>
              <a:gd name="connsiteX140" fmla="*/ 5190992 w 9366542"/>
              <a:gd name="connsiteY140" fmla="*/ 620267 h 6308306"/>
              <a:gd name="connsiteX141" fmla="*/ 5226236 w 9366542"/>
              <a:gd name="connsiteY141" fmla="*/ 605151 h 6308306"/>
              <a:gd name="connsiteX142" fmla="*/ 5246377 w 9366542"/>
              <a:gd name="connsiteY142" fmla="*/ 579962 h 6308306"/>
              <a:gd name="connsiteX143" fmla="*/ 5266516 w 9366542"/>
              <a:gd name="connsiteY143" fmla="*/ 574923 h 6308306"/>
              <a:gd name="connsiteX144" fmla="*/ 5281621 w 9366542"/>
              <a:gd name="connsiteY144" fmla="*/ 549732 h 6308306"/>
              <a:gd name="connsiteX145" fmla="*/ 5316865 w 9366542"/>
              <a:gd name="connsiteY145" fmla="*/ 539657 h 6308306"/>
              <a:gd name="connsiteX146" fmla="*/ 5326934 w 9366542"/>
              <a:gd name="connsiteY146" fmla="*/ 524541 h 6308306"/>
              <a:gd name="connsiteX147" fmla="*/ 5377283 w 9366542"/>
              <a:gd name="connsiteY147" fmla="*/ 499352 h 6308306"/>
              <a:gd name="connsiteX148" fmla="*/ 5407493 w 9366542"/>
              <a:gd name="connsiteY148" fmla="*/ 479199 h 6308306"/>
              <a:gd name="connsiteX149" fmla="*/ 5452808 w 9366542"/>
              <a:gd name="connsiteY149" fmla="*/ 448970 h 6308306"/>
              <a:gd name="connsiteX150" fmla="*/ 5447773 w 9366542"/>
              <a:gd name="connsiteY150" fmla="*/ 469123 h 6308306"/>
              <a:gd name="connsiteX151" fmla="*/ 5452808 w 9366542"/>
              <a:gd name="connsiteY151" fmla="*/ 479199 h 6308306"/>
              <a:gd name="connsiteX152" fmla="*/ 5462878 w 9366542"/>
              <a:gd name="connsiteY152" fmla="*/ 464084 h 6308306"/>
              <a:gd name="connsiteX153" fmla="*/ 5493087 w 9366542"/>
              <a:gd name="connsiteY153" fmla="*/ 474161 h 6308306"/>
              <a:gd name="connsiteX154" fmla="*/ 5493087 w 9366542"/>
              <a:gd name="connsiteY154" fmla="*/ 448970 h 6308306"/>
              <a:gd name="connsiteX155" fmla="*/ 5477982 w 9366542"/>
              <a:gd name="connsiteY155" fmla="*/ 438893 h 6308306"/>
              <a:gd name="connsiteX156" fmla="*/ 5493087 w 9366542"/>
              <a:gd name="connsiteY156" fmla="*/ 423779 h 6308306"/>
              <a:gd name="connsiteX157" fmla="*/ 5563574 w 9366542"/>
              <a:gd name="connsiteY157" fmla="*/ 363322 h 6308306"/>
              <a:gd name="connsiteX158" fmla="*/ 5593784 w 9366542"/>
              <a:gd name="connsiteY158" fmla="*/ 358283 h 6308306"/>
              <a:gd name="connsiteX159" fmla="*/ 5613925 w 9366542"/>
              <a:gd name="connsiteY159" fmla="*/ 333094 h 6308306"/>
              <a:gd name="connsiteX160" fmla="*/ 5634064 w 9366542"/>
              <a:gd name="connsiteY160" fmla="*/ 328055 h 6308306"/>
              <a:gd name="connsiteX161" fmla="*/ 5639098 w 9366542"/>
              <a:gd name="connsiteY161" fmla="*/ 312940 h 6308306"/>
              <a:gd name="connsiteX162" fmla="*/ 5689448 w 9366542"/>
              <a:gd name="connsiteY162" fmla="*/ 287751 h 6308306"/>
              <a:gd name="connsiteX163" fmla="*/ 5694482 w 9366542"/>
              <a:gd name="connsiteY163" fmla="*/ 267598 h 6308306"/>
              <a:gd name="connsiteX164" fmla="*/ 5714622 w 9366542"/>
              <a:gd name="connsiteY164" fmla="*/ 262560 h 6308306"/>
              <a:gd name="connsiteX165" fmla="*/ 5709588 w 9366542"/>
              <a:gd name="connsiteY165" fmla="*/ 267598 h 6308306"/>
              <a:gd name="connsiteX166" fmla="*/ 5714622 w 9366542"/>
              <a:gd name="connsiteY166" fmla="*/ 277674 h 6308306"/>
              <a:gd name="connsiteX167" fmla="*/ 5729727 w 9366542"/>
              <a:gd name="connsiteY167" fmla="*/ 262560 h 6308306"/>
              <a:gd name="connsiteX168" fmla="*/ 5719658 w 9366542"/>
              <a:gd name="connsiteY168" fmla="*/ 257521 h 6308306"/>
              <a:gd name="connsiteX169" fmla="*/ 5780076 w 9366542"/>
              <a:gd name="connsiteY169" fmla="*/ 207141 h 6308306"/>
              <a:gd name="connsiteX170" fmla="*/ 5800215 w 9366542"/>
              <a:gd name="connsiteY170" fmla="*/ 202102 h 6308306"/>
              <a:gd name="connsiteX171" fmla="*/ 5810286 w 9366542"/>
              <a:gd name="connsiteY171" fmla="*/ 176911 h 6308306"/>
              <a:gd name="connsiteX172" fmla="*/ 5860635 w 9366542"/>
              <a:gd name="connsiteY172" fmla="*/ 176911 h 6308306"/>
              <a:gd name="connsiteX173" fmla="*/ 5860635 w 9366542"/>
              <a:gd name="connsiteY173" fmla="*/ 136606 h 6308306"/>
              <a:gd name="connsiteX174" fmla="*/ 5905948 w 9366542"/>
              <a:gd name="connsiteY174" fmla="*/ 116454 h 6308306"/>
              <a:gd name="connsiteX175" fmla="*/ 5921054 w 9366542"/>
              <a:gd name="connsiteY175" fmla="*/ 116454 h 6308306"/>
              <a:gd name="connsiteX176" fmla="*/ 5921054 w 9366542"/>
              <a:gd name="connsiteY176" fmla="*/ 121493 h 6308306"/>
              <a:gd name="connsiteX177" fmla="*/ 5931123 w 9366542"/>
              <a:gd name="connsiteY177" fmla="*/ 116454 h 6308306"/>
              <a:gd name="connsiteX178" fmla="*/ 5921054 w 9366542"/>
              <a:gd name="connsiteY178" fmla="*/ 101340 h 6308306"/>
              <a:gd name="connsiteX179" fmla="*/ 5921054 w 9366542"/>
              <a:gd name="connsiteY179" fmla="*/ 91263 h 6308306"/>
              <a:gd name="connsiteX180" fmla="*/ 5956298 w 9366542"/>
              <a:gd name="connsiteY180" fmla="*/ 76149 h 6308306"/>
              <a:gd name="connsiteX181" fmla="*/ 5956298 w 9366542"/>
              <a:gd name="connsiteY181" fmla="*/ 66072 h 6308306"/>
              <a:gd name="connsiteX182" fmla="*/ 5986508 w 9366542"/>
              <a:gd name="connsiteY182" fmla="*/ 76149 h 6308306"/>
              <a:gd name="connsiteX183" fmla="*/ 6001613 w 9366542"/>
              <a:gd name="connsiteY183" fmla="*/ 71111 h 6308306"/>
              <a:gd name="connsiteX184" fmla="*/ 5981472 w 9366542"/>
              <a:gd name="connsiteY184" fmla="*/ 50958 h 6308306"/>
              <a:gd name="connsiteX185" fmla="*/ 6051960 w 9366542"/>
              <a:gd name="connsiteY185" fmla="*/ 15692 h 6308306"/>
              <a:gd name="connsiteX186" fmla="*/ 6051960 w 9366542"/>
              <a:gd name="connsiteY186" fmla="*/ 5064 h 6308306"/>
              <a:gd name="connsiteX187" fmla="*/ 6051960 w 9366542"/>
              <a:gd name="connsiteY187" fmla="*/ 104 h 6308306"/>
              <a:gd name="connsiteX188" fmla="*/ 6224984 w 9366542"/>
              <a:gd name="connsiteY188" fmla="*/ 104 h 6308306"/>
              <a:gd name="connsiteX189" fmla="*/ 6223148 w 9366542"/>
              <a:gd name="connsiteY189" fmla="*/ 5615 h 6308306"/>
              <a:gd name="connsiteX190" fmla="*/ 6218112 w 9366542"/>
              <a:gd name="connsiteY190" fmla="*/ 5615 h 6308306"/>
              <a:gd name="connsiteX191" fmla="*/ 6213078 w 9366542"/>
              <a:gd name="connsiteY191" fmla="*/ 578 h 6308306"/>
              <a:gd name="connsiteX192" fmla="*/ 6203008 w 9366542"/>
              <a:gd name="connsiteY192" fmla="*/ 10653 h 6308306"/>
              <a:gd name="connsiteX193" fmla="*/ 6213078 w 9366542"/>
              <a:gd name="connsiteY193" fmla="*/ 30806 h 6308306"/>
              <a:gd name="connsiteX194" fmla="*/ 6208043 w 9366542"/>
              <a:gd name="connsiteY194" fmla="*/ 55997 h 6308306"/>
              <a:gd name="connsiteX195" fmla="*/ 6197974 w 9366542"/>
              <a:gd name="connsiteY195" fmla="*/ 55997 h 6308306"/>
              <a:gd name="connsiteX196" fmla="*/ 6197974 w 9366542"/>
              <a:gd name="connsiteY196" fmla="*/ 76149 h 6308306"/>
              <a:gd name="connsiteX197" fmla="*/ 6218112 w 9366542"/>
              <a:gd name="connsiteY197" fmla="*/ 91263 h 6308306"/>
              <a:gd name="connsiteX198" fmla="*/ 6238253 w 9366542"/>
              <a:gd name="connsiteY198" fmla="*/ 50958 h 6308306"/>
              <a:gd name="connsiteX199" fmla="*/ 6278532 w 9366542"/>
              <a:gd name="connsiteY199" fmla="*/ 61035 h 6308306"/>
              <a:gd name="connsiteX200" fmla="*/ 6258392 w 9366542"/>
              <a:gd name="connsiteY200" fmla="*/ 81188 h 6308306"/>
              <a:gd name="connsiteX201" fmla="*/ 6228184 w 9366542"/>
              <a:gd name="connsiteY201" fmla="*/ 86225 h 6308306"/>
              <a:gd name="connsiteX202" fmla="*/ 6218112 w 9366542"/>
              <a:gd name="connsiteY202" fmla="*/ 96302 h 6308306"/>
              <a:gd name="connsiteX203" fmla="*/ 6208043 w 9366542"/>
              <a:gd name="connsiteY203" fmla="*/ 86225 h 6308306"/>
              <a:gd name="connsiteX204" fmla="*/ 6167764 w 9366542"/>
              <a:gd name="connsiteY204" fmla="*/ 101340 h 6308306"/>
              <a:gd name="connsiteX205" fmla="*/ 6147624 w 9366542"/>
              <a:gd name="connsiteY205" fmla="*/ 101340 h 6308306"/>
              <a:gd name="connsiteX206" fmla="*/ 6147624 w 9366542"/>
              <a:gd name="connsiteY206" fmla="*/ 126529 h 6308306"/>
              <a:gd name="connsiteX207" fmla="*/ 6117414 w 9366542"/>
              <a:gd name="connsiteY207" fmla="*/ 136606 h 6308306"/>
              <a:gd name="connsiteX208" fmla="*/ 6107345 w 9366542"/>
              <a:gd name="connsiteY208" fmla="*/ 151720 h 6308306"/>
              <a:gd name="connsiteX209" fmla="*/ 6062032 w 9366542"/>
              <a:gd name="connsiteY209" fmla="*/ 161797 h 6308306"/>
              <a:gd name="connsiteX210" fmla="*/ 6056996 w 9366542"/>
              <a:gd name="connsiteY210" fmla="*/ 176911 h 6308306"/>
              <a:gd name="connsiteX211" fmla="*/ 5996577 w 9366542"/>
              <a:gd name="connsiteY211" fmla="*/ 212178 h 6308306"/>
              <a:gd name="connsiteX212" fmla="*/ 6006647 w 9366542"/>
              <a:gd name="connsiteY212" fmla="*/ 197064 h 6308306"/>
              <a:gd name="connsiteX213" fmla="*/ 6006647 w 9366542"/>
              <a:gd name="connsiteY213" fmla="*/ 192025 h 6308306"/>
              <a:gd name="connsiteX214" fmla="*/ 5991542 w 9366542"/>
              <a:gd name="connsiteY214" fmla="*/ 161797 h 6308306"/>
              <a:gd name="connsiteX215" fmla="*/ 5956298 w 9366542"/>
              <a:gd name="connsiteY215" fmla="*/ 181950 h 6308306"/>
              <a:gd name="connsiteX216" fmla="*/ 5946228 w 9366542"/>
              <a:gd name="connsiteY216" fmla="*/ 186988 h 6308306"/>
              <a:gd name="connsiteX217" fmla="*/ 5986508 w 9366542"/>
              <a:gd name="connsiteY217" fmla="*/ 197064 h 6308306"/>
              <a:gd name="connsiteX218" fmla="*/ 5961333 w 9366542"/>
              <a:gd name="connsiteY218" fmla="*/ 227293 h 6308306"/>
              <a:gd name="connsiteX219" fmla="*/ 5961333 w 9366542"/>
              <a:gd name="connsiteY219" fmla="*/ 247446 h 6308306"/>
              <a:gd name="connsiteX220" fmla="*/ 5991542 w 9366542"/>
              <a:gd name="connsiteY220" fmla="*/ 237369 h 6308306"/>
              <a:gd name="connsiteX221" fmla="*/ 5966367 w 9366542"/>
              <a:gd name="connsiteY221" fmla="*/ 257521 h 6308306"/>
              <a:gd name="connsiteX222" fmla="*/ 5941192 w 9366542"/>
              <a:gd name="connsiteY222" fmla="*/ 267598 h 6308306"/>
              <a:gd name="connsiteX223" fmla="*/ 5921054 w 9366542"/>
              <a:gd name="connsiteY223" fmla="*/ 257521 h 6308306"/>
              <a:gd name="connsiteX224" fmla="*/ 5895879 w 9366542"/>
              <a:gd name="connsiteY224" fmla="*/ 297826 h 6308306"/>
              <a:gd name="connsiteX225" fmla="*/ 5900914 w 9366542"/>
              <a:gd name="connsiteY225" fmla="*/ 302864 h 6308306"/>
              <a:gd name="connsiteX226" fmla="*/ 5895879 w 9366542"/>
              <a:gd name="connsiteY226" fmla="*/ 317978 h 6308306"/>
              <a:gd name="connsiteX227" fmla="*/ 5865669 w 9366542"/>
              <a:gd name="connsiteY227" fmla="*/ 323017 h 6308306"/>
              <a:gd name="connsiteX228" fmla="*/ 5830425 w 9366542"/>
              <a:gd name="connsiteY228" fmla="*/ 317978 h 6308306"/>
              <a:gd name="connsiteX229" fmla="*/ 5825391 w 9366542"/>
              <a:gd name="connsiteY229" fmla="*/ 328055 h 6308306"/>
              <a:gd name="connsiteX230" fmla="*/ 5840494 w 9366542"/>
              <a:gd name="connsiteY230" fmla="*/ 343170 h 6308306"/>
              <a:gd name="connsiteX231" fmla="*/ 5860635 w 9366542"/>
              <a:gd name="connsiteY231" fmla="*/ 343170 h 6308306"/>
              <a:gd name="connsiteX232" fmla="*/ 5790146 w 9366542"/>
              <a:gd name="connsiteY232" fmla="*/ 368360 h 6308306"/>
              <a:gd name="connsiteX233" fmla="*/ 5795181 w 9366542"/>
              <a:gd name="connsiteY233" fmla="*/ 378436 h 6308306"/>
              <a:gd name="connsiteX234" fmla="*/ 5775042 w 9366542"/>
              <a:gd name="connsiteY234" fmla="*/ 378436 h 6308306"/>
              <a:gd name="connsiteX235" fmla="*/ 5729727 w 9366542"/>
              <a:gd name="connsiteY235" fmla="*/ 393551 h 6308306"/>
              <a:gd name="connsiteX236" fmla="*/ 5754902 w 9366542"/>
              <a:gd name="connsiteY236" fmla="*/ 403627 h 6308306"/>
              <a:gd name="connsiteX237" fmla="*/ 5759937 w 9366542"/>
              <a:gd name="connsiteY237" fmla="*/ 408665 h 6308306"/>
              <a:gd name="connsiteX238" fmla="*/ 5719658 w 9366542"/>
              <a:gd name="connsiteY238" fmla="*/ 418741 h 6308306"/>
              <a:gd name="connsiteX239" fmla="*/ 5714622 w 9366542"/>
              <a:gd name="connsiteY239" fmla="*/ 423779 h 6308306"/>
              <a:gd name="connsiteX240" fmla="*/ 5729727 w 9366542"/>
              <a:gd name="connsiteY240" fmla="*/ 438893 h 6308306"/>
              <a:gd name="connsiteX241" fmla="*/ 5699518 w 9366542"/>
              <a:gd name="connsiteY241" fmla="*/ 433856 h 6308306"/>
              <a:gd name="connsiteX242" fmla="*/ 5654203 w 9366542"/>
              <a:gd name="connsiteY242" fmla="*/ 479199 h 6308306"/>
              <a:gd name="connsiteX243" fmla="*/ 5654203 w 9366542"/>
              <a:gd name="connsiteY243" fmla="*/ 489275 h 6308306"/>
              <a:gd name="connsiteX244" fmla="*/ 5644134 w 9366542"/>
              <a:gd name="connsiteY244" fmla="*/ 489275 h 6308306"/>
              <a:gd name="connsiteX245" fmla="*/ 5613925 w 9366542"/>
              <a:gd name="connsiteY245" fmla="*/ 514466 h 6308306"/>
              <a:gd name="connsiteX246" fmla="*/ 5593784 w 9366542"/>
              <a:gd name="connsiteY246" fmla="*/ 529580 h 6308306"/>
              <a:gd name="connsiteX247" fmla="*/ 5593784 w 9366542"/>
              <a:gd name="connsiteY247" fmla="*/ 539657 h 6308306"/>
              <a:gd name="connsiteX248" fmla="*/ 5573644 w 9366542"/>
              <a:gd name="connsiteY248" fmla="*/ 539657 h 6308306"/>
              <a:gd name="connsiteX249" fmla="*/ 5568610 w 9366542"/>
              <a:gd name="connsiteY249" fmla="*/ 549732 h 6308306"/>
              <a:gd name="connsiteX250" fmla="*/ 5523297 w 9366542"/>
              <a:gd name="connsiteY250" fmla="*/ 584999 h 6308306"/>
              <a:gd name="connsiteX251" fmla="*/ 5518261 w 9366542"/>
              <a:gd name="connsiteY251" fmla="*/ 605151 h 6308306"/>
              <a:gd name="connsiteX252" fmla="*/ 5462878 w 9366542"/>
              <a:gd name="connsiteY252" fmla="*/ 630342 h 6308306"/>
              <a:gd name="connsiteX253" fmla="*/ 5452808 w 9366542"/>
              <a:gd name="connsiteY253" fmla="*/ 640419 h 6308306"/>
              <a:gd name="connsiteX254" fmla="*/ 5467913 w 9366542"/>
              <a:gd name="connsiteY254" fmla="*/ 645458 h 6308306"/>
              <a:gd name="connsiteX255" fmla="*/ 5452808 w 9366542"/>
              <a:gd name="connsiteY255" fmla="*/ 645458 h 6308306"/>
              <a:gd name="connsiteX256" fmla="*/ 5331970 w 9366542"/>
              <a:gd name="connsiteY256" fmla="*/ 731104 h 6308306"/>
              <a:gd name="connsiteX257" fmla="*/ 5306796 w 9366542"/>
              <a:gd name="connsiteY257" fmla="*/ 761334 h 6308306"/>
              <a:gd name="connsiteX258" fmla="*/ 5251411 w 9366542"/>
              <a:gd name="connsiteY258" fmla="*/ 791562 h 6308306"/>
              <a:gd name="connsiteX259" fmla="*/ 5241341 w 9366542"/>
              <a:gd name="connsiteY259" fmla="*/ 801639 h 6308306"/>
              <a:gd name="connsiteX260" fmla="*/ 5246377 w 9366542"/>
              <a:gd name="connsiteY260" fmla="*/ 811716 h 6308306"/>
              <a:gd name="connsiteX261" fmla="*/ 5256446 w 9366542"/>
              <a:gd name="connsiteY261" fmla="*/ 801639 h 6308306"/>
              <a:gd name="connsiteX262" fmla="*/ 5266516 w 9366542"/>
              <a:gd name="connsiteY262" fmla="*/ 806677 h 6308306"/>
              <a:gd name="connsiteX263" fmla="*/ 5367214 w 9366542"/>
              <a:gd name="connsiteY263" fmla="*/ 756295 h 6308306"/>
              <a:gd name="connsiteX264" fmla="*/ 5392388 w 9366542"/>
              <a:gd name="connsiteY264" fmla="*/ 756295 h 6308306"/>
              <a:gd name="connsiteX265" fmla="*/ 5518261 w 9366542"/>
              <a:gd name="connsiteY265" fmla="*/ 670647 h 6308306"/>
              <a:gd name="connsiteX266" fmla="*/ 5533366 w 9366542"/>
              <a:gd name="connsiteY266" fmla="*/ 660572 h 6308306"/>
              <a:gd name="connsiteX267" fmla="*/ 5644134 w 9366542"/>
              <a:gd name="connsiteY267" fmla="*/ 600114 h 6308306"/>
              <a:gd name="connsiteX268" fmla="*/ 5578680 w 9366542"/>
              <a:gd name="connsiteY268" fmla="*/ 665610 h 6308306"/>
              <a:gd name="connsiteX269" fmla="*/ 5563574 w 9366542"/>
              <a:gd name="connsiteY269" fmla="*/ 680724 h 6308306"/>
              <a:gd name="connsiteX270" fmla="*/ 5623994 w 9366542"/>
              <a:gd name="connsiteY270" fmla="*/ 680724 h 6308306"/>
              <a:gd name="connsiteX271" fmla="*/ 5644134 w 9366542"/>
              <a:gd name="connsiteY271" fmla="*/ 655533 h 6308306"/>
              <a:gd name="connsiteX272" fmla="*/ 5664272 w 9366542"/>
              <a:gd name="connsiteY272" fmla="*/ 665610 h 6308306"/>
              <a:gd name="connsiteX273" fmla="*/ 5608890 w 9366542"/>
              <a:gd name="connsiteY273" fmla="*/ 705915 h 6308306"/>
              <a:gd name="connsiteX274" fmla="*/ 5608890 w 9366542"/>
              <a:gd name="connsiteY274" fmla="*/ 715990 h 6308306"/>
              <a:gd name="connsiteX275" fmla="*/ 5583715 w 9366542"/>
              <a:gd name="connsiteY275" fmla="*/ 731104 h 6308306"/>
              <a:gd name="connsiteX276" fmla="*/ 5583715 w 9366542"/>
              <a:gd name="connsiteY276" fmla="*/ 741181 h 6308306"/>
              <a:gd name="connsiteX277" fmla="*/ 5568610 w 9366542"/>
              <a:gd name="connsiteY277" fmla="*/ 731104 h 6308306"/>
              <a:gd name="connsiteX278" fmla="*/ 5558541 w 9366542"/>
              <a:gd name="connsiteY278" fmla="*/ 731104 h 6308306"/>
              <a:gd name="connsiteX279" fmla="*/ 5548471 w 9366542"/>
              <a:gd name="connsiteY279" fmla="*/ 746220 h 6308306"/>
              <a:gd name="connsiteX280" fmla="*/ 5563574 w 9366542"/>
              <a:gd name="connsiteY280" fmla="*/ 751257 h 6308306"/>
              <a:gd name="connsiteX281" fmla="*/ 5558541 w 9366542"/>
              <a:gd name="connsiteY281" fmla="*/ 756295 h 6308306"/>
              <a:gd name="connsiteX282" fmla="*/ 5558541 w 9366542"/>
              <a:gd name="connsiteY282" fmla="*/ 771411 h 6308306"/>
              <a:gd name="connsiteX283" fmla="*/ 5528331 w 9366542"/>
              <a:gd name="connsiteY283" fmla="*/ 766372 h 6308306"/>
              <a:gd name="connsiteX284" fmla="*/ 5513226 w 9366542"/>
              <a:gd name="connsiteY284" fmla="*/ 796600 h 6308306"/>
              <a:gd name="connsiteX285" fmla="*/ 5518261 w 9366542"/>
              <a:gd name="connsiteY285" fmla="*/ 806677 h 6308306"/>
              <a:gd name="connsiteX286" fmla="*/ 5533366 w 9366542"/>
              <a:gd name="connsiteY286" fmla="*/ 791562 h 6308306"/>
              <a:gd name="connsiteX287" fmla="*/ 5563574 w 9366542"/>
              <a:gd name="connsiteY287" fmla="*/ 791562 h 6308306"/>
              <a:gd name="connsiteX288" fmla="*/ 5558541 w 9366542"/>
              <a:gd name="connsiteY288" fmla="*/ 786525 h 6308306"/>
              <a:gd name="connsiteX289" fmla="*/ 5578680 w 9366542"/>
              <a:gd name="connsiteY289" fmla="*/ 776448 h 6308306"/>
              <a:gd name="connsiteX290" fmla="*/ 5563574 w 9366542"/>
              <a:gd name="connsiteY290" fmla="*/ 806677 h 6308306"/>
              <a:gd name="connsiteX291" fmla="*/ 5608890 w 9366542"/>
              <a:gd name="connsiteY291" fmla="*/ 816753 h 6308306"/>
              <a:gd name="connsiteX292" fmla="*/ 5613925 w 9366542"/>
              <a:gd name="connsiteY292" fmla="*/ 791562 h 6308306"/>
              <a:gd name="connsiteX293" fmla="*/ 5598820 w 9366542"/>
              <a:gd name="connsiteY293" fmla="*/ 791562 h 6308306"/>
              <a:gd name="connsiteX294" fmla="*/ 5639098 w 9366542"/>
              <a:gd name="connsiteY294" fmla="*/ 801639 h 6308306"/>
              <a:gd name="connsiteX295" fmla="*/ 5694482 w 9366542"/>
              <a:gd name="connsiteY295" fmla="*/ 786525 h 6308306"/>
              <a:gd name="connsiteX296" fmla="*/ 5699518 w 9366542"/>
              <a:gd name="connsiteY296" fmla="*/ 761334 h 6308306"/>
              <a:gd name="connsiteX297" fmla="*/ 5699518 w 9366542"/>
              <a:gd name="connsiteY297" fmla="*/ 776448 h 6308306"/>
              <a:gd name="connsiteX298" fmla="*/ 5759937 w 9366542"/>
              <a:gd name="connsiteY298" fmla="*/ 781486 h 6308306"/>
              <a:gd name="connsiteX299" fmla="*/ 5770006 w 9366542"/>
              <a:gd name="connsiteY299" fmla="*/ 766372 h 6308306"/>
              <a:gd name="connsiteX300" fmla="*/ 5800215 w 9366542"/>
              <a:gd name="connsiteY300" fmla="*/ 766372 h 6308306"/>
              <a:gd name="connsiteX301" fmla="*/ 5800215 w 9366542"/>
              <a:gd name="connsiteY301" fmla="*/ 746220 h 6308306"/>
              <a:gd name="connsiteX302" fmla="*/ 5825391 w 9366542"/>
              <a:gd name="connsiteY302" fmla="*/ 766372 h 6308306"/>
              <a:gd name="connsiteX303" fmla="*/ 5830425 w 9366542"/>
              <a:gd name="connsiteY303" fmla="*/ 756295 h 6308306"/>
              <a:gd name="connsiteX304" fmla="*/ 5850566 w 9366542"/>
              <a:gd name="connsiteY304" fmla="*/ 766372 h 6308306"/>
              <a:gd name="connsiteX305" fmla="*/ 5860635 w 9366542"/>
              <a:gd name="connsiteY305" fmla="*/ 751257 h 6308306"/>
              <a:gd name="connsiteX306" fmla="*/ 5941192 w 9366542"/>
              <a:gd name="connsiteY306" fmla="*/ 741181 h 6308306"/>
              <a:gd name="connsiteX307" fmla="*/ 5941192 w 9366542"/>
              <a:gd name="connsiteY307" fmla="*/ 731104 h 6308306"/>
              <a:gd name="connsiteX308" fmla="*/ 5961333 w 9366542"/>
              <a:gd name="connsiteY308" fmla="*/ 736143 h 6308306"/>
              <a:gd name="connsiteX309" fmla="*/ 5991542 w 9366542"/>
              <a:gd name="connsiteY309" fmla="*/ 726067 h 6308306"/>
              <a:gd name="connsiteX310" fmla="*/ 6051960 w 9366542"/>
              <a:gd name="connsiteY310" fmla="*/ 721029 h 6308306"/>
              <a:gd name="connsiteX311" fmla="*/ 6062032 w 9366542"/>
              <a:gd name="connsiteY311" fmla="*/ 710952 h 6308306"/>
              <a:gd name="connsiteX312" fmla="*/ 6087206 w 9366542"/>
              <a:gd name="connsiteY312" fmla="*/ 710952 h 6308306"/>
              <a:gd name="connsiteX313" fmla="*/ 6097276 w 9366542"/>
              <a:gd name="connsiteY313" fmla="*/ 705915 h 6308306"/>
              <a:gd name="connsiteX314" fmla="*/ 6102310 w 9366542"/>
              <a:gd name="connsiteY314" fmla="*/ 705915 h 6308306"/>
              <a:gd name="connsiteX315" fmla="*/ 6072101 w 9366542"/>
              <a:gd name="connsiteY315" fmla="*/ 726067 h 6308306"/>
              <a:gd name="connsiteX316" fmla="*/ 6072101 w 9366542"/>
              <a:gd name="connsiteY316" fmla="*/ 741181 h 6308306"/>
              <a:gd name="connsiteX317" fmla="*/ 6112380 w 9366542"/>
              <a:gd name="connsiteY317" fmla="*/ 741181 h 6308306"/>
              <a:gd name="connsiteX318" fmla="*/ 6132520 w 9366542"/>
              <a:gd name="connsiteY318" fmla="*/ 715990 h 6308306"/>
              <a:gd name="connsiteX319" fmla="*/ 6122450 w 9366542"/>
              <a:gd name="connsiteY319" fmla="*/ 705915 h 6308306"/>
              <a:gd name="connsiteX320" fmla="*/ 6197974 w 9366542"/>
              <a:gd name="connsiteY320" fmla="*/ 685763 h 6308306"/>
              <a:gd name="connsiteX321" fmla="*/ 6192938 w 9366542"/>
              <a:gd name="connsiteY321" fmla="*/ 680724 h 6308306"/>
              <a:gd name="connsiteX322" fmla="*/ 6208043 w 9366542"/>
              <a:gd name="connsiteY322" fmla="*/ 670647 h 6308306"/>
              <a:gd name="connsiteX323" fmla="*/ 6223148 w 9366542"/>
              <a:gd name="connsiteY323" fmla="*/ 680724 h 6308306"/>
              <a:gd name="connsiteX324" fmla="*/ 6268462 w 9366542"/>
              <a:gd name="connsiteY324" fmla="*/ 675686 h 6308306"/>
              <a:gd name="connsiteX325" fmla="*/ 6263428 w 9366542"/>
              <a:gd name="connsiteY325" fmla="*/ 680724 h 6308306"/>
              <a:gd name="connsiteX326" fmla="*/ 6278532 w 9366542"/>
              <a:gd name="connsiteY326" fmla="*/ 685763 h 6308306"/>
              <a:gd name="connsiteX327" fmla="*/ 6278532 w 9366542"/>
              <a:gd name="connsiteY327" fmla="*/ 665610 h 6308306"/>
              <a:gd name="connsiteX328" fmla="*/ 6328882 w 9366542"/>
              <a:gd name="connsiteY328" fmla="*/ 655533 h 6308306"/>
              <a:gd name="connsiteX329" fmla="*/ 6328882 w 9366542"/>
              <a:gd name="connsiteY329" fmla="*/ 630342 h 6308306"/>
              <a:gd name="connsiteX330" fmla="*/ 6364126 w 9366542"/>
              <a:gd name="connsiteY330" fmla="*/ 645458 h 6308306"/>
              <a:gd name="connsiteX331" fmla="*/ 6399370 w 9366542"/>
              <a:gd name="connsiteY331" fmla="*/ 640419 h 6308306"/>
              <a:gd name="connsiteX332" fmla="*/ 6389300 w 9366542"/>
              <a:gd name="connsiteY332" fmla="*/ 625304 h 6308306"/>
              <a:gd name="connsiteX333" fmla="*/ 6414475 w 9366542"/>
              <a:gd name="connsiteY333" fmla="*/ 595076 h 6308306"/>
              <a:gd name="connsiteX334" fmla="*/ 6429580 w 9366542"/>
              <a:gd name="connsiteY334" fmla="*/ 595076 h 6308306"/>
              <a:gd name="connsiteX335" fmla="*/ 6449719 w 9366542"/>
              <a:gd name="connsiteY335" fmla="*/ 600114 h 6308306"/>
              <a:gd name="connsiteX336" fmla="*/ 6479929 w 9366542"/>
              <a:gd name="connsiteY336" fmla="*/ 579962 h 6308306"/>
              <a:gd name="connsiteX337" fmla="*/ 6484963 w 9366542"/>
              <a:gd name="connsiteY337" fmla="*/ 595076 h 6308306"/>
              <a:gd name="connsiteX338" fmla="*/ 6500068 w 9366542"/>
              <a:gd name="connsiteY338" fmla="*/ 600114 h 6308306"/>
              <a:gd name="connsiteX339" fmla="*/ 6520207 w 9366542"/>
              <a:gd name="connsiteY339" fmla="*/ 579962 h 6308306"/>
              <a:gd name="connsiteX340" fmla="*/ 6500068 w 9366542"/>
              <a:gd name="connsiteY340" fmla="*/ 569885 h 6308306"/>
              <a:gd name="connsiteX341" fmla="*/ 6505104 w 9366542"/>
              <a:gd name="connsiteY341" fmla="*/ 559809 h 6308306"/>
              <a:gd name="connsiteX342" fmla="*/ 6479929 w 9366542"/>
              <a:gd name="connsiteY342" fmla="*/ 564846 h 6308306"/>
              <a:gd name="connsiteX343" fmla="*/ 6479929 w 9366542"/>
              <a:gd name="connsiteY343" fmla="*/ 529580 h 6308306"/>
              <a:gd name="connsiteX344" fmla="*/ 6489998 w 9366542"/>
              <a:gd name="connsiteY344" fmla="*/ 524541 h 6308306"/>
              <a:gd name="connsiteX345" fmla="*/ 6535312 w 9366542"/>
              <a:gd name="connsiteY345" fmla="*/ 529580 h 6308306"/>
              <a:gd name="connsiteX346" fmla="*/ 6575592 w 9366542"/>
              <a:gd name="connsiteY346" fmla="*/ 499352 h 6308306"/>
              <a:gd name="connsiteX347" fmla="*/ 6615872 w 9366542"/>
              <a:gd name="connsiteY347" fmla="*/ 489275 h 6308306"/>
              <a:gd name="connsiteX348" fmla="*/ 6620906 w 9366542"/>
              <a:gd name="connsiteY348" fmla="*/ 494314 h 6308306"/>
              <a:gd name="connsiteX349" fmla="*/ 6646080 w 9366542"/>
              <a:gd name="connsiteY349" fmla="*/ 469123 h 6308306"/>
              <a:gd name="connsiteX350" fmla="*/ 6651116 w 9366542"/>
              <a:gd name="connsiteY350" fmla="*/ 448970 h 6308306"/>
              <a:gd name="connsiteX351" fmla="*/ 6666220 w 9366542"/>
              <a:gd name="connsiteY351" fmla="*/ 433856 h 6308306"/>
              <a:gd name="connsiteX352" fmla="*/ 6726639 w 9366542"/>
              <a:gd name="connsiteY352" fmla="*/ 423779 h 6308306"/>
              <a:gd name="connsiteX353" fmla="*/ 6706500 w 9366542"/>
              <a:gd name="connsiteY353" fmla="*/ 403627 h 6308306"/>
              <a:gd name="connsiteX354" fmla="*/ 6741744 w 9366542"/>
              <a:gd name="connsiteY354" fmla="*/ 383474 h 6308306"/>
              <a:gd name="connsiteX355" fmla="*/ 6736708 w 9366542"/>
              <a:gd name="connsiteY355" fmla="*/ 378436 h 6308306"/>
              <a:gd name="connsiteX356" fmla="*/ 6756849 w 9366542"/>
              <a:gd name="connsiteY356" fmla="*/ 368360 h 6308306"/>
              <a:gd name="connsiteX357" fmla="*/ 6822302 w 9366542"/>
              <a:gd name="connsiteY357" fmla="*/ 307903 h 6308306"/>
              <a:gd name="connsiteX358" fmla="*/ 6817268 w 9366542"/>
              <a:gd name="connsiteY358" fmla="*/ 287751 h 6308306"/>
              <a:gd name="connsiteX359" fmla="*/ 6852512 w 9366542"/>
              <a:gd name="connsiteY359" fmla="*/ 297826 h 6308306"/>
              <a:gd name="connsiteX360" fmla="*/ 6877686 w 9366542"/>
              <a:gd name="connsiteY360" fmla="*/ 262560 h 6308306"/>
              <a:gd name="connsiteX361" fmla="*/ 6852512 w 9366542"/>
              <a:gd name="connsiteY361" fmla="*/ 252483 h 6308306"/>
              <a:gd name="connsiteX362" fmla="*/ 6847476 w 9366542"/>
              <a:gd name="connsiteY362" fmla="*/ 242407 h 6308306"/>
              <a:gd name="connsiteX363" fmla="*/ 6912930 w 9366542"/>
              <a:gd name="connsiteY363" fmla="*/ 181950 h 6308306"/>
              <a:gd name="connsiteX364" fmla="*/ 6912930 w 9366542"/>
              <a:gd name="connsiteY364" fmla="*/ 202102 h 6308306"/>
              <a:gd name="connsiteX365" fmla="*/ 6958246 w 9366542"/>
              <a:gd name="connsiteY365" fmla="*/ 197064 h 6308306"/>
              <a:gd name="connsiteX366" fmla="*/ 6978384 w 9366542"/>
              <a:gd name="connsiteY366" fmla="*/ 202102 h 6308306"/>
              <a:gd name="connsiteX367" fmla="*/ 6963280 w 9366542"/>
              <a:gd name="connsiteY367" fmla="*/ 166836 h 6308306"/>
              <a:gd name="connsiteX368" fmla="*/ 6953210 w 9366542"/>
              <a:gd name="connsiteY368" fmla="*/ 171873 h 6308306"/>
              <a:gd name="connsiteX369" fmla="*/ 6943140 w 9366542"/>
              <a:gd name="connsiteY369" fmla="*/ 171873 h 6308306"/>
              <a:gd name="connsiteX370" fmla="*/ 6963280 w 9366542"/>
              <a:gd name="connsiteY370" fmla="*/ 141645 h 6308306"/>
              <a:gd name="connsiteX371" fmla="*/ 6988454 w 9366542"/>
              <a:gd name="connsiteY371" fmla="*/ 151720 h 6308306"/>
              <a:gd name="connsiteX372" fmla="*/ 7023698 w 9366542"/>
              <a:gd name="connsiteY372" fmla="*/ 166836 h 6308306"/>
              <a:gd name="connsiteX373" fmla="*/ 7033769 w 9366542"/>
              <a:gd name="connsiteY373" fmla="*/ 161797 h 6308306"/>
              <a:gd name="connsiteX374" fmla="*/ 7003559 w 9366542"/>
              <a:gd name="connsiteY374" fmla="*/ 136606 h 6308306"/>
              <a:gd name="connsiteX375" fmla="*/ 7058944 w 9366542"/>
              <a:gd name="connsiteY375" fmla="*/ 96302 h 6308306"/>
              <a:gd name="connsiteX376" fmla="*/ 7048872 w 9366542"/>
              <a:gd name="connsiteY376" fmla="*/ 81188 h 6308306"/>
              <a:gd name="connsiteX377" fmla="*/ 7028734 w 9366542"/>
              <a:gd name="connsiteY377" fmla="*/ 76149 h 6308306"/>
              <a:gd name="connsiteX378" fmla="*/ 7023698 w 9366542"/>
              <a:gd name="connsiteY378" fmla="*/ 76149 h 6308306"/>
              <a:gd name="connsiteX379" fmla="*/ 7058944 w 9366542"/>
              <a:gd name="connsiteY379" fmla="*/ 50958 h 6308306"/>
              <a:gd name="connsiteX380" fmla="*/ 7074047 w 9366542"/>
              <a:gd name="connsiteY380" fmla="*/ 71111 h 6308306"/>
              <a:gd name="connsiteX381" fmla="*/ 7114327 w 9366542"/>
              <a:gd name="connsiteY381" fmla="*/ 50958 h 6308306"/>
              <a:gd name="connsiteX382" fmla="*/ 7099222 w 9366542"/>
              <a:gd name="connsiteY382" fmla="*/ 25767 h 6308306"/>
              <a:gd name="connsiteX383" fmla="*/ 7119362 w 9366542"/>
              <a:gd name="connsiteY383" fmla="*/ 578 h 6308306"/>
              <a:gd name="connsiteX384" fmla="*/ 7119007 w 9366542"/>
              <a:gd name="connsiteY384" fmla="*/ 104 h 6308306"/>
              <a:gd name="connsiteX385" fmla="*/ 7381486 w 9366542"/>
              <a:gd name="connsiteY385" fmla="*/ 104 h 6308306"/>
              <a:gd name="connsiteX386" fmla="*/ 7381177 w 9366542"/>
              <a:gd name="connsiteY386" fmla="*/ 578 h 6308306"/>
              <a:gd name="connsiteX387" fmla="*/ 7320758 w 9366542"/>
              <a:gd name="connsiteY387" fmla="*/ 45920 h 6308306"/>
              <a:gd name="connsiteX388" fmla="*/ 7300618 w 9366542"/>
              <a:gd name="connsiteY388" fmla="*/ 55997 h 6308306"/>
              <a:gd name="connsiteX389" fmla="*/ 7315723 w 9366542"/>
              <a:gd name="connsiteY389" fmla="*/ 71111 h 6308306"/>
              <a:gd name="connsiteX390" fmla="*/ 7290548 w 9366542"/>
              <a:gd name="connsiteY390" fmla="*/ 71111 h 6308306"/>
              <a:gd name="connsiteX391" fmla="*/ 7290548 w 9366542"/>
              <a:gd name="connsiteY391" fmla="*/ 101340 h 6308306"/>
              <a:gd name="connsiteX392" fmla="*/ 7260340 w 9366542"/>
              <a:gd name="connsiteY392" fmla="*/ 131568 h 6308306"/>
              <a:gd name="connsiteX393" fmla="*/ 7235166 w 9366542"/>
              <a:gd name="connsiteY393" fmla="*/ 136606 h 6308306"/>
              <a:gd name="connsiteX394" fmla="*/ 7209991 w 9366542"/>
              <a:gd name="connsiteY394" fmla="*/ 151720 h 6308306"/>
              <a:gd name="connsiteX395" fmla="*/ 7149571 w 9366542"/>
              <a:gd name="connsiteY395" fmla="*/ 202102 h 6308306"/>
              <a:gd name="connsiteX396" fmla="*/ 7114327 w 9366542"/>
              <a:gd name="connsiteY396" fmla="*/ 237369 h 6308306"/>
              <a:gd name="connsiteX397" fmla="*/ 7119362 w 9366542"/>
              <a:gd name="connsiteY397" fmla="*/ 262560 h 6308306"/>
              <a:gd name="connsiteX398" fmla="*/ 7104257 w 9366542"/>
              <a:gd name="connsiteY398" fmla="*/ 277674 h 6308306"/>
              <a:gd name="connsiteX399" fmla="*/ 7089152 w 9366542"/>
              <a:gd name="connsiteY399" fmla="*/ 267598 h 6308306"/>
              <a:gd name="connsiteX400" fmla="*/ 7058944 w 9366542"/>
              <a:gd name="connsiteY400" fmla="*/ 282712 h 6308306"/>
              <a:gd name="connsiteX401" fmla="*/ 7038803 w 9366542"/>
              <a:gd name="connsiteY401" fmla="*/ 317978 h 6308306"/>
              <a:gd name="connsiteX402" fmla="*/ 6973349 w 9366542"/>
              <a:gd name="connsiteY402" fmla="*/ 373399 h 6308306"/>
              <a:gd name="connsiteX403" fmla="*/ 6953210 w 9366542"/>
              <a:gd name="connsiteY403" fmla="*/ 378436 h 6308306"/>
              <a:gd name="connsiteX404" fmla="*/ 6953210 w 9366542"/>
              <a:gd name="connsiteY404" fmla="*/ 408665 h 6308306"/>
              <a:gd name="connsiteX405" fmla="*/ 6983420 w 9366542"/>
              <a:gd name="connsiteY405" fmla="*/ 408665 h 6308306"/>
              <a:gd name="connsiteX406" fmla="*/ 7018664 w 9366542"/>
              <a:gd name="connsiteY406" fmla="*/ 378436 h 6308306"/>
              <a:gd name="connsiteX407" fmla="*/ 7018664 w 9366542"/>
              <a:gd name="connsiteY407" fmla="*/ 358283 h 6308306"/>
              <a:gd name="connsiteX408" fmla="*/ 7038803 w 9366542"/>
              <a:gd name="connsiteY408" fmla="*/ 363322 h 6308306"/>
              <a:gd name="connsiteX409" fmla="*/ 7074047 w 9366542"/>
              <a:gd name="connsiteY409" fmla="*/ 333094 h 6308306"/>
              <a:gd name="connsiteX410" fmla="*/ 7069013 w 9366542"/>
              <a:gd name="connsiteY410" fmla="*/ 317978 h 6308306"/>
              <a:gd name="connsiteX411" fmla="*/ 7084118 w 9366542"/>
              <a:gd name="connsiteY411" fmla="*/ 323017 h 6308306"/>
              <a:gd name="connsiteX412" fmla="*/ 7089152 w 9366542"/>
              <a:gd name="connsiteY412" fmla="*/ 333094 h 6308306"/>
              <a:gd name="connsiteX413" fmla="*/ 7074047 w 9366542"/>
              <a:gd name="connsiteY413" fmla="*/ 368360 h 6308306"/>
              <a:gd name="connsiteX414" fmla="*/ 7043838 w 9366542"/>
              <a:gd name="connsiteY414" fmla="*/ 388513 h 6308306"/>
              <a:gd name="connsiteX415" fmla="*/ 7013628 w 9366542"/>
              <a:gd name="connsiteY415" fmla="*/ 413704 h 6308306"/>
              <a:gd name="connsiteX416" fmla="*/ 7003559 w 9366542"/>
              <a:gd name="connsiteY416" fmla="*/ 413704 h 6308306"/>
              <a:gd name="connsiteX417" fmla="*/ 6993490 w 9366542"/>
              <a:gd name="connsiteY417" fmla="*/ 443932 h 6308306"/>
              <a:gd name="connsiteX418" fmla="*/ 6978384 w 9366542"/>
              <a:gd name="connsiteY418" fmla="*/ 454009 h 6308306"/>
              <a:gd name="connsiteX419" fmla="*/ 6993490 w 9366542"/>
              <a:gd name="connsiteY419" fmla="*/ 464084 h 6308306"/>
              <a:gd name="connsiteX420" fmla="*/ 7023698 w 9366542"/>
              <a:gd name="connsiteY420" fmla="*/ 418741 h 6308306"/>
              <a:gd name="connsiteX421" fmla="*/ 7048872 w 9366542"/>
              <a:gd name="connsiteY421" fmla="*/ 413704 h 6308306"/>
              <a:gd name="connsiteX422" fmla="*/ 7084118 w 9366542"/>
              <a:gd name="connsiteY422" fmla="*/ 438893 h 6308306"/>
              <a:gd name="connsiteX423" fmla="*/ 7099222 w 9366542"/>
              <a:gd name="connsiteY423" fmla="*/ 423779 h 6308306"/>
              <a:gd name="connsiteX424" fmla="*/ 7119362 w 9366542"/>
              <a:gd name="connsiteY424" fmla="*/ 408665 h 6308306"/>
              <a:gd name="connsiteX425" fmla="*/ 7119362 w 9366542"/>
              <a:gd name="connsiteY425" fmla="*/ 388513 h 6308306"/>
              <a:gd name="connsiteX426" fmla="*/ 7164676 w 9366542"/>
              <a:gd name="connsiteY426" fmla="*/ 363322 h 6308306"/>
              <a:gd name="connsiteX427" fmla="*/ 7169712 w 9366542"/>
              <a:gd name="connsiteY427" fmla="*/ 343170 h 6308306"/>
              <a:gd name="connsiteX428" fmla="*/ 7154606 w 9366542"/>
              <a:gd name="connsiteY428" fmla="*/ 333094 h 6308306"/>
              <a:gd name="connsiteX429" fmla="*/ 7174746 w 9366542"/>
              <a:gd name="connsiteY429" fmla="*/ 307903 h 6308306"/>
              <a:gd name="connsiteX430" fmla="*/ 7199920 w 9366542"/>
              <a:gd name="connsiteY430" fmla="*/ 328055 h 6308306"/>
              <a:gd name="connsiteX431" fmla="*/ 7209991 w 9366542"/>
              <a:gd name="connsiteY431" fmla="*/ 287751 h 6308306"/>
              <a:gd name="connsiteX432" fmla="*/ 7209991 w 9366542"/>
              <a:gd name="connsiteY432" fmla="*/ 272635 h 6308306"/>
              <a:gd name="connsiteX433" fmla="*/ 7220060 w 9366542"/>
              <a:gd name="connsiteY433" fmla="*/ 277674 h 6308306"/>
              <a:gd name="connsiteX434" fmla="*/ 7220060 w 9366542"/>
              <a:gd name="connsiteY434" fmla="*/ 297826 h 6308306"/>
              <a:gd name="connsiteX435" fmla="*/ 7245235 w 9366542"/>
              <a:gd name="connsiteY435" fmla="*/ 282712 h 6308306"/>
              <a:gd name="connsiteX436" fmla="*/ 7250269 w 9366542"/>
              <a:gd name="connsiteY436" fmla="*/ 277674 h 6308306"/>
              <a:gd name="connsiteX437" fmla="*/ 7209991 w 9366542"/>
              <a:gd name="connsiteY437" fmla="*/ 252483 h 6308306"/>
              <a:gd name="connsiteX438" fmla="*/ 7179781 w 9366542"/>
              <a:gd name="connsiteY438" fmla="*/ 252483 h 6308306"/>
              <a:gd name="connsiteX439" fmla="*/ 7169712 w 9366542"/>
              <a:gd name="connsiteY439" fmla="*/ 267598 h 6308306"/>
              <a:gd name="connsiteX440" fmla="*/ 7154606 w 9366542"/>
              <a:gd name="connsiteY440" fmla="*/ 272635 h 6308306"/>
              <a:gd name="connsiteX441" fmla="*/ 7144537 w 9366542"/>
              <a:gd name="connsiteY441" fmla="*/ 302864 h 6308306"/>
              <a:gd name="connsiteX442" fmla="*/ 7134468 w 9366542"/>
              <a:gd name="connsiteY442" fmla="*/ 287751 h 6308306"/>
              <a:gd name="connsiteX443" fmla="*/ 7144537 w 9366542"/>
              <a:gd name="connsiteY443" fmla="*/ 257521 h 6308306"/>
              <a:gd name="connsiteX444" fmla="*/ 7189850 w 9366542"/>
              <a:gd name="connsiteY444" fmla="*/ 227293 h 6308306"/>
              <a:gd name="connsiteX445" fmla="*/ 7194886 w 9366542"/>
              <a:gd name="connsiteY445" fmla="*/ 181950 h 6308306"/>
              <a:gd name="connsiteX446" fmla="*/ 7209991 w 9366542"/>
              <a:gd name="connsiteY446" fmla="*/ 197064 h 6308306"/>
              <a:gd name="connsiteX447" fmla="*/ 7215025 w 9366542"/>
              <a:gd name="connsiteY447" fmla="*/ 207141 h 6308306"/>
              <a:gd name="connsiteX448" fmla="*/ 7230130 w 9366542"/>
              <a:gd name="connsiteY448" fmla="*/ 212178 h 6308306"/>
              <a:gd name="connsiteX449" fmla="*/ 7240200 w 9366542"/>
              <a:gd name="connsiteY449" fmla="*/ 212178 h 6308306"/>
              <a:gd name="connsiteX450" fmla="*/ 7230130 w 9366542"/>
              <a:gd name="connsiteY450" fmla="*/ 227293 h 6308306"/>
              <a:gd name="connsiteX451" fmla="*/ 7250269 w 9366542"/>
              <a:gd name="connsiteY451" fmla="*/ 227293 h 6308306"/>
              <a:gd name="connsiteX452" fmla="*/ 7250269 w 9366542"/>
              <a:gd name="connsiteY452" fmla="*/ 237369 h 6308306"/>
              <a:gd name="connsiteX453" fmla="*/ 7230130 w 9366542"/>
              <a:gd name="connsiteY453" fmla="*/ 237369 h 6308306"/>
              <a:gd name="connsiteX454" fmla="*/ 7215025 w 9366542"/>
              <a:gd name="connsiteY454" fmla="*/ 247446 h 6308306"/>
              <a:gd name="connsiteX455" fmla="*/ 7230130 w 9366542"/>
              <a:gd name="connsiteY455" fmla="*/ 247446 h 6308306"/>
              <a:gd name="connsiteX456" fmla="*/ 7230130 w 9366542"/>
              <a:gd name="connsiteY456" fmla="*/ 262560 h 6308306"/>
              <a:gd name="connsiteX457" fmla="*/ 7270410 w 9366542"/>
              <a:gd name="connsiteY457" fmla="*/ 272635 h 6308306"/>
              <a:gd name="connsiteX458" fmla="*/ 7280479 w 9366542"/>
              <a:gd name="connsiteY458" fmla="*/ 267598 h 6308306"/>
              <a:gd name="connsiteX459" fmla="*/ 7270410 w 9366542"/>
              <a:gd name="connsiteY459" fmla="*/ 252483 h 6308306"/>
              <a:gd name="connsiteX460" fmla="*/ 7300618 w 9366542"/>
              <a:gd name="connsiteY460" fmla="*/ 247446 h 6308306"/>
              <a:gd name="connsiteX461" fmla="*/ 7290548 w 9366542"/>
              <a:gd name="connsiteY461" fmla="*/ 242407 h 6308306"/>
              <a:gd name="connsiteX462" fmla="*/ 7310688 w 9366542"/>
              <a:gd name="connsiteY462" fmla="*/ 227293 h 6308306"/>
              <a:gd name="connsiteX463" fmla="*/ 7310688 w 9366542"/>
              <a:gd name="connsiteY463" fmla="*/ 212178 h 6308306"/>
              <a:gd name="connsiteX464" fmla="*/ 7320758 w 9366542"/>
              <a:gd name="connsiteY464" fmla="*/ 202102 h 6308306"/>
              <a:gd name="connsiteX465" fmla="*/ 7310688 w 9366542"/>
              <a:gd name="connsiteY465" fmla="*/ 197064 h 6308306"/>
              <a:gd name="connsiteX466" fmla="*/ 7320758 w 9366542"/>
              <a:gd name="connsiteY466" fmla="*/ 186988 h 6308306"/>
              <a:gd name="connsiteX467" fmla="*/ 7356002 w 9366542"/>
              <a:gd name="connsiteY467" fmla="*/ 202102 h 6308306"/>
              <a:gd name="connsiteX468" fmla="*/ 7366072 w 9366542"/>
              <a:gd name="connsiteY468" fmla="*/ 161797 h 6308306"/>
              <a:gd name="connsiteX469" fmla="*/ 7361036 w 9366542"/>
              <a:gd name="connsiteY469" fmla="*/ 151720 h 6308306"/>
              <a:gd name="connsiteX470" fmla="*/ 7340898 w 9366542"/>
              <a:gd name="connsiteY470" fmla="*/ 156759 h 6308306"/>
              <a:gd name="connsiteX471" fmla="*/ 7340898 w 9366542"/>
              <a:gd name="connsiteY471" fmla="*/ 136606 h 6308306"/>
              <a:gd name="connsiteX472" fmla="*/ 7401316 w 9366542"/>
              <a:gd name="connsiteY472" fmla="*/ 146683 h 6308306"/>
              <a:gd name="connsiteX473" fmla="*/ 7426491 w 9366542"/>
              <a:gd name="connsiteY473" fmla="*/ 101340 h 6308306"/>
              <a:gd name="connsiteX474" fmla="*/ 7446632 w 9366542"/>
              <a:gd name="connsiteY474" fmla="*/ 91263 h 6308306"/>
              <a:gd name="connsiteX475" fmla="*/ 7426491 w 9366542"/>
              <a:gd name="connsiteY475" fmla="*/ 81188 h 6308306"/>
              <a:gd name="connsiteX476" fmla="*/ 7411386 w 9366542"/>
              <a:gd name="connsiteY476" fmla="*/ 91263 h 6308306"/>
              <a:gd name="connsiteX477" fmla="*/ 7411386 w 9366542"/>
              <a:gd name="connsiteY477" fmla="*/ 86225 h 6308306"/>
              <a:gd name="connsiteX478" fmla="*/ 7381177 w 9366542"/>
              <a:gd name="connsiteY478" fmla="*/ 96302 h 6308306"/>
              <a:gd name="connsiteX479" fmla="*/ 7361036 w 9366542"/>
              <a:gd name="connsiteY479" fmla="*/ 106377 h 6308306"/>
              <a:gd name="connsiteX480" fmla="*/ 7340898 w 9366542"/>
              <a:gd name="connsiteY480" fmla="*/ 91263 h 6308306"/>
              <a:gd name="connsiteX481" fmla="*/ 7361036 w 9366542"/>
              <a:gd name="connsiteY481" fmla="*/ 86225 h 6308306"/>
              <a:gd name="connsiteX482" fmla="*/ 7381177 w 9366542"/>
              <a:gd name="connsiteY482" fmla="*/ 50958 h 6308306"/>
              <a:gd name="connsiteX483" fmla="*/ 7391247 w 9366542"/>
              <a:gd name="connsiteY483" fmla="*/ 61035 h 6308306"/>
              <a:gd name="connsiteX484" fmla="*/ 7421457 w 9366542"/>
              <a:gd name="connsiteY484" fmla="*/ 66072 h 6308306"/>
              <a:gd name="connsiteX485" fmla="*/ 7446632 w 9366542"/>
              <a:gd name="connsiteY485" fmla="*/ 55997 h 6308306"/>
              <a:gd name="connsiteX486" fmla="*/ 7471806 w 9366542"/>
              <a:gd name="connsiteY486" fmla="*/ 81188 h 6308306"/>
              <a:gd name="connsiteX487" fmla="*/ 7496980 w 9366542"/>
              <a:gd name="connsiteY487" fmla="*/ 66072 h 6308306"/>
              <a:gd name="connsiteX488" fmla="*/ 7486910 w 9366542"/>
              <a:gd name="connsiteY488" fmla="*/ 61035 h 6308306"/>
              <a:gd name="connsiteX489" fmla="*/ 7496980 w 9366542"/>
              <a:gd name="connsiteY489" fmla="*/ 40883 h 6308306"/>
              <a:gd name="connsiteX490" fmla="*/ 7567468 w 9366542"/>
              <a:gd name="connsiteY490" fmla="*/ 10653 h 6308306"/>
              <a:gd name="connsiteX491" fmla="*/ 7561096 w 9366542"/>
              <a:gd name="connsiteY491" fmla="*/ 2152 h 6308306"/>
              <a:gd name="connsiteX492" fmla="*/ 7559562 w 9366542"/>
              <a:gd name="connsiteY492" fmla="*/ 104 h 6308306"/>
              <a:gd name="connsiteX493" fmla="*/ 7677479 w 9366542"/>
              <a:gd name="connsiteY493" fmla="*/ 104 h 6308306"/>
              <a:gd name="connsiteX494" fmla="*/ 7676624 w 9366542"/>
              <a:gd name="connsiteY494" fmla="*/ 863 h 6308306"/>
              <a:gd name="connsiteX495" fmla="*/ 7466770 w 9366542"/>
              <a:gd name="connsiteY495" fmla="*/ 186988 h 6308306"/>
              <a:gd name="connsiteX496" fmla="*/ 7421457 w 9366542"/>
              <a:gd name="connsiteY496" fmla="*/ 237369 h 6308306"/>
              <a:gd name="connsiteX497" fmla="*/ 7381177 w 9366542"/>
              <a:gd name="connsiteY497" fmla="*/ 242407 h 6308306"/>
              <a:gd name="connsiteX498" fmla="*/ 7391247 w 9366542"/>
              <a:gd name="connsiteY498" fmla="*/ 262560 h 6308306"/>
              <a:gd name="connsiteX499" fmla="*/ 7270410 w 9366542"/>
              <a:gd name="connsiteY499" fmla="*/ 368360 h 6308306"/>
              <a:gd name="connsiteX500" fmla="*/ 7209991 w 9366542"/>
              <a:gd name="connsiteY500" fmla="*/ 408665 h 6308306"/>
              <a:gd name="connsiteX501" fmla="*/ 7194886 w 9366542"/>
              <a:gd name="connsiteY501" fmla="*/ 443932 h 6308306"/>
              <a:gd name="connsiteX502" fmla="*/ 7189850 w 9366542"/>
              <a:gd name="connsiteY502" fmla="*/ 438893 h 6308306"/>
              <a:gd name="connsiteX503" fmla="*/ 7179781 w 9366542"/>
              <a:gd name="connsiteY503" fmla="*/ 469123 h 6308306"/>
              <a:gd name="connsiteX504" fmla="*/ 7144537 w 9366542"/>
              <a:gd name="connsiteY504" fmla="*/ 484236 h 6308306"/>
              <a:gd name="connsiteX505" fmla="*/ 7134468 w 9366542"/>
              <a:gd name="connsiteY505" fmla="*/ 494314 h 6308306"/>
              <a:gd name="connsiteX506" fmla="*/ 7169712 w 9366542"/>
              <a:gd name="connsiteY506" fmla="*/ 504389 h 6308306"/>
              <a:gd name="connsiteX507" fmla="*/ 7189850 w 9366542"/>
              <a:gd name="connsiteY507" fmla="*/ 494314 h 6308306"/>
              <a:gd name="connsiteX508" fmla="*/ 7194886 w 9366542"/>
              <a:gd name="connsiteY508" fmla="*/ 504389 h 6308306"/>
              <a:gd name="connsiteX509" fmla="*/ 7220060 w 9366542"/>
              <a:gd name="connsiteY509" fmla="*/ 489275 h 6308306"/>
              <a:gd name="connsiteX510" fmla="*/ 7215025 w 9366542"/>
              <a:gd name="connsiteY510" fmla="*/ 494314 h 6308306"/>
              <a:gd name="connsiteX511" fmla="*/ 7250269 w 9366542"/>
              <a:gd name="connsiteY511" fmla="*/ 479199 h 6308306"/>
              <a:gd name="connsiteX512" fmla="*/ 7295584 w 9366542"/>
              <a:gd name="connsiteY512" fmla="*/ 469123 h 6308306"/>
              <a:gd name="connsiteX513" fmla="*/ 7356002 w 9366542"/>
              <a:gd name="connsiteY513" fmla="*/ 433856 h 6308306"/>
              <a:gd name="connsiteX514" fmla="*/ 7376142 w 9366542"/>
              <a:gd name="connsiteY514" fmla="*/ 403627 h 6308306"/>
              <a:gd name="connsiteX515" fmla="*/ 7421457 w 9366542"/>
              <a:gd name="connsiteY515" fmla="*/ 383474 h 6308306"/>
              <a:gd name="connsiteX516" fmla="*/ 7436560 w 9366542"/>
              <a:gd name="connsiteY516" fmla="*/ 388513 h 6308306"/>
              <a:gd name="connsiteX517" fmla="*/ 7456701 w 9366542"/>
              <a:gd name="connsiteY517" fmla="*/ 378436 h 6308306"/>
              <a:gd name="connsiteX518" fmla="*/ 7466770 w 9366542"/>
              <a:gd name="connsiteY518" fmla="*/ 353246 h 6308306"/>
              <a:gd name="connsiteX519" fmla="*/ 7496980 w 9366542"/>
              <a:gd name="connsiteY519" fmla="*/ 328055 h 6308306"/>
              <a:gd name="connsiteX520" fmla="*/ 7512084 w 9366542"/>
              <a:gd name="connsiteY520" fmla="*/ 333094 h 6308306"/>
              <a:gd name="connsiteX521" fmla="*/ 7542294 w 9366542"/>
              <a:gd name="connsiteY521" fmla="*/ 297826 h 6308306"/>
              <a:gd name="connsiteX522" fmla="*/ 7567468 w 9366542"/>
              <a:gd name="connsiteY522" fmla="*/ 302864 h 6308306"/>
              <a:gd name="connsiteX523" fmla="*/ 7567468 w 9366542"/>
              <a:gd name="connsiteY523" fmla="*/ 277674 h 6308306"/>
              <a:gd name="connsiteX524" fmla="*/ 7587608 w 9366542"/>
              <a:gd name="connsiteY524" fmla="*/ 252483 h 6308306"/>
              <a:gd name="connsiteX525" fmla="*/ 7587608 w 9366542"/>
              <a:gd name="connsiteY525" fmla="*/ 242407 h 6308306"/>
              <a:gd name="connsiteX526" fmla="*/ 7587608 w 9366542"/>
              <a:gd name="connsiteY526" fmla="*/ 237369 h 6308306"/>
              <a:gd name="connsiteX527" fmla="*/ 7622853 w 9366542"/>
              <a:gd name="connsiteY527" fmla="*/ 242407 h 6308306"/>
              <a:gd name="connsiteX528" fmla="*/ 7627887 w 9366542"/>
              <a:gd name="connsiteY528" fmla="*/ 217216 h 6308306"/>
              <a:gd name="connsiteX529" fmla="*/ 7653062 w 9366542"/>
              <a:gd name="connsiteY529" fmla="*/ 202102 h 6308306"/>
              <a:gd name="connsiteX530" fmla="*/ 7673202 w 9366542"/>
              <a:gd name="connsiteY530" fmla="*/ 202102 h 6308306"/>
              <a:gd name="connsiteX531" fmla="*/ 7698377 w 9366542"/>
              <a:gd name="connsiteY531" fmla="*/ 166836 h 6308306"/>
              <a:gd name="connsiteX532" fmla="*/ 7698377 w 9366542"/>
              <a:gd name="connsiteY532" fmla="*/ 161797 h 6308306"/>
              <a:gd name="connsiteX533" fmla="*/ 7678236 w 9366542"/>
              <a:gd name="connsiteY533" fmla="*/ 156759 h 6308306"/>
              <a:gd name="connsiteX534" fmla="*/ 7668166 w 9366542"/>
              <a:gd name="connsiteY534" fmla="*/ 146683 h 6308306"/>
              <a:gd name="connsiteX535" fmla="*/ 7688306 w 9366542"/>
              <a:gd name="connsiteY535" fmla="*/ 126529 h 6308306"/>
              <a:gd name="connsiteX536" fmla="*/ 7698377 w 9366542"/>
              <a:gd name="connsiteY536" fmla="*/ 146683 h 6308306"/>
              <a:gd name="connsiteX537" fmla="*/ 7753760 w 9366542"/>
              <a:gd name="connsiteY537" fmla="*/ 136606 h 6308306"/>
              <a:gd name="connsiteX538" fmla="*/ 7783970 w 9366542"/>
              <a:gd name="connsiteY538" fmla="*/ 91263 h 6308306"/>
              <a:gd name="connsiteX539" fmla="*/ 7814178 w 9366542"/>
              <a:gd name="connsiteY539" fmla="*/ 76149 h 6308306"/>
              <a:gd name="connsiteX540" fmla="*/ 7834319 w 9366542"/>
              <a:gd name="connsiteY540" fmla="*/ 55997 h 6308306"/>
              <a:gd name="connsiteX541" fmla="*/ 7839353 w 9366542"/>
              <a:gd name="connsiteY541" fmla="*/ 66072 h 6308306"/>
              <a:gd name="connsiteX542" fmla="*/ 7859494 w 9366542"/>
              <a:gd name="connsiteY542" fmla="*/ 45920 h 6308306"/>
              <a:gd name="connsiteX543" fmla="*/ 7854458 w 9366542"/>
              <a:gd name="connsiteY543" fmla="*/ 35844 h 6308306"/>
              <a:gd name="connsiteX544" fmla="*/ 7884668 w 9366542"/>
              <a:gd name="connsiteY544" fmla="*/ 578 h 6308306"/>
              <a:gd name="connsiteX545" fmla="*/ 7894738 w 9366542"/>
              <a:gd name="connsiteY545" fmla="*/ 578 h 6308306"/>
              <a:gd name="connsiteX546" fmla="*/ 7894833 w 9366542"/>
              <a:gd name="connsiteY546" fmla="*/ 104 h 6308306"/>
              <a:gd name="connsiteX547" fmla="*/ 8063837 w 9366542"/>
              <a:gd name="connsiteY547" fmla="*/ 104 h 6308306"/>
              <a:gd name="connsiteX548" fmla="*/ 8040750 w 9366542"/>
              <a:gd name="connsiteY548" fmla="*/ 20730 h 6308306"/>
              <a:gd name="connsiteX549" fmla="*/ 8035716 w 9366542"/>
              <a:gd name="connsiteY549" fmla="*/ 50958 h 6308306"/>
              <a:gd name="connsiteX550" fmla="*/ 8060890 w 9366542"/>
              <a:gd name="connsiteY550" fmla="*/ 45920 h 6308306"/>
              <a:gd name="connsiteX551" fmla="*/ 8050820 w 9366542"/>
              <a:gd name="connsiteY551" fmla="*/ 66072 h 6308306"/>
              <a:gd name="connsiteX552" fmla="*/ 7980331 w 9366542"/>
              <a:gd name="connsiteY552" fmla="*/ 136606 h 6308306"/>
              <a:gd name="connsiteX553" fmla="*/ 7965226 w 9366542"/>
              <a:gd name="connsiteY553" fmla="*/ 136606 h 6308306"/>
              <a:gd name="connsiteX554" fmla="*/ 7965226 w 9366542"/>
              <a:gd name="connsiteY554" fmla="*/ 106377 h 6308306"/>
              <a:gd name="connsiteX555" fmla="*/ 7914876 w 9366542"/>
              <a:gd name="connsiteY555" fmla="*/ 131568 h 6308306"/>
              <a:gd name="connsiteX556" fmla="*/ 7914876 w 9366542"/>
              <a:gd name="connsiteY556" fmla="*/ 141645 h 6308306"/>
              <a:gd name="connsiteX557" fmla="*/ 7899773 w 9366542"/>
              <a:gd name="connsiteY557" fmla="*/ 146683 h 6308306"/>
              <a:gd name="connsiteX558" fmla="*/ 7894738 w 9366542"/>
              <a:gd name="connsiteY558" fmla="*/ 146683 h 6308306"/>
              <a:gd name="connsiteX559" fmla="*/ 7889702 w 9366542"/>
              <a:gd name="connsiteY559" fmla="*/ 146683 h 6308306"/>
              <a:gd name="connsiteX560" fmla="*/ 7874598 w 9366542"/>
              <a:gd name="connsiteY560" fmla="*/ 151720 h 6308306"/>
              <a:gd name="connsiteX561" fmla="*/ 7884668 w 9366542"/>
              <a:gd name="connsiteY561" fmla="*/ 161797 h 6308306"/>
              <a:gd name="connsiteX562" fmla="*/ 7859494 w 9366542"/>
              <a:gd name="connsiteY562" fmla="*/ 192025 h 6308306"/>
              <a:gd name="connsiteX563" fmla="*/ 7859494 w 9366542"/>
              <a:gd name="connsiteY563" fmla="*/ 207141 h 6308306"/>
              <a:gd name="connsiteX564" fmla="*/ 7834319 w 9366542"/>
              <a:gd name="connsiteY564" fmla="*/ 202102 h 6308306"/>
              <a:gd name="connsiteX565" fmla="*/ 7814178 w 9366542"/>
              <a:gd name="connsiteY565" fmla="*/ 242407 h 6308306"/>
              <a:gd name="connsiteX566" fmla="*/ 7839353 w 9366542"/>
              <a:gd name="connsiteY566" fmla="*/ 257521 h 6308306"/>
              <a:gd name="connsiteX567" fmla="*/ 7844388 w 9366542"/>
              <a:gd name="connsiteY567" fmla="*/ 252483 h 6308306"/>
              <a:gd name="connsiteX568" fmla="*/ 7839353 w 9366542"/>
              <a:gd name="connsiteY568" fmla="*/ 282712 h 6308306"/>
              <a:gd name="connsiteX569" fmla="*/ 7834319 w 9366542"/>
              <a:gd name="connsiteY569" fmla="*/ 287751 h 6308306"/>
              <a:gd name="connsiteX570" fmla="*/ 7773900 w 9366542"/>
              <a:gd name="connsiteY570" fmla="*/ 277674 h 6308306"/>
              <a:gd name="connsiteX571" fmla="*/ 7738655 w 9366542"/>
              <a:gd name="connsiteY571" fmla="*/ 302864 h 6308306"/>
              <a:gd name="connsiteX572" fmla="*/ 7733621 w 9366542"/>
              <a:gd name="connsiteY572" fmla="*/ 307903 h 6308306"/>
              <a:gd name="connsiteX573" fmla="*/ 7773900 w 9366542"/>
              <a:gd name="connsiteY573" fmla="*/ 312940 h 6308306"/>
              <a:gd name="connsiteX574" fmla="*/ 7844388 w 9366542"/>
              <a:gd name="connsiteY574" fmla="*/ 333094 h 6308306"/>
              <a:gd name="connsiteX575" fmla="*/ 7864528 w 9366542"/>
              <a:gd name="connsiteY575" fmla="*/ 317978 h 6308306"/>
              <a:gd name="connsiteX576" fmla="*/ 7889702 w 9366542"/>
              <a:gd name="connsiteY576" fmla="*/ 307903 h 6308306"/>
              <a:gd name="connsiteX577" fmla="*/ 7884668 w 9366542"/>
              <a:gd name="connsiteY577" fmla="*/ 287751 h 6308306"/>
              <a:gd name="connsiteX578" fmla="*/ 7965226 w 9366542"/>
              <a:gd name="connsiteY578" fmla="*/ 247446 h 6308306"/>
              <a:gd name="connsiteX579" fmla="*/ 7965226 w 9366542"/>
              <a:gd name="connsiteY579" fmla="*/ 227293 h 6308306"/>
              <a:gd name="connsiteX580" fmla="*/ 8025646 w 9366542"/>
              <a:gd name="connsiteY580" fmla="*/ 202102 h 6308306"/>
              <a:gd name="connsiteX581" fmla="*/ 8040750 w 9366542"/>
              <a:gd name="connsiteY581" fmla="*/ 186988 h 6308306"/>
              <a:gd name="connsiteX582" fmla="*/ 8040750 w 9366542"/>
              <a:gd name="connsiteY582" fmla="*/ 176911 h 6308306"/>
              <a:gd name="connsiteX583" fmla="*/ 8030680 w 9366542"/>
              <a:gd name="connsiteY583" fmla="*/ 171873 h 6308306"/>
              <a:gd name="connsiteX584" fmla="*/ 8015575 w 9366542"/>
              <a:gd name="connsiteY584" fmla="*/ 176911 h 6308306"/>
              <a:gd name="connsiteX585" fmla="*/ 8020610 w 9366542"/>
              <a:gd name="connsiteY585" fmla="*/ 161797 h 6308306"/>
              <a:gd name="connsiteX586" fmla="*/ 8055854 w 9366542"/>
              <a:gd name="connsiteY586" fmla="*/ 171873 h 6308306"/>
              <a:gd name="connsiteX587" fmla="*/ 8106204 w 9366542"/>
              <a:gd name="connsiteY587" fmla="*/ 121493 h 6308306"/>
              <a:gd name="connsiteX588" fmla="*/ 8136414 w 9366542"/>
              <a:gd name="connsiteY588" fmla="*/ 101340 h 6308306"/>
              <a:gd name="connsiteX589" fmla="*/ 8141448 w 9366542"/>
              <a:gd name="connsiteY589" fmla="*/ 116454 h 6308306"/>
              <a:gd name="connsiteX590" fmla="*/ 8156552 w 9366542"/>
              <a:gd name="connsiteY590" fmla="*/ 141645 h 6308306"/>
              <a:gd name="connsiteX591" fmla="*/ 8136414 w 9366542"/>
              <a:gd name="connsiteY591" fmla="*/ 156759 h 6308306"/>
              <a:gd name="connsiteX592" fmla="*/ 8131378 w 9366542"/>
              <a:gd name="connsiteY592" fmla="*/ 161797 h 6308306"/>
              <a:gd name="connsiteX593" fmla="*/ 8131378 w 9366542"/>
              <a:gd name="connsiteY593" fmla="*/ 171873 h 6308306"/>
              <a:gd name="connsiteX594" fmla="*/ 8151518 w 9366542"/>
              <a:gd name="connsiteY594" fmla="*/ 171873 h 6308306"/>
              <a:gd name="connsiteX595" fmla="*/ 8166622 w 9366542"/>
              <a:gd name="connsiteY595" fmla="*/ 151720 h 6308306"/>
              <a:gd name="connsiteX596" fmla="*/ 8191796 w 9366542"/>
              <a:gd name="connsiteY596" fmla="*/ 136606 h 6308306"/>
              <a:gd name="connsiteX597" fmla="*/ 8126344 w 9366542"/>
              <a:gd name="connsiteY597" fmla="*/ 212178 h 6308306"/>
              <a:gd name="connsiteX598" fmla="*/ 8091098 w 9366542"/>
              <a:gd name="connsiteY598" fmla="*/ 202102 h 6308306"/>
              <a:gd name="connsiteX599" fmla="*/ 8060890 w 9366542"/>
              <a:gd name="connsiteY599" fmla="*/ 217216 h 6308306"/>
              <a:gd name="connsiteX600" fmla="*/ 8075995 w 9366542"/>
              <a:gd name="connsiteY600" fmla="*/ 217216 h 6308306"/>
              <a:gd name="connsiteX601" fmla="*/ 8035716 w 9366542"/>
              <a:gd name="connsiteY601" fmla="*/ 252483 h 6308306"/>
              <a:gd name="connsiteX602" fmla="*/ 8050820 w 9366542"/>
              <a:gd name="connsiteY602" fmla="*/ 262560 h 6308306"/>
              <a:gd name="connsiteX603" fmla="*/ 8081029 w 9366542"/>
              <a:gd name="connsiteY603" fmla="*/ 247446 h 6308306"/>
              <a:gd name="connsiteX604" fmla="*/ 8075995 w 9366542"/>
              <a:gd name="connsiteY604" fmla="*/ 267598 h 6308306"/>
              <a:gd name="connsiteX605" fmla="*/ 8035716 w 9366542"/>
              <a:gd name="connsiteY605" fmla="*/ 287751 h 6308306"/>
              <a:gd name="connsiteX606" fmla="*/ 8020610 w 9366542"/>
              <a:gd name="connsiteY606" fmla="*/ 317978 h 6308306"/>
              <a:gd name="connsiteX607" fmla="*/ 8055854 w 9366542"/>
              <a:gd name="connsiteY607" fmla="*/ 307903 h 6308306"/>
              <a:gd name="connsiteX608" fmla="*/ 8065924 w 9366542"/>
              <a:gd name="connsiteY608" fmla="*/ 297826 h 6308306"/>
              <a:gd name="connsiteX609" fmla="*/ 8086064 w 9366542"/>
              <a:gd name="connsiteY609" fmla="*/ 287751 h 6308306"/>
              <a:gd name="connsiteX610" fmla="*/ 8091098 w 9366542"/>
              <a:gd name="connsiteY610" fmla="*/ 287751 h 6308306"/>
              <a:gd name="connsiteX611" fmla="*/ 8081029 w 9366542"/>
              <a:gd name="connsiteY611" fmla="*/ 297826 h 6308306"/>
              <a:gd name="connsiteX612" fmla="*/ 8151518 w 9366542"/>
              <a:gd name="connsiteY612" fmla="*/ 282712 h 6308306"/>
              <a:gd name="connsiteX613" fmla="*/ 8201868 w 9366542"/>
              <a:gd name="connsiteY613" fmla="*/ 267598 h 6308306"/>
              <a:gd name="connsiteX614" fmla="*/ 8196832 w 9366542"/>
              <a:gd name="connsiteY614" fmla="*/ 227293 h 6308306"/>
              <a:gd name="connsiteX615" fmla="*/ 8216971 w 9366542"/>
              <a:gd name="connsiteY615" fmla="*/ 222255 h 6308306"/>
              <a:gd name="connsiteX616" fmla="*/ 8242146 w 9366542"/>
              <a:gd name="connsiteY616" fmla="*/ 232330 h 6308306"/>
              <a:gd name="connsiteX617" fmla="*/ 8262286 w 9366542"/>
              <a:gd name="connsiteY617" fmla="*/ 227293 h 6308306"/>
              <a:gd name="connsiteX618" fmla="*/ 8262286 w 9366542"/>
              <a:gd name="connsiteY618" fmla="*/ 212178 h 6308306"/>
              <a:gd name="connsiteX619" fmla="*/ 8312636 w 9366542"/>
              <a:gd name="connsiteY619" fmla="*/ 186988 h 6308306"/>
              <a:gd name="connsiteX620" fmla="*/ 8307600 w 9366542"/>
              <a:gd name="connsiteY620" fmla="*/ 176911 h 6308306"/>
              <a:gd name="connsiteX621" fmla="*/ 8347880 w 9366542"/>
              <a:gd name="connsiteY621" fmla="*/ 156759 h 6308306"/>
              <a:gd name="connsiteX622" fmla="*/ 8347880 w 9366542"/>
              <a:gd name="connsiteY622" fmla="*/ 136606 h 6308306"/>
              <a:gd name="connsiteX623" fmla="*/ 8378090 w 9366542"/>
              <a:gd name="connsiteY623" fmla="*/ 126529 h 6308306"/>
              <a:gd name="connsiteX624" fmla="*/ 8423403 w 9366542"/>
              <a:gd name="connsiteY624" fmla="*/ 76149 h 6308306"/>
              <a:gd name="connsiteX625" fmla="*/ 8438508 w 9366542"/>
              <a:gd name="connsiteY625" fmla="*/ 66072 h 6308306"/>
              <a:gd name="connsiteX626" fmla="*/ 8443542 w 9366542"/>
              <a:gd name="connsiteY626" fmla="*/ 91263 h 6308306"/>
              <a:gd name="connsiteX627" fmla="*/ 8468717 w 9366542"/>
              <a:gd name="connsiteY627" fmla="*/ 101340 h 6308306"/>
              <a:gd name="connsiteX628" fmla="*/ 8458647 w 9366542"/>
              <a:gd name="connsiteY628" fmla="*/ 116454 h 6308306"/>
              <a:gd name="connsiteX629" fmla="*/ 8483822 w 9366542"/>
              <a:gd name="connsiteY629" fmla="*/ 121493 h 6308306"/>
              <a:gd name="connsiteX630" fmla="*/ 8508996 w 9366542"/>
              <a:gd name="connsiteY630" fmla="*/ 96302 h 6308306"/>
              <a:gd name="connsiteX631" fmla="*/ 8503962 w 9366542"/>
              <a:gd name="connsiteY631" fmla="*/ 66072 h 6308306"/>
              <a:gd name="connsiteX632" fmla="*/ 8498927 w 9366542"/>
              <a:gd name="connsiteY632" fmla="*/ 61035 h 6308306"/>
              <a:gd name="connsiteX633" fmla="*/ 8519066 w 9366542"/>
              <a:gd name="connsiteY633" fmla="*/ 50958 h 6308306"/>
              <a:gd name="connsiteX634" fmla="*/ 8519066 w 9366542"/>
              <a:gd name="connsiteY634" fmla="*/ 55997 h 6308306"/>
              <a:gd name="connsiteX635" fmla="*/ 8529137 w 9366542"/>
              <a:gd name="connsiteY635" fmla="*/ 66072 h 6308306"/>
              <a:gd name="connsiteX636" fmla="*/ 8569415 w 9366542"/>
              <a:gd name="connsiteY636" fmla="*/ 45920 h 6308306"/>
              <a:gd name="connsiteX637" fmla="*/ 8569415 w 9366542"/>
              <a:gd name="connsiteY637" fmla="*/ 66072 h 6308306"/>
              <a:gd name="connsiteX638" fmla="*/ 8579486 w 9366542"/>
              <a:gd name="connsiteY638" fmla="*/ 71111 h 6308306"/>
              <a:gd name="connsiteX639" fmla="*/ 8594589 w 9366542"/>
              <a:gd name="connsiteY639" fmla="*/ 50958 h 6308306"/>
              <a:gd name="connsiteX640" fmla="*/ 8579486 w 9366542"/>
              <a:gd name="connsiteY640" fmla="*/ 30806 h 6308306"/>
              <a:gd name="connsiteX641" fmla="*/ 8579486 w 9366542"/>
              <a:gd name="connsiteY641" fmla="*/ 10653 h 6308306"/>
              <a:gd name="connsiteX642" fmla="*/ 8609694 w 9366542"/>
              <a:gd name="connsiteY642" fmla="*/ 5615 h 6308306"/>
              <a:gd name="connsiteX643" fmla="*/ 8609694 w 9366542"/>
              <a:gd name="connsiteY643" fmla="*/ 2466 h 6308306"/>
              <a:gd name="connsiteX644" fmla="*/ 8609694 w 9366542"/>
              <a:gd name="connsiteY644" fmla="*/ 104 h 6308306"/>
              <a:gd name="connsiteX645" fmla="*/ 8742451 w 9366542"/>
              <a:gd name="connsiteY645" fmla="*/ 104 h 6308306"/>
              <a:gd name="connsiteX646" fmla="*/ 8728880 w 9366542"/>
              <a:gd name="connsiteY646" fmla="*/ 10968 h 6308306"/>
              <a:gd name="connsiteX647" fmla="*/ 8685218 w 9366542"/>
              <a:gd name="connsiteY647" fmla="*/ 45920 h 6308306"/>
              <a:gd name="connsiteX648" fmla="*/ 8634869 w 9366542"/>
              <a:gd name="connsiteY648" fmla="*/ 91263 h 6308306"/>
              <a:gd name="connsiteX649" fmla="*/ 8594589 w 9366542"/>
              <a:gd name="connsiteY649" fmla="*/ 151720 h 6308306"/>
              <a:gd name="connsiteX650" fmla="*/ 8579486 w 9366542"/>
              <a:gd name="connsiteY650" fmla="*/ 141645 h 6308306"/>
              <a:gd name="connsiteX651" fmla="*/ 8564381 w 9366542"/>
              <a:gd name="connsiteY651" fmla="*/ 161797 h 6308306"/>
              <a:gd name="connsiteX652" fmla="*/ 8594589 w 9366542"/>
              <a:gd name="connsiteY652" fmla="*/ 166836 h 6308306"/>
              <a:gd name="connsiteX653" fmla="*/ 8539206 w 9366542"/>
              <a:gd name="connsiteY653" fmla="*/ 181950 h 6308306"/>
              <a:gd name="connsiteX654" fmla="*/ 8534171 w 9366542"/>
              <a:gd name="connsiteY654" fmla="*/ 192025 h 6308306"/>
              <a:gd name="connsiteX655" fmla="*/ 8559345 w 9366542"/>
              <a:gd name="connsiteY655" fmla="*/ 202102 h 6308306"/>
              <a:gd name="connsiteX656" fmla="*/ 8614730 w 9366542"/>
              <a:gd name="connsiteY656" fmla="*/ 176911 h 6308306"/>
              <a:gd name="connsiteX657" fmla="*/ 8665079 w 9366542"/>
              <a:gd name="connsiteY657" fmla="*/ 171873 h 6308306"/>
              <a:gd name="connsiteX658" fmla="*/ 8670113 w 9366542"/>
              <a:gd name="connsiteY658" fmla="*/ 161797 h 6308306"/>
              <a:gd name="connsiteX659" fmla="*/ 8665079 w 9366542"/>
              <a:gd name="connsiteY659" fmla="*/ 146683 h 6308306"/>
              <a:gd name="connsiteX660" fmla="*/ 8710393 w 9366542"/>
              <a:gd name="connsiteY660" fmla="*/ 146683 h 6308306"/>
              <a:gd name="connsiteX661" fmla="*/ 8710393 w 9366542"/>
              <a:gd name="connsiteY661" fmla="*/ 151720 h 6308306"/>
              <a:gd name="connsiteX662" fmla="*/ 8690254 w 9366542"/>
              <a:gd name="connsiteY662" fmla="*/ 161797 h 6308306"/>
              <a:gd name="connsiteX663" fmla="*/ 8695288 w 9366542"/>
              <a:gd name="connsiteY663" fmla="*/ 166836 h 6308306"/>
              <a:gd name="connsiteX664" fmla="*/ 8806057 w 9366542"/>
              <a:gd name="connsiteY664" fmla="*/ 136606 h 6308306"/>
              <a:gd name="connsiteX665" fmla="*/ 8806057 w 9366542"/>
              <a:gd name="connsiteY665" fmla="*/ 126529 h 6308306"/>
              <a:gd name="connsiteX666" fmla="*/ 8836265 w 9366542"/>
              <a:gd name="connsiteY666" fmla="*/ 136606 h 6308306"/>
              <a:gd name="connsiteX667" fmla="*/ 8896684 w 9366542"/>
              <a:gd name="connsiteY667" fmla="*/ 116454 h 6308306"/>
              <a:gd name="connsiteX668" fmla="*/ 8896684 w 9366542"/>
              <a:gd name="connsiteY668" fmla="*/ 106377 h 6308306"/>
              <a:gd name="connsiteX669" fmla="*/ 8911789 w 9366542"/>
              <a:gd name="connsiteY669" fmla="*/ 121493 h 6308306"/>
              <a:gd name="connsiteX670" fmla="*/ 8916824 w 9366542"/>
              <a:gd name="connsiteY670" fmla="*/ 116454 h 6308306"/>
              <a:gd name="connsiteX671" fmla="*/ 8926894 w 9366542"/>
              <a:gd name="connsiteY671" fmla="*/ 121493 h 6308306"/>
              <a:gd name="connsiteX672" fmla="*/ 8957104 w 9366542"/>
              <a:gd name="connsiteY672" fmla="*/ 101340 h 6308306"/>
              <a:gd name="connsiteX673" fmla="*/ 8972208 w 9366542"/>
              <a:gd name="connsiteY673" fmla="*/ 106377 h 6308306"/>
              <a:gd name="connsiteX674" fmla="*/ 8977243 w 9366542"/>
              <a:gd name="connsiteY674" fmla="*/ 91263 h 6308306"/>
              <a:gd name="connsiteX675" fmla="*/ 8997382 w 9366542"/>
              <a:gd name="connsiteY675" fmla="*/ 96302 h 6308306"/>
              <a:gd name="connsiteX676" fmla="*/ 9027592 w 9366542"/>
              <a:gd name="connsiteY676" fmla="*/ 86225 h 6308306"/>
              <a:gd name="connsiteX677" fmla="*/ 9032628 w 9366542"/>
              <a:gd name="connsiteY677" fmla="*/ 91263 h 6308306"/>
              <a:gd name="connsiteX678" fmla="*/ 9062836 w 9366542"/>
              <a:gd name="connsiteY678" fmla="*/ 55997 h 6308306"/>
              <a:gd name="connsiteX679" fmla="*/ 9072906 w 9366542"/>
              <a:gd name="connsiteY679" fmla="*/ 55997 h 6308306"/>
              <a:gd name="connsiteX680" fmla="*/ 9082977 w 9366542"/>
              <a:gd name="connsiteY680" fmla="*/ 40883 h 6308306"/>
              <a:gd name="connsiteX681" fmla="*/ 9103116 w 9366542"/>
              <a:gd name="connsiteY681" fmla="*/ 45920 h 6308306"/>
              <a:gd name="connsiteX682" fmla="*/ 9103116 w 9366542"/>
              <a:gd name="connsiteY682" fmla="*/ 15692 h 6308306"/>
              <a:gd name="connsiteX683" fmla="*/ 9148429 w 9366542"/>
              <a:gd name="connsiteY683" fmla="*/ 578 h 6308306"/>
              <a:gd name="connsiteX684" fmla="*/ 9148784 w 9366542"/>
              <a:gd name="connsiteY684" fmla="*/ 104 h 6308306"/>
              <a:gd name="connsiteX685" fmla="*/ 9304512 w 9366542"/>
              <a:gd name="connsiteY685" fmla="*/ 104 h 6308306"/>
              <a:gd name="connsiteX686" fmla="*/ 9304512 w 9366542"/>
              <a:gd name="connsiteY686" fmla="*/ 578 h 6308306"/>
              <a:gd name="connsiteX687" fmla="*/ 9274302 w 9366542"/>
              <a:gd name="connsiteY687" fmla="*/ 25767 h 6308306"/>
              <a:gd name="connsiteX688" fmla="*/ 9274302 w 9366542"/>
              <a:gd name="connsiteY688" fmla="*/ 35844 h 6308306"/>
              <a:gd name="connsiteX689" fmla="*/ 9304512 w 9366542"/>
              <a:gd name="connsiteY689" fmla="*/ 20730 h 6308306"/>
              <a:gd name="connsiteX690" fmla="*/ 9309547 w 9366542"/>
              <a:gd name="connsiteY690" fmla="*/ 14433 h 6308306"/>
              <a:gd name="connsiteX691" fmla="*/ 9321003 w 9366542"/>
              <a:gd name="connsiteY691" fmla="*/ 104 h 6308306"/>
              <a:gd name="connsiteX692" fmla="*/ 9355098 w 9366542"/>
              <a:gd name="connsiteY692" fmla="*/ 104 h 6308306"/>
              <a:gd name="connsiteX693" fmla="*/ 9354861 w 9366542"/>
              <a:gd name="connsiteY693" fmla="*/ 578 h 6308306"/>
              <a:gd name="connsiteX694" fmla="*/ 9329687 w 9366542"/>
              <a:gd name="connsiteY694" fmla="*/ 578 h 6308306"/>
              <a:gd name="connsiteX695" fmla="*/ 9304512 w 9366542"/>
              <a:gd name="connsiteY695" fmla="*/ 35844 h 6308306"/>
              <a:gd name="connsiteX696" fmla="*/ 9344792 w 9366542"/>
              <a:gd name="connsiteY696" fmla="*/ 30806 h 6308306"/>
              <a:gd name="connsiteX697" fmla="*/ 9364931 w 9366542"/>
              <a:gd name="connsiteY697" fmla="*/ 10653 h 6308306"/>
              <a:gd name="connsiteX698" fmla="*/ 9366542 w 9366542"/>
              <a:gd name="connsiteY698" fmla="*/ 10452 h 6308306"/>
              <a:gd name="connsiteX699" fmla="*/ 9366542 w 9366542"/>
              <a:gd name="connsiteY699" fmla="*/ 43447 h 6308306"/>
              <a:gd name="connsiteX700" fmla="*/ 9347860 w 9366542"/>
              <a:gd name="connsiteY700" fmla="*/ 51667 h 6308306"/>
              <a:gd name="connsiteX701" fmla="*/ 9304512 w 9366542"/>
              <a:gd name="connsiteY701" fmla="*/ 61035 h 6308306"/>
              <a:gd name="connsiteX702" fmla="*/ 9351242 w 9366542"/>
              <a:gd name="connsiteY702" fmla="*/ 52533 h 6308306"/>
              <a:gd name="connsiteX703" fmla="*/ 9366542 w 9366542"/>
              <a:gd name="connsiteY703" fmla="*/ 49750 h 6308306"/>
              <a:gd name="connsiteX704" fmla="*/ 9366542 w 9366542"/>
              <a:gd name="connsiteY704" fmla="*/ 90078 h 6308306"/>
              <a:gd name="connsiteX705" fmla="*/ 9344792 w 9366542"/>
              <a:gd name="connsiteY705" fmla="*/ 101340 h 6308306"/>
              <a:gd name="connsiteX706" fmla="*/ 9334722 w 9366542"/>
              <a:gd name="connsiteY706" fmla="*/ 116454 h 6308306"/>
              <a:gd name="connsiteX707" fmla="*/ 9324651 w 9366542"/>
              <a:gd name="connsiteY707" fmla="*/ 101340 h 6308306"/>
              <a:gd name="connsiteX708" fmla="*/ 9329687 w 9366542"/>
              <a:gd name="connsiteY708" fmla="*/ 86225 h 6308306"/>
              <a:gd name="connsiteX709" fmla="*/ 9294443 w 9366542"/>
              <a:gd name="connsiteY709" fmla="*/ 86225 h 6308306"/>
              <a:gd name="connsiteX710" fmla="*/ 9304512 w 9366542"/>
              <a:gd name="connsiteY710" fmla="*/ 116454 h 6308306"/>
              <a:gd name="connsiteX711" fmla="*/ 9284373 w 9366542"/>
              <a:gd name="connsiteY711" fmla="*/ 126529 h 6308306"/>
              <a:gd name="connsiteX712" fmla="*/ 9284373 w 9366542"/>
              <a:gd name="connsiteY712" fmla="*/ 121493 h 6308306"/>
              <a:gd name="connsiteX713" fmla="*/ 9234024 w 9366542"/>
              <a:gd name="connsiteY713" fmla="*/ 121493 h 6308306"/>
              <a:gd name="connsiteX714" fmla="*/ 9183675 w 9366542"/>
              <a:gd name="connsiteY714" fmla="*/ 146683 h 6308306"/>
              <a:gd name="connsiteX715" fmla="*/ 9143395 w 9366542"/>
              <a:gd name="connsiteY715" fmla="*/ 156759 h 6308306"/>
              <a:gd name="connsiteX716" fmla="*/ 9077941 w 9366542"/>
              <a:gd name="connsiteY716" fmla="*/ 212178 h 6308306"/>
              <a:gd name="connsiteX717" fmla="*/ 9098080 w 9366542"/>
              <a:gd name="connsiteY717" fmla="*/ 227293 h 6308306"/>
              <a:gd name="connsiteX718" fmla="*/ 9012487 w 9366542"/>
              <a:gd name="connsiteY718" fmla="*/ 287751 h 6308306"/>
              <a:gd name="connsiteX719" fmla="*/ 8987313 w 9366542"/>
              <a:gd name="connsiteY719" fmla="*/ 328055 h 6308306"/>
              <a:gd name="connsiteX720" fmla="*/ 9002418 w 9366542"/>
              <a:gd name="connsiteY720" fmla="*/ 333094 h 6308306"/>
              <a:gd name="connsiteX721" fmla="*/ 9007453 w 9366542"/>
              <a:gd name="connsiteY721" fmla="*/ 317978 h 6308306"/>
              <a:gd name="connsiteX722" fmla="*/ 9032628 w 9366542"/>
              <a:gd name="connsiteY722" fmla="*/ 353246 h 6308306"/>
              <a:gd name="connsiteX723" fmla="*/ 9057802 w 9366542"/>
              <a:gd name="connsiteY723" fmla="*/ 358283 h 6308306"/>
              <a:gd name="connsiteX724" fmla="*/ 9067872 w 9366542"/>
              <a:gd name="connsiteY724" fmla="*/ 353246 h 6308306"/>
              <a:gd name="connsiteX725" fmla="*/ 9047731 w 9366542"/>
              <a:gd name="connsiteY725" fmla="*/ 343170 h 6308306"/>
              <a:gd name="connsiteX726" fmla="*/ 9093046 w 9366542"/>
              <a:gd name="connsiteY726" fmla="*/ 323017 h 6308306"/>
              <a:gd name="connsiteX727" fmla="*/ 9103116 w 9366542"/>
              <a:gd name="connsiteY727" fmla="*/ 333094 h 6308306"/>
              <a:gd name="connsiteX728" fmla="*/ 9113185 w 9366542"/>
              <a:gd name="connsiteY728" fmla="*/ 323017 h 6308306"/>
              <a:gd name="connsiteX729" fmla="*/ 9113185 w 9366542"/>
              <a:gd name="connsiteY729" fmla="*/ 302864 h 6308306"/>
              <a:gd name="connsiteX730" fmla="*/ 9138360 w 9366542"/>
              <a:gd name="connsiteY730" fmla="*/ 312940 h 6308306"/>
              <a:gd name="connsiteX731" fmla="*/ 9178639 w 9366542"/>
              <a:gd name="connsiteY731" fmla="*/ 317978 h 6308306"/>
              <a:gd name="connsiteX732" fmla="*/ 9193744 w 9366542"/>
              <a:gd name="connsiteY732" fmla="*/ 302864 h 6308306"/>
              <a:gd name="connsiteX733" fmla="*/ 9234024 w 9366542"/>
              <a:gd name="connsiteY733" fmla="*/ 292789 h 6308306"/>
              <a:gd name="connsiteX734" fmla="*/ 9228989 w 9366542"/>
              <a:gd name="connsiteY734" fmla="*/ 312940 h 6308306"/>
              <a:gd name="connsiteX735" fmla="*/ 9244094 w 9366542"/>
              <a:gd name="connsiteY735" fmla="*/ 323017 h 6308306"/>
              <a:gd name="connsiteX736" fmla="*/ 9339756 w 9366542"/>
              <a:gd name="connsiteY736" fmla="*/ 307903 h 6308306"/>
              <a:gd name="connsiteX737" fmla="*/ 9354861 w 9366542"/>
              <a:gd name="connsiteY737" fmla="*/ 304124 h 6308306"/>
              <a:gd name="connsiteX738" fmla="*/ 9366542 w 9366542"/>
              <a:gd name="connsiteY738" fmla="*/ 301202 h 6308306"/>
              <a:gd name="connsiteX739" fmla="*/ 9366542 w 9366542"/>
              <a:gd name="connsiteY739" fmla="*/ 317978 h 6308306"/>
              <a:gd name="connsiteX740" fmla="*/ 9364931 w 9366542"/>
              <a:gd name="connsiteY740" fmla="*/ 317978 h 6308306"/>
              <a:gd name="connsiteX741" fmla="*/ 9234024 w 9366542"/>
              <a:gd name="connsiteY741" fmla="*/ 343170 h 6308306"/>
              <a:gd name="connsiteX742" fmla="*/ 9158500 w 9366542"/>
              <a:gd name="connsiteY742" fmla="*/ 368360 h 6308306"/>
              <a:gd name="connsiteX743" fmla="*/ 9178639 w 9366542"/>
              <a:gd name="connsiteY743" fmla="*/ 338131 h 6308306"/>
              <a:gd name="connsiteX744" fmla="*/ 9178639 w 9366542"/>
              <a:gd name="connsiteY744" fmla="*/ 333094 h 6308306"/>
              <a:gd name="connsiteX745" fmla="*/ 9153465 w 9366542"/>
              <a:gd name="connsiteY745" fmla="*/ 333094 h 6308306"/>
              <a:gd name="connsiteX746" fmla="*/ 9138360 w 9366542"/>
              <a:gd name="connsiteY746" fmla="*/ 343170 h 6308306"/>
              <a:gd name="connsiteX747" fmla="*/ 9143395 w 9366542"/>
              <a:gd name="connsiteY747" fmla="*/ 348208 h 6308306"/>
              <a:gd name="connsiteX748" fmla="*/ 9143395 w 9366542"/>
              <a:gd name="connsiteY748" fmla="*/ 363322 h 6308306"/>
              <a:gd name="connsiteX749" fmla="*/ 9103116 w 9366542"/>
              <a:gd name="connsiteY749" fmla="*/ 378436 h 6308306"/>
              <a:gd name="connsiteX750" fmla="*/ 9067872 w 9366542"/>
              <a:gd name="connsiteY750" fmla="*/ 378436 h 6308306"/>
              <a:gd name="connsiteX751" fmla="*/ 9007453 w 9366542"/>
              <a:gd name="connsiteY751" fmla="*/ 423779 h 6308306"/>
              <a:gd name="connsiteX752" fmla="*/ 9017523 w 9366542"/>
              <a:gd name="connsiteY752" fmla="*/ 403627 h 6308306"/>
              <a:gd name="connsiteX753" fmla="*/ 8997382 w 9366542"/>
              <a:gd name="connsiteY753" fmla="*/ 393551 h 6308306"/>
              <a:gd name="connsiteX754" fmla="*/ 8926894 w 9366542"/>
              <a:gd name="connsiteY754" fmla="*/ 413704 h 6308306"/>
              <a:gd name="connsiteX755" fmla="*/ 8916824 w 9366542"/>
              <a:gd name="connsiteY755" fmla="*/ 423779 h 6308306"/>
              <a:gd name="connsiteX756" fmla="*/ 8921858 w 9366542"/>
              <a:gd name="connsiteY756" fmla="*/ 428818 h 6308306"/>
              <a:gd name="connsiteX757" fmla="*/ 8861440 w 9366542"/>
              <a:gd name="connsiteY757" fmla="*/ 433856 h 6308306"/>
              <a:gd name="connsiteX758" fmla="*/ 8841301 w 9366542"/>
              <a:gd name="connsiteY758" fmla="*/ 464084 h 6308306"/>
              <a:gd name="connsiteX759" fmla="*/ 8866475 w 9366542"/>
              <a:gd name="connsiteY759" fmla="*/ 469123 h 6308306"/>
              <a:gd name="connsiteX760" fmla="*/ 8876545 w 9366542"/>
              <a:gd name="connsiteY760" fmla="*/ 469123 h 6308306"/>
              <a:gd name="connsiteX761" fmla="*/ 8806057 w 9366542"/>
              <a:gd name="connsiteY761" fmla="*/ 499352 h 6308306"/>
              <a:gd name="connsiteX762" fmla="*/ 8806057 w 9366542"/>
              <a:gd name="connsiteY762" fmla="*/ 514466 h 6308306"/>
              <a:gd name="connsiteX763" fmla="*/ 8856406 w 9366542"/>
              <a:gd name="connsiteY763" fmla="*/ 539657 h 6308306"/>
              <a:gd name="connsiteX764" fmla="*/ 8876545 w 9366542"/>
              <a:gd name="connsiteY764" fmla="*/ 539657 h 6308306"/>
              <a:gd name="connsiteX765" fmla="*/ 8876545 w 9366542"/>
              <a:gd name="connsiteY765" fmla="*/ 524541 h 6308306"/>
              <a:gd name="connsiteX766" fmla="*/ 8906755 w 9366542"/>
              <a:gd name="connsiteY766" fmla="*/ 504389 h 6308306"/>
              <a:gd name="connsiteX767" fmla="*/ 8936964 w 9366542"/>
              <a:gd name="connsiteY767" fmla="*/ 509428 h 6308306"/>
              <a:gd name="connsiteX768" fmla="*/ 8941999 w 9366542"/>
              <a:gd name="connsiteY768" fmla="*/ 529580 h 6308306"/>
              <a:gd name="connsiteX769" fmla="*/ 8967174 w 9366542"/>
              <a:gd name="connsiteY769" fmla="*/ 519504 h 6308306"/>
              <a:gd name="connsiteX770" fmla="*/ 8997382 w 9366542"/>
              <a:gd name="connsiteY770" fmla="*/ 494314 h 6308306"/>
              <a:gd name="connsiteX771" fmla="*/ 8952069 w 9366542"/>
              <a:gd name="connsiteY771" fmla="*/ 448970 h 6308306"/>
              <a:gd name="connsiteX772" fmla="*/ 9027592 w 9366542"/>
              <a:gd name="connsiteY772" fmla="*/ 479199 h 6308306"/>
              <a:gd name="connsiteX773" fmla="*/ 9057802 w 9366542"/>
              <a:gd name="connsiteY773" fmla="*/ 469123 h 6308306"/>
              <a:gd name="connsiteX774" fmla="*/ 9088011 w 9366542"/>
              <a:gd name="connsiteY774" fmla="*/ 454009 h 6308306"/>
              <a:gd name="connsiteX775" fmla="*/ 9098080 w 9366542"/>
              <a:gd name="connsiteY775" fmla="*/ 438893 h 6308306"/>
              <a:gd name="connsiteX776" fmla="*/ 9098080 w 9366542"/>
              <a:gd name="connsiteY776" fmla="*/ 428818 h 6308306"/>
              <a:gd name="connsiteX777" fmla="*/ 9123255 w 9366542"/>
              <a:gd name="connsiteY777" fmla="*/ 443932 h 6308306"/>
              <a:gd name="connsiteX778" fmla="*/ 9143395 w 9366542"/>
              <a:gd name="connsiteY778" fmla="*/ 443932 h 6308306"/>
              <a:gd name="connsiteX779" fmla="*/ 9108151 w 9366542"/>
              <a:gd name="connsiteY779" fmla="*/ 459046 h 6308306"/>
              <a:gd name="connsiteX780" fmla="*/ 9088011 w 9366542"/>
              <a:gd name="connsiteY780" fmla="*/ 459046 h 6308306"/>
              <a:gd name="connsiteX781" fmla="*/ 9082977 w 9366542"/>
              <a:gd name="connsiteY781" fmla="*/ 479199 h 6308306"/>
              <a:gd name="connsiteX782" fmla="*/ 9052767 w 9366542"/>
              <a:gd name="connsiteY782" fmla="*/ 479199 h 6308306"/>
              <a:gd name="connsiteX783" fmla="*/ 9062836 w 9366542"/>
              <a:gd name="connsiteY783" fmla="*/ 504389 h 6308306"/>
              <a:gd name="connsiteX784" fmla="*/ 9098080 w 9366542"/>
              <a:gd name="connsiteY784" fmla="*/ 494314 h 6308306"/>
              <a:gd name="connsiteX785" fmla="*/ 9108151 w 9366542"/>
              <a:gd name="connsiteY785" fmla="*/ 499352 h 6308306"/>
              <a:gd name="connsiteX786" fmla="*/ 9213884 w 9366542"/>
              <a:gd name="connsiteY786" fmla="*/ 469123 h 6308306"/>
              <a:gd name="connsiteX787" fmla="*/ 9314582 w 9366542"/>
              <a:gd name="connsiteY787" fmla="*/ 438893 h 6308306"/>
              <a:gd name="connsiteX788" fmla="*/ 9354861 w 9366542"/>
              <a:gd name="connsiteY788" fmla="*/ 438893 h 6308306"/>
              <a:gd name="connsiteX789" fmla="*/ 9359897 w 9366542"/>
              <a:gd name="connsiteY789" fmla="*/ 454009 h 6308306"/>
              <a:gd name="connsiteX790" fmla="*/ 9361156 w 9366542"/>
              <a:gd name="connsiteY790" fmla="*/ 453379 h 6308306"/>
              <a:gd name="connsiteX791" fmla="*/ 9366542 w 9366542"/>
              <a:gd name="connsiteY791" fmla="*/ 450684 h 6308306"/>
              <a:gd name="connsiteX792" fmla="*/ 9366542 w 9366542"/>
              <a:gd name="connsiteY792" fmla="*/ 5282423 h 6308306"/>
              <a:gd name="connsiteX793" fmla="*/ 9362728 w 9366542"/>
              <a:gd name="connsiteY793" fmla="*/ 5285095 h 6308306"/>
              <a:gd name="connsiteX794" fmla="*/ 9304512 w 9366542"/>
              <a:gd name="connsiteY794" fmla="*/ 5325872 h 6308306"/>
              <a:gd name="connsiteX795" fmla="*/ 9314582 w 9366542"/>
              <a:gd name="connsiteY795" fmla="*/ 5335949 h 6308306"/>
              <a:gd name="connsiteX796" fmla="*/ 9289407 w 9366542"/>
              <a:gd name="connsiteY796" fmla="*/ 5346024 h 6308306"/>
              <a:gd name="connsiteX797" fmla="*/ 9289407 w 9366542"/>
              <a:gd name="connsiteY797" fmla="*/ 5351063 h 6308306"/>
              <a:gd name="connsiteX798" fmla="*/ 9284373 w 9366542"/>
              <a:gd name="connsiteY798" fmla="*/ 5346024 h 6308306"/>
              <a:gd name="connsiteX799" fmla="*/ 9259199 w 9366542"/>
              <a:gd name="connsiteY799" fmla="*/ 5386329 h 6308306"/>
              <a:gd name="connsiteX800" fmla="*/ 9234024 w 9366542"/>
              <a:gd name="connsiteY800" fmla="*/ 5391368 h 6308306"/>
              <a:gd name="connsiteX801" fmla="*/ 9234024 w 9366542"/>
              <a:gd name="connsiteY801" fmla="*/ 5416559 h 6308306"/>
              <a:gd name="connsiteX802" fmla="*/ 9193744 w 9366542"/>
              <a:gd name="connsiteY802" fmla="*/ 5436711 h 6308306"/>
              <a:gd name="connsiteX803" fmla="*/ 9183675 w 9366542"/>
              <a:gd name="connsiteY803" fmla="*/ 5456864 h 6308306"/>
              <a:gd name="connsiteX804" fmla="*/ 9158500 w 9366542"/>
              <a:gd name="connsiteY804" fmla="*/ 5461902 h 6308306"/>
              <a:gd name="connsiteX805" fmla="*/ 9138360 w 9366542"/>
              <a:gd name="connsiteY805" fmla="*/ 5502207 h 6308306"/>
              <a:gd name="connsiteX806" fmla="*/ 8700323 w 9366542"/>
              <a:gd name="connsiteY806" fmla="*/ 5905256 h 6308306"/>
              <a:gd name="connsiteX807" fmla="*/ 8705359 w 9366542"/>
              <a:gd name="connsiteY807" fmla="*/ 5905256 h 6308306"/>
              <a:gd name="connsiteX808" fmla="*/ 8579486 w 9366542"/>
              <a:gd name="connsiteY808" fmla="*/ 6000981 h 6308306"/>
              <a:gd name="connsiteX809" fmla="*/ 8584520 w 9366542"/>
              <a:gd name="connsiteY809" fmla="*/ 6006018 h 6308306"/>
              <a:gd name="connsiteX810" fmla="*/ 8483822 w 9366542"/>
              <a:gd name="connsiteY810" fmla="*/ 6121896 h 6308306"/>
              <a:gd name="connsiteX811" fmla="*/ 8443542 w 9366542"/>
              <a:gd name="connsiteY811" fmla="*/ 6157162 h 6308306"/>
              <a:gd name="connsiteX812" fmla="*/ 8453613 w 9366542"/>
              <a:gd name="connsiteY812" fmla="*/ 6162201 h 6308306"/>
              <a:gd name="connsiteX813" fmla="*/ 8448578 w 9366542"/>
              <a:gd name="connsiteY813" fmla="*/ 6172276 h 6308306"/>
              <a:gd name="connsiteX814" fmla="*/ 8463683 w 9366542"/>
              <a:gd name="connsiteY814" fmla="*/ 6182353 h 6308306"/>
              <a:gd name="connsiteX815" fmla="*/ 8448578 w 9366542"/>
              <a:gd name="connsiteY815" fmla="*/ 6197467 h 6308306"/>
              <a:gd name="connsiteX816" fmla="*/ 8428439 w 9366542"/>
              <a:gd name="connsiteY816" fmla="*/ 6182353 h 6308306"/>
              <a:gd name="connsiteX817" fmla="*/ 8312636 w 9366542"/>
              <a:gd name="connsiteY817" fmla="*/ 6278077 h 6308306"/>
              <a:gd name="connsiteX818" fmla="*/ 8302566 w 9366542"/>
              <a:gd name="connsiteY818" fmla="*/ 6298229 h 6308306"/>
              <a:gd name="connsiteX819" fmla="*/ 8262286 w 9366542"/>
              <a:gd name="connsiteY819" fmla="*/ 6308306 h 6308306"/>
              <a:gd name="connsiteX820" fmla="*/ 8166622 w 9366542"/>
              <a:gd name="connsiteY820" fmla="*/ 6308306 h 6308306"/>
              <a:gd name="connsiteX821" fmla="*/ 8136414 w 9366542"/>
              <a:gd name="connsiteY821" fmla="*/ 6293191 h 6308306"/>
              <a:gd name="connsiteX822" fmla="*/ 8151518 w 9366542"/>
              <a:gd name="connsiteY822" fmla="*/ 6283115 h 6308306"/>
              <a:gd name="connsiteX823" fmla="*/ 8156552 w 9366542"/>
              <a:gd name="connsiteY823" fmla="*/ 6268001 h 6308306"/>
              <a:gd name="connsiteX824" fmla="*/ 8191796 w 9366542"/>
              <a:gd name="connsiteY824" fmla="*/ 6227696 h 6308306"/>
              <a:gd name="connsiteX825" fmla="*/ 8181727 w 9366542"/>
              <a:gd name="connsiteY825" fmla="*/ 6217620 h 6308306"/>
              <a:gd name="connsiteX826" fmla="*/ 8196832 w 9366542"/>
              <a:gd name="connsiteY826" fmla="*/ 6207544 h 6308306"/>
              <a:gd name="connsiteX827" fmla="*/ 8191796 w 9366542"/>
              <a:gd name="connsiteY827" fmla="*/ 6192429 h 6308306"/>
              <a:gd name="connsiteX828" fmla="*/ 8131378 w 9366542"/>
              <a:gd name="connsiteY828" fmla="*/ 6222658 h 6308306"/>
              <a:gd name="connsiteX829" fmla="*/ 8111239 w 9366542"/>
              <a:gd name="connsiteY829" fmla="*/ 6268001 h 6308306"/>
              <a:gd name="connsiteX830" fmla="*/ 8081029 w 9366542"/>
              <a:gd name="connsiteY830" fmla="*/ 6283115 h 6308306"/>
              <a:gd name="connsiteX831" fmla="*/ 8091098 w 9366542"/>
              <a:gd name="connsiteY831" fmla="*/ 6293191 h 6308306"/>
              <a:gd name="connsiteX832" fmla="*/ 8070960 w 9366542"/>
              <a:gd name="connsiteY832" fmla="*/ 6308306 h 6308306"/>
              <a:gd name="connsiteX833" fmla="*/ 7945086 w 9366542"/>
              <a:gd name="connsiteY833" fmla="*/ 6308306 h 6308306"/>
              <a:gd name="connsiteX834" fmla="*/ 7945086 w 9366542"/>
              <a:gd name="connsiteY834" fmla="*/ 6298229 h 6308306"/>
              <a:gd name="connsiteX835" fmla="*/ 7980331 w 9366542"/>
              <a:gd name="connsiteY835" fmla="*/ 6283115 h 6308306"/>
              <a:gd name="connsiteX836" fmla="*/ 8005506 w 9366542"/>
              <a:gd name="connsiteY836" fmla="*/ 6257924 h 6308306"/>
              <a:gd name="connsiteX837" fmla="*/ 8000472 w 9366542"/>
              <a:gd name="connsiteY837" fmla="*/ 6242810 h 6308306"/>
              <a:gd name="connsiteX838" fmla="*/ 8040750 w 9366542"/>
              <a:gd name="connsiteY838" fmla="*/ 6217620 h 6308306"/>
              <a:gd name="connsiteX839" fmla="*/ 8035716 w 9366542"/>
              <a:gd name="connsiteY839" fmla="*/ 6207544 h 6308306"/>
              <a:gd name="connsiteX840" fmla="*/ 8075995 w 9366542"/>
              <a:gd name="connsiteY840" fmla="*/ 6232733 h 6308306"/>
              <a:gd name="connsiteX841" fmla="*/ 8086064 w 9366542"/>
              <a:gd name="connsiteY841" fmla="*/ 6227696 h 6308306"/>
              <a:gd name="connsiteX842" fmla="*/ 8075995 w 9366542"/>
              <a:gd name="connsiteY842" fmla="*/ 6217620 h 6308306"/>
              <a:gd name="connsiteX843" fmla="*/ 8055854 w 9366542"/>
              <a:gd name="connsiteY843" fmla="*/ 6212581 h 6308306"/>
              <a:gd name="connsiteX844" fmla="*/ 8070960 w 9366542"/>
              <a:gd name="connsiteY844" fmla="*/ 6192429 h 6308306"/>
              <a:gd name="connsiteX845" fmla="*/ 8070960 w 9366542"/>
              <a:gd name="connsiteY845" fmla="*/ 6182353 h 6308306"/>
              <a:gd name="connsiteX846" fmla="*/ 7980331 w 9366542"/>
              <a:gd name="connsiteY846" fmla="*/ 6197467 h 6308306"/>
              <a:gd name="connsiteX847" fmla="*/ 7940051 w 9366542"/>
              <a:gd name="connsiteY847" fmla="*/ 6237772 h 6308306"/>
              <a:gd name="connsiteX848" fmla="*/ 7945086 w 9366542"/>
              <a:gd name="connsiteY848" fmla="*/ 6242810 h 6308306"/>
              <a:gd name="connsiteX849" fmla="*/ 7869563 w 9366542"/>
              <a:gd name="connsiteY849" fmla="*/ 6308306 h 6308306"/>
              <a:gd name="connsiteX850" fmla="*/ 7753760 w 9366542"/>
              <a:gd name="connsiteY850" fmla="*/ 6308306 h 6308306"/>
              <a:gd name="connsiteX851" fmla="*/ 7758796 w 9366542"/>
              <a:gd name="connsiteY851" fmla="*/ 6293191 h 6308306"/>
              <a:gd name="connsiteX852" fmla="*/ 7738655 w 9366542"/>
              <a:gd name="connsiteY852" fmla="*/ 6298229 h 6308306"/>
              <a:gd name="connsiteX853" fmla="*/ 7753760 w 9366542"/>
              <a:gd name="connsiteY853" fmla="*/ 6262963 h 6308306"/>
              <a:gd name="connsiteX854" fmla="*/ 7778934 w 9366542"/>
              <a:gd name="connsiteY854" fmla="*/ 6242810 h 6308306"/>
              <a:gd name="connsiteX855" fmla="*/ 7773900 w 9366542"/>
              <a:gd name="connsiteY855" fmla="*/ 6237772 h 6308306"/>
              <a:gd name="connsiteX856" fmla="*/ 7718516 w 9366542"/>
              <a:gd name="connsiteY856" fmla="*/ 6252886 h 6308306"/>
              <a:gd name="connsiteX857" fmla="*/ 7778934 w 9366542"/>
              <a:gd name="connsiteY857" fmla="*/ 6192429 h 6308306"/>
              <a:gd name="connsiteX858" fmla="*/ 7854458 w 9366542"/>
              <a:gd name="connsiteY858" fmla="*/ 6142048 h 6308306"/>
              <a:gd name="connsiteX859" fmla="*/ 7854458 w 9366542"/>
              <a:gd name="connsiteY859" fmla="*/ 6131971 h 6308306"/>
              <a:gd name="connsiteX860" fmla="*/ 7874598 w 9366542"/>
              <a:gd name="connsiteY860" fmla="*/ 6126933 h 6308306"/>
              <a:gd name="connsiteX861" fmla="*/ 7904807 w 9366542"/>
              <a:gd name="connsiteY861" fmla="*/ 6061438 h 6308306"/>
              <a:gd name="connsiteX862" fmla="*/ 7884668 w 9366542"/>
              <a:gd name="connsiteY862" fmla="*/ 6081591 h 6308306"/>
              <a:gd name="connsiteX863" fmla="*/ 7663131 w 9366542"/>
              <a:gd name="connsiteY863" fmla="*/ 6262963 h 6308306"/>
              <a:gd name="connsiteX864" fmla="*/ 7663131 w 9366542"/>
              <a:gd name="connsiteY864" fmla="*/ 6283115 h 6308306"/>
              <a:gd name="connsiteX865" fmla="*/ 7637956 w 9366542"/>
              <a:gd name="connsiteY865" fmla="*/ 6308306 h 6308306"/>
              <a:gd name="connsiteX866" fmla="*/ 7542294 w 9366542"/>
              <a:gd name="connsiteY866" fmla="*/ 6308306 h 6308306"/>
              <a:gd name="connsiteX867" fmla="*/ 7587608 w 9366542"/>
              <a:gd name="connsiteY867" fmla="*/ 6252886 h 6308306"/>
              <a:gd name="connsiteX868" fmla="*/ 7587608 w 9366542"/>
              <a:gd name="connsiteY868" fmla="*/ 6242810 h 6308306"/>
              <a:gd name="connsiteX869" fmla="*/ 7663131 w 9366542"/>
              <a:gd name="connsiteY869" fmla="*/ 6167239 h 6308306"/>
              <a:gd name="connsiteX870" fmla="*/ 7658097 w 9366542"/>
              <a:gd name="connsiteY870" fmla="*/ 6131971 h 6308306"/>
              <a:gd name="connsiteX871" fmla="*/ 7658097 w 9366542"/>
              <a:gd name="connsiteY871" fmla="*/ 6121896 h 6308306"/>
              <a:gd name="connsiteX872" fmla="*/ 7612782 w 9366542"/>
              <a:gd name="connsiteY872" fmla="*/ 6142048 h 6308306"/>
              <a:gd name="connsiteX873" fmla="*/ 7577538 w 9366542"/>
              <a:gd name="connsiteY873" fmla="*/ 6177315 h 6308306"/>
              <a:gd name="connsiteX874" fmla="*/ 7612782 w 9366542"/>
              <a:gd name="connsiteY874" fmla="*/ 6121896 h 6308306"/>
              <a:gd name="connsiteX875" fmla="*/ 7632922 w 9366542"/>
              <a:gd name="connsiteY875" fmla="*/ 6106780 h 6308306"/>
              <a:gd name="connsiteX876" fmla="*/ 7622853 w 9366542"/>
              <a:gd name="connsiteY876" fmla="*/ 6096705 h 6308306"/>
              <a:gd name="connsiteX877" fmla="*/ 7637956 w 9366542"/>
              <a:gd name="connsiteY877" fmla="*/ 6081591 h 6308306"/>
              <a:gd name="connsiteX878" fmla="*/ 7632922 w 9366542"/>
              <a:gd name="connsiteY878" fmla="*/ 6071514 h 6308306"/>
              <a:gd name="connsiteX879" fmla="*/ 7607748 w 9366542"/>
              <a:gd name="connsiteY879" fmla="*/ 6081591 h 6308306"/>
              <a:gd name="connsiteX880" fmla="*/ 7602712 w 9366542"/>
              <a:gd name="connsiteY880" fmla="*/ 6101743 h 6308306"/>
              <a:gd name="connsiteX881" fmla="*/ 7607748 w 9366542"/>
              <a:gd name="connsiteY881" fmla="*/ 6106780 h 6308306"/>
              <a:gd name="connsiteX882" fmla="*/ 7597678 w 9366542"/>
              <a:gd name="connsiteY882" fmla="*/ 6116857 h 6308306"/>
              <a:gd name="connsiteX883" fmla="*/ 7587608 w 9366542"/>
              <a:gd name="connsiteY883" fmla="*/ 6101743 h 6308306"/>
              <a:gd name="connsiteX884" fmla="*/ 7517120 w 9366542"/>
              <a:gd name="connsiteY884" fmla="*/ 6162201 h 6308306"/>
              <a:gd name="connsiteX885" fmla="*/ 7502014 w 9366542"/>
              <a:gd name="connsiteY885" fmla="*/ 6152124 h 6308306"/>
              <a:gd name="connsiteX886" fmla="*/ 7512084 w 9366542"/>
              <a:gd name="connsiteY886" fmla="*/ 6116857 h 6308306"/>
              <a:gd name="connsiteX887" fmla="*/ 7532224 w 9366542"/>
              <a:gd name="connsiteY887" fmla="*/ 6116857 h 6308306"/>
              <a:gd name="connsiteX888" fmla="*/ 7522155 w 9366542"/>
              <a:gd name="connsiteY888" fmla="*/ 6121896 h 6308306"/>
              <a:gd name="connsiteX889" fmla="*/ 7542294 w 9366542"/>
              <a:gd name="connsiteY889" fmla="*/ 6121896 h 6308306"/>
              <a:gd name="connsiteX890" fmla="*/ 7547330 w 9366542"/>
              <a:gd name="connsiteY890" fmla="*/ 6106780 h 6308306"/>
              <a:gd name="connsiteX891" fmla="*/ 7532224 w 9366542"/>
              <a:gd name="connsiteY891" fmla="*/ 6091666 h 6308306"/>
              <a:gd name="connsiteX892" fmla="*/ 7532224 w 9366542"/>
              <a:gd name="connsiteY892" fmla="*/ 6086628 h 6308306"/>
              <a:gd name="connsiteX893" fmla="*/ 7486910 w 9366542"/>
              <a:gd name="connsiteY893" fmla="*/ 6111819 h 6308306"/>
              <a:gd name="connsiteX894" fmla="*/ 7476840 w 9366542"/>
              <a:gd name="connsiteY894" fmla="*/ 6131971 h 6308306"/>
              <a:gd name="connsiteX895" fmla="*/ 7461735 w 9366542"/>
              <a:gd name="connsiteY895" fmla="*/ 6142048 h 6308306"/>
              <a:gd name="connsiteX896" fmla="*/ 7456701 w 9366542"/>
              <a:gd name="connsiteY896" fmla="*/ 6131971 h 6308306"/>
              <a:gd name="connsiteX897" fmla="*/ 7416422 w 9366542"/>
              <a:gd name="connsiteY897" fmla="*/ 6152124 h 6308306"/>
              <a:gd name="connsiteX898" fmla="*/ 7421457 w 9366542"/>
              <a:gd name="connsiteY898" fmla="*/ 6172276 h 6308306"/>
              <a:gd name="connsiteX899" fmla="*/ 7391247 w 9366542"/>
              <a:gd name="connsiteY899" fmla="*/ 6182353 h 6308306"/>
              <a:gd name="connsiteX900" fmla="*/ 7361036 w 9366542"/>
              <a:gd name="connsiteY900" fmla="*/ 6207544 h 6308306"/>
              <a:gd name="connsiteX901" fmla="*/ 7361036 w 9366542"/>
              <a:gd name="connsiteY901" fmla="*/ 6227696 h 6308306"/>
              <a:gd name="connsiteX902" fmla="*/ 7345933 w 9366542"/>
              <a:gd name="connsiteY902" fmla="*/ 6232733 h 6308306"/>
              <a:gd name="connsiteX903" fmla="*/ 7320758 w 9366542"/>
              <a:gd name="connsiteY903" fmla="*/ 6212581 h 6308306"/>
              <a:gd name="connsiteX904" fmla="*/ 7300618 w 9366542"/>
              <a:gd name="connsiteY904" fmla="*/ 6222658 h 6308306"/>
              <a:gd name="connsiteX905" fmla="*/ 7280479 w 9366542"/>
              <a:gd name="connsiteY905" fmla="*/ 6227696 h 6308306"/>
              <a:gd name="connsiteX906" fmla="*/ 7275444 w 9366542"/>
              <a:gd name="connsiteY906" fmla="*/ 6227696 h 6308306"/>
              <a:gd name="connsiteX907" fmla="*/ 7280479 w 9366542"/>
              <a:gd name="connsiteY907" fmla="*/ 6222658 h 6308306"/>
              <a:gd name="connsiteX908" fmla="*/ 7275444 w 9366542"/>
              <a:gd name="connsiteY908" fmla="*/ 6192429 h 6308306"/>
              <a:gd name="connsiteX909" fmla="*/ 7340898 w 9366542"/>
              <a:gd name="connsiteY909" fmla="*/ 6152124 h 6308306"/>
              <a:gd name="connsiteX910" fmla="*/ 7340898 w 9366542"/>
              <a:gd name="connsiteY910" fmla="*/ 6131971 h 6308306"/>
              <a:gd name="connsiteX911" fmla="*/ 7315723 w 9366542"/>
              <a:gd name="connsiteY911" fmla="*/ 6121896 h 6308306"/>
              <a:gd name="connsiteX912" fmla="*/ 7300618 w 9366542"/>
              <a:gd name="connsiteY912" fmla="*/ 6121896 h 6308306"/>
              <a:gd name="connsiteX913" fmla="*/ 7280479 w 9366542"/>
              <a:gd name="connsiteY913" fmla="*/ 6142048 h 6308306"/>
              <a:gd name="connsiteX914" fmla="*/ 7270410 w 9366542"/>
              <a:gd name="connsiteY914" fmla="*/ 6137010 h 6308306"/>
              <a:gd name="connsiteX915" fmla="*/ 7245235 w 9366542"/>
              <a:gd name="connsiteY915" fmla="*/ 6157162 h 6308306"/>
              <a:gd name="connsiteX916" fmla="*/ 7230130 w 9366542"/>
              <a:gd name="connsiteY916" fmla="*/ 6142048 h 6308306"/>
              <a:gd name="connsiteX917" fmla="*/ 7215025 w 9366542"/>
              <a:gd name="connsiteY917" fmla="*/ 6157162 h 6308306"/>
              <a:gd name="connsiteX918" fmla="*/ 7209991 w 9366542"/>
              <a:gd name="connsiteY918" fmla="*/ 6157162 h 6308306"/>
              <a:gd name="connsiteX919" fmla="*/ 7300618 w 9366542"/>
              <a:gd name="connsiteY919" fmla="*/ 6036248 h 6308306"/>
              <a:gd name="connsiteX920" fmla="*/ 7290548 w 9366542"/>
              <a:gd name="connsiteY920" fmla="*/ 6031209 h 6308306"/>
              <a:gd name="connsiteX921" fmla="*/ 7199920 w 9366542"/>
              <a:gd name="connsiteY921" fmla="*/ 6076552 h 6308306"/>
              <a:gd name="connsiteX922" fmla="*/ 7215025 w 9366542"/>
              <a:gd name="connsiteY922" fmla="*/ 6066475 h 6308306"/>
              <a:gd name="connsiteX923" fmla="*/ 7220060 w 9366542"/>
              <a:gd name="connsiteY923" fmla="*/ 6046323 h 6308306"/>
              <a:gd name="connsiteX924" fmla="*/ 7209991 w 9366542"/>
              <a:gd name="connsiteY924" fmla="*/ 6046323 h 6308306"/>
              <a:gd name="connsiteX925" fmla="*/ 7139502 w 9366542"/>
              <a:gd name="connsiteY925" fmla="*/ 6106780 h 6308306"/>
              <a:gd name="connsiteX926" fmla="*/ 7129432 w 9366542"/>
              <a:gd name="connsiteY926" fmla="*/ 6101743 h 6308306"/>
              <a:gd name="connsiteX927" fmla="*/ 7119362 w 9366542"/>
              <a:gd name="connsiteY927" fmla="*/ 6106780 h 6308306"/>
              <a:gd name="connsiteX928" fmla="*/ 7129432 w 9366542"/>
              <a:gd name="connsiteY928" fmla="*/ 6116857 h 6308306"/>
              <a:gd name="connsiteX929" fmla="*/ 7119362 w 9366542"/>
              <a:gd name="connsiteY929" fmla="*/ 6111819 h 6308306"/>
              <a:gd name="connsiteX930" fmla="*/ 7089152 w 9366542"/>
              <a:gd name="connsiteY930" fmla="*/ 6116857 h 6308306"/>
              <a:gd name="connsiteX931" fmla="*/ 7109292 w 9366542"/>
              <a:gd name="connsiteY931" fmla="*/ 6101743 h 6308306"/>
              <a:gd name="connsiteX932" fmla="*/ 7109292 w 9366542"/>
              <a:gd name="connsiteY932" fmla="*/ 6081591 h 6308306"/>
              <a:gd name="connsiteX933" fmla="*/ 7159642 w 9366542"/>
              <a:gd name="connsiteY933" fmla="*/ 6051361 h 6308306"/>
              <a:gd name="connsiteX934" fmla="*/ 7164676 w 9366542"/>
              <a:gd name="connsiteY934" fmla="*/ 6031209 h 6308306"/>
              <a:gd name="connsiteX935" fmla="*/ 7159642 w 9366542"/>
              <a:gd name="connsiteY935" fmla="*/ 6026171 h 6308306"/>
              <a:gd name="connsiteX936" fmla="*/ 7154606 w 9366542"/>
              <a:gd name="connsiteY936" fmla="*/ 6011057 h 6308306"/>
              <a:gd name="connsiteX937" fmla="*/ 7164676 w 9366542"/>
              <a:gd name="connsiteY937" fmla="*/ 6000981 h 6308306"/>
              <a:gd name="connsiteX938" fmla="*/ 7159642 w 9366542"/>
              <a:gd name="connsiteY938" fmla="*/ 5990904 h 6308306"/>
              <a:gd name="connsiteX939" fmla="*/ 7104257 w 9366542"/>
              <a:gd name="connsiteY939" fmla="*/ 6006018 h 6308306"/>
              <a:gd name="connsiteX940" fmla="*/ 7099222 w 9366542"/>
              <a:gd name="connsiteY940" fmla="*/ 6016095 h 6308306"/>
              <a:gd name="connsiteX941" fmla="*/ 7139502 w 9366542"/>
              <a:gd name="connsiteY941" fmla="*/ 6011057 h 6308306"/>
              <a:gd name="connsiteX942" fmla="*/ 7063978 w 9366542"/>
              <a:gd name="connsiteY942" fmla="*/ 6021134 h 6308306"/>
              <a:gd name="connsiteX943" fmla="*/ 7084118 w 9366542"/>
              <a:gd name="connsiteY943" fmla="*/ 5990904 h 6308306"/>
              <a:gd name="connsiteX944" fmla="*/ 7079082 w 9366542"/>
              <a:gd name="connsiteY944" fmla="*/ 5975790 h 6308306"/>
              <a:gd name="connsiteX945" fmla="*/ 7069013 w 9366542"/>
              <a:gd name="connsiteY945" fmla="*/ 5970752 h 6308306"/>
              <a:gd name="connsiteX946" fmla="*/ 7089152 w 9366542"/>
              <a:gd name="connsiteY946" fmla="*/ 5935485 h 6308306"/>
              <a:gd name="connsiteX947" fmla="*/ 7134468 w 9366542"/>
              <a:gd name="connsiteY947" fmla="*/ 5920370 h 6308306"/>
              <a:gd name="connsiteX948" fmla="*/ 7149571 w 9366542"/>
              <a:gd name="connsiteY948" fmla="*/ 5885103 h 6308306"/>
              <a:gd name="connsiteX949" fmla="*/ 7169712 w 9366542"/>
              <a:gd name="connsiteY949" fmla="*/ 5880065 h 6308306"/>
              <a:gd name="connsiteX950" fmla="*/ 7179781 w 9366542"/>
              <a:gd name="connsiteY950" fmla="*/ 5864951 h 6308306"/>
              <a:gd name="connsiteX951" fmla="*/ 7154606 w 9366542"/>
              <a:gd name="connsiteY951" fmla="*/ 5864951 h 6308306"/>
              <a:gd name="connsiteX952" fmla="*/ 7139502 w 9366542"/>
              <a:gd name="connsiteY952" fmla="*/ 5895180 h 6308306"/>
              <a:gd name="connsiteX953" fmla="*/ 7119362 w 9366542"/>
              <a:gd name="connsiteY953" fmla="*/ 5880065 h 6308306"/>
              <a:gd name="connsiteX954" fmla="*/ 7129432 w 9366542"/>
              <a:gd name="connsiteY954" fmla="*/ 5869989 h 6308306"/>
              <a:gd name="connsiteX955" fmla="*/ 7119362 w 9366542"/>
              <a:gd name="connsiteY955" fmla="*/ 5864951 h 6308306"/>
              <a:gd name="connsiteX956" fmla="*/ 7154606 w 9366542"/>
              <a:gd name="connsiteY956" fmla="*/ 5804494 h 6308306"/>
              <a:gd name="connsiteX957" fmla="*/ 7209991 w 9366542"/>
              <a:gd name="connsiteY957" fmla="*/ 5764189 h 6308306"/>
              <a:gd name="connsiteX958" fmla="*/ 7209991 w 9366542"/>
              <a:gd name="connsiteY958" fmla="*/ 5754112 h 6308306"/>
              <a:gd name="connsiteX959" fmla="*/ 7204956 w 9366542"/>
              <a:gd name="connsiteY959" fmla="*/ 5754112 h 6308306"/>
              <a:gd name="connsiteX960" fmla="*/ 7194886 w 9366542"/>
              <a:gd name="connsiteY960" fmla="*/ 5764189 h 6308306"/>
              <a:gd name="connsiteX961" fmla="*/ 7169712 w 9366542"/>
              <a:gd name="connsiteY961" fmla="*/ 5769227 h 6308306"/>
              <a:gd name="connsiteX962" fmla="*/ 7063978 w 9366542"/>
              <a:gd name="connsiteY962" fmla="*/ 5885103 h 6308306"/>
              <a:gd name="connsiteX963" fmla="*/ 7028734 w 9366542"/>
              <a:gd name="connsiteY963" fmla="*/ 5885103 h 6308306"/>
              <a:gd name="connsiteX964" fmla="*/ 7023698 w 9366542"/>
              <a:gd name="connsiteY964" fmla="*/ 5905256 h 6308306"/>
              <a:gd name="connsiteX965" fmla="*/ 6988454 w 9366542"/>
              <a:gd name="connsiteY965" fmla="*/ 5920370 h 6308306"/>
              <a:gd name="connsiteX966" fmla="*/ 6993490 w 9366542"/>
              <a:gd name="connsiteY966" fmla="*/ 5930447 h 6308306"/>
              <a:gd name="connsiteX967" fmla="*/ 6958246 w 9366542"/>
              <a:gd name="connsiteY967" fmla="*/ 5955638 h 6308306"/>
              <a:gd name="connsiteX968" fmla="*/ 6943140 w 9366542"/>
              <a:gd name="connsiteY968" fmla="*/ 5950599 h 6308306"/>
              <a:gd name="connsiteX969" fmla="*/ 6943140 w 9366542"/>
              <a:gd name="connsiteY969" fmla="*/ 5965713 h 6308306"/>
              <a:gd name="connsiteX970" fmla="*/ 6917966 w 9366542"/>
              <a:gd name="connsiteY970" fmla="*/ 6000981 h 6308306"/>
              <a:gd name="connsiteX971" fmla="*/ 6917966 w 9366542"/>
              <a:gd name="connsiteY971" fmla="*/ 6021134 h 6308306"/>
              <a:gd name="connsiteX972" fmla="*/ 6892792 w 9366542"/>
              <a:gd name="connsiteY972" fmla="*/ 6021134 h 6308306"/>
              <a:gd name="connsiteX973" fmla="*/ 6897826 w 9366542"/>
              <a:gd name="connsiteY973" fmla="*/ 6006018 h 6308306"/>
              <a:gd name="connsiteX974" fmla="*/ 6887756 w 9366542"/>
              <a:gd name="connsiteY974" fmla="*/ 6000981 h 6308306"/>
              <a:gd name="connsiteX975" fmla="*/ 6872651 w 9366542"/>
              <a:gd name="connsiteY975" fmla="*/ 6021134 h 6308306"/>
              <a:gd name="connsiteX976" fmla="*/ 6842442 w 9366542"/>
              <a:gd name="connsiteY976" fmla="*/ 6000981 h 6308306"/>
              <a:gd name="connsiteX977" fmla="*/ 6832372 w 9366542"/>
              <a:gd name="connsiteY977" fmla="*/ 6011057 h 6308306"/>
              <a:gd name="connsiteX978" fmla="*/ 6822302 w 9366542"/>
              <a:gd name="connsiteY978" fmla="*/ 6036248 h 6308306"/>
              <a:gd name="connsiteX979" fmla="*/ 6817268 w 9366542"/>
              <a:gd name="connsiteY979" fmla="*/ 6021134 h 6308306"/>
              <a:gd name="connsiteX980" fmla="*/ 6782024 w 9366542"/>
              <a:gd name="connsiteY980" fmla="*/ 6046323 h 6308306"/>
              <a:gd name="connsiteX981" fmla="*/ 6751814 w 9366542"/>
              <a:gd name="connsiteY981" fmla="*/ 6086628 h 6308306"/>
              <a:gd name="connsiteX982" fmla="*/ 6746778 w 9366542"/>
              <a:gd name="connsiteY982" fmla="*/ 6086628 h 6308306"/>
              <a:gd name="connsiteX983" fmla="*/ 6746778 w 9366542"/>
              <a:gd name="connsiteY983" fmla="*/ 6061438 h 6308306"/>
              <a:gd name="connsiteX984" fmla="*/ 6716570 w 9366542"/>
              <a:gd name="connsiteY984" fmla="*/ 6061438 h 6308306"/>
              <a:gd name="connsiteX985" fmla="*/ 6746778 w 9366542"/>
              <a:gd name="connsiteY985" fmla="*/ 6051361 h 6308306"/>
              <a:gd name="connsiteX986" fmla="*/ 6746778 w 9366542"/>
              <a:gd name="connsiteY986" fmla="*/ 6031209 h 6308306"/>
              <a:gd name="connsiteX987" fmla="*/ 6756849 w 9366542"/>
              <a:gd name="connsiteY987" fmla="*/ 6031209 h 6308306"/>
              <a:gd name="connsiteX988" fmla="*/ 6761883 w 9366542"/>
              <a:gd name="connsiteY988" fmla="*/ 6006018 h 6308306"/>
              <a:gd name="connsiteX989" fmla="*/ 6782024 w 9366542"/>
              <a:gd name="connsiteY989" fmla="*/ 6016095 h 6308306"/>
              <a:gd name="connsiteX990" fmla="*/ 6822302 w 9366542"/>
              <a:gd name="connsiteY990" fmla="*/ 5990904 h 6308306"/>
              <a:gd name="connsiteX991" fmla="*/ 6827337 w 9366542"/>
              <a:gd name="connsiteY991" fmla="*/ 5970752 h 6308306"/>
              <a:gd name="connsiteX992" fmla="*/ 6807198 w 9366542"/>
              <a:gd name="connsiteY992" fmla="*/ 5970752 h 6308306"/>
              <a:gd name="connsiteX993" fmla="*/ 6792093 w 9366542"/>
              <a:gd name="connsiteY993" fmla="*/ 5985866 h 6308306"/>
              <a:gd name="connsiteX994" fmla="*/ 6776988 w 9366542"/>
              <a:gd name="connsiteY994" fmla="*/ 5980829 h 6308306"/>
              <a:gd name="connsiteX995" fmla="*/ 6802162 w 9366542"/>
              <a:gd name="connsiteY995" fmla="*/ 5955638 h 6308306"/>
              <a:gd name="connsiteX996" fmla="*/ 6766918 w 9366542"/>
              <a:gd name="connsiteY996" fmla="*/ 5955638 h 6308306"/>
              <a:gd name="connsiteX997" fmla="*/ 6792093 w 9366542"/>
              <a:gd name="connsiteY997" fmla="*/ 5940522 h 6308306"/>
              <a:gd name="connsiteX998" fmla="*/ 6792093 w 9366542"/>
              <a:gd name="connsiteY998" fmla="*/ 5920370 h 6308306"/>
              <a:gd name="connsiteX999" fmla="*/ 6726639 w 9366542"/>
              <a:gd name="connsiteY999" fmla="*/ 5955638 h 6308306"/>
              <a:gd name="connsiteX1000" fmla="*/ 6726639 w 9366542"/>
              <a:gd name="connsiteY1000" fmla="*/ 5935485 h 6308306"/>
              <a:gd name="connsiteX1001" fmla="*/ 6706500 w 9366542"/>
              <a:gd name="connsiteY1001" fmla="*/ 5945561 h 6308306"/>
              <a:gd name="connsiteX1002" fmla="*/ 6716570 w 9366542"/>
              <a:gd name="connsiteY1002" fmla="*/ 5930447 h 6308306"/>
              <a:gd name="connsiteX1003" fmla="*/ 6731674 w 9366542"/>
              <a:gd name="connsiteY1003" fmla="*/ 5930447 h 6308306"/>
              <a:gd name="connsiteX1004" fmla="*/ 6746778 w 9366542"/>
              <a:gd name="connsiteY1004" fmla="*/ 5915333 h 6308306"/>
              <a:gd name="connsiteX1005" fmla="*/ 6761883 w 9366542"/>
              <a:gd name="connsiteY1005" fmla="*/ 5920370 h 6308306"/>
              <a:gd name="connsiteX1006" fmla="*/ 6771952 w 9366542"/>
              <a:gd name="connsiteY1006" fmla="*/ 5915333 h 6308306"/>
              <a:gd name="connsiteX1007" fmla="*/ 6766918 w 9366542"/>
              <a:gd name="connsiteY1007" fmla="*/ 5905256 h 6308306"/>
              <a:gd name="connsiteX1008" fmla="*/ 6741744 w 9366542"/>
              <a:gd name="connsiteY1008" fmla="*/ 5895180 h 6308306"/>
              <a:gd name="connsiteX1009" fmla="*/ 6751814 w 9366542"/>
              <a:gd name="connsiteY1009" fmla="*/ 5880065 h 6308306"/>
              <a:gd name="connsiteX1010" fmla="*/ 6746778 w 9366542"/>
              <a:gd name="connsiteY1010" fmla="*/ 5880065 h 6308306"/>
              <a:gd name="connsiteX1011" fmla="*/ 6756849 w 9366542"/>
              <a:gd name="connsiteY1011" fmla="*/ 5854876 h 6308306"/>
              <a:gd name="connsiteX1012" fmla="*/ 6746778 w 9366542"/>
              <a:gd name="connsiteY1012" fmla="*/ 5849837 h 6308306"/>
              <a:gd name="connsiteX1013" fmla="*/ 6731674 w 9366542"/>
              <a:gd name="connsiteY1013" fmla="*/ 5864951 h 6308306"/>
              <a:gd name="connsiteX1014" fmla="*/ 6751814 w 9366542"/>
              <a:gd name="connsiteY1014" fmla="*/ 5829685 h 6308306"/>
              <a:gd name="connsiteX1015" fmla="*/ 6741744 w 9366542"/>
              <a:gd name="connsiteY1015" fmla="*/ 5794417 h 6308306"/>
              <a:gd name="connsiteX1016" fmla="*/ 6756849 w 9366542"/>
              <a:gd name="connsiteY1016" fmla="*/ 5774264 h 6308306"/>
              <a:gd name="connsiteX1017" fmla="*/ 6782024 w 9366542"/>
              <a:gd name="connsiteY1017" fmla="*/ 5779303 h 6308306"/>
              <a:gd name="connsiteX1018" fmla="*/ 6792093 w 9366542"/>
              <a:gd name="connsiteY1018" fmla="*/ 5779303 h 6308306"/>
              <a:gd name="connsiteX1019" fmla="*/ 6802162 w 9366542"/>
              <a:gd name="connsiteY1019" fmla="*/ 5769227 h 6308306"/>
              <a:gd name="connsiteX1020" fmla="*/ 6782024 w 9366542"/>
              <a:gd name="connsiteY1020" fmla="*/ 5749075 h 6308306"/>
              <a:gd name="connsiteX1021" fmla="*/ 6802162 w 9366542"/>
              <a:gd name="connsiteY1021" fmla="*/ 5703731 h 6308306"/>
              <a:gd name="connsiteX1022" fmla="*/ 6822302 w 9366542"/>
              <a:gd name="connsiteY1022" fmla="*/ 5703731 h 6308306"/>
              <a:gd name="connsiteX1023" fmla="*/ 6862582 w 9366542"/>
              <a:gd name="connsiteY1023" fmla="*/ 5653350 h 6308306"/>
              <a:gd name="connsiteX1024" fmla="*/ 6867617 w 9366542"/>
              <a:gd name="connsiteY1024" fmla="*/ 5633197 h 6308306"/>
              <a:gd name="connsiteX1025" fmla="*/ 6872651 w 9366542"/>
              <a:gd name="connsiteY1025" fmla="*/ 5628160 h 6308306"/>
              <a:gd name="connsiteX1026" fmla="*/ 6877686 w 9366542"/>
              <a:gd name="connsiteY1026" fmla="*/ 5648313 h 6308306"/>
              <a:gd name="connsiteX1027" fmla="*/ 6902861 w 9366542"/>
              <a:gd name="connsiteY1027" fmla="*/ 5643274 h 6308306"/>
              <a:gd name="connsiteX1028" fmla="*/ 6902861 w 9366542"/>
              <a:gd name="connsiteY1028" fmla="*/ 5628160 h 6308306"/>
              <a:gd name="connsiteX1029" fmla="*/ 6928036 w 9366542"/>
              <a:gd name="connsiteY1029" fmla="*/ 5618083 h 6308306"/>
              <a:gd name="connsiteX1030" fmla="*/ 6948174 w 9366542"/>
              <a:gd name="connsiteY1030" fmla="*/ 5587854 h 6308306"/>
              <a:gd name="connsiteX1031" fmla="*/ 6983420 w 9366542"/>
              <a:gd name="connsiteY1031" fmla="*/ 5567701 h 6308306"/>
              <a:gd name="connsiteX1032" fmla="*/ 6988454 w 9366542"/>
              <a:gd name="connsiteY1032" fmla="*/ 5547549 h 6308306"/>
              <a:gd name="connsiteX1033" fmla="*/ 7139502 w 9366542"/>
              <a:gd name="connsiteY1033" fmla="*/ 5426634 h 6308306"/>
              <a:gd name="connsiteX1034" fmla="*/ 7139502 w 9366542"/>
              <a:gd name="connsiteY1034" fmla="*/ 5401443 h 6308306"/>
              <a:gd name="connsiteX1035" fmla="*/ 7149571 w 9366542"/>
              <a:gd name="connsiteY1035" fmla="*/ 5411520 h 6308306"/>
              <a:gd name="connsiteX1036" fmla="*/ 7169712 w 9366542"/>
              <a:gd name="connsiteY1036" fmla="*/ 5401443 h 6308306"/>
              <a:gd name="connsiteX1037" fmla="*/ 7179781 w 9366542"/>
              <a:gd name="connsiteY1037" fmla="*/ 5376254 h 6308306"/>
              <a:gd name="connsiteX1038" fmla="*/ 7194886 w 9366542"/>
              <a:gd name="connsiteY1038" fmla="*/ 5386329 h 6308306"/>
              <a:gd name="connsiteX1039" fmla="*/ 7220060 w 9366542"/>
              <a:gd name="connsiteY1039" fmla="*/ 5340986 h 6308306"/>
              <a:gd name="connsiteX1040" fmla="*/ 7194886 w 9366542"/>
              <a:gd name="connsiteY1040" fmla="*/ 5325872 h 6308306"/>
              <a:gd name="connsiteX1041" fmla="*/ 7230130 w 9366542"/>
              <a:gd name="connsiteY1041" fmla="*/ 5290606 h 6308306"/>
              <a:gd name="connsiteX1042" fmla="*/ 7250269 w 9366542"/>
              <a:gd name="connsiteY1042" fmla="*/ 5290606 h 6308306"/>
              <a:gd name="connsiteX1043" fmla="*/ 7250269 w 9366542"/>
              <a:gd name="connsiteY1043" fmla="*/ 5280529 h 6308306"/>
              <a:gd name="connsiteX1044" fmla="*/ 7285514 w 9366542"/>
              <a:gd name="connsiteY1044" fmla="*/ 5275490 h 6308306"/>
              <a:gd name="connsiteX1045" fmla="*/ 7265374 w 9366542"/>
              <a:gd name="connsiteY1045" fmla="*/ 5265415 h 6308306"/>
              <a:gd name="connsiteX1046" fmla="*/ 7285514 w 9366542"/>
              <a:gd name="connsiteY1046" fmla="*/ 5260376 h 6308306"/>
              <a:gd name="connsiteX1047" fmla="*/ 7295584 w 9366542"/>
              <a:gd name="connsiteY1047" fmla="*/ 5250301 h 6308306"/>
              <a:gd name="connsiteX1048" fmla="*/ 7290548 w 9366542"/>
              <a:gd name="connsiteY1048" fmla="*/ 5240224 h 6308306"/>
              <a:gd name="connsiteX1049" fmla="*/ 7325792 w 9366542"/>
              <a:gd name="connsiteY1049" fmla="*/ 5220071 h 6308306"/>
              <a:gd name="connsiteX1050" fmla="*/ 7340898 w 9366542"/>
              <a:gd name="connsiteY1050" fmla="*/ 5220071 h 6308306"/>
              <a:gd name="connsiteX1051" fmla="*/ 7350967 w 9366542"/>
              <a:gd name="connsiteY1051" fmla="*/ 5220071 h 6308306"/>
              <a:gd name="connsiteX1052" fmla="*/ 7361036 w 9366542"/>
              <a:gd name="connsiteY1052" fmla="*/ 5215033 h 6308306"/>
              <a:gd name="connsiteX1053" fmla="*/ 7320758 w 9366542"/>
              <a:gd name="connsiteY1053" fmla="*/ 5209996 h 6308306"/>
              <a:gd name="connsiteX1054" fmla="*/ 7340898 w 9366542"/>
              <a:gd name="connsiteY1054" fmla="*/ 5199919 h 6308306"/>
              <a:gd name="connsiteX1055" fmla="*/ 7371108 w 9366542"/>
              <a:gd name="connsiteY1055" fmla="*/ 5209996 h 6308306"/>
              <a:gd name="connsiteX1056" fmla="*/ 7381177 w 9366542"/>
              <a:gd name="connsiteY1056" fmla="*/ 5199919 h 6308306"/>
              <a:gd name="connsiteX1057" fmla="*/ 7361036 w 9366542"/>
              <a:gd name="connsiteY1057" fmla="*/ 5174728 h 6308306"/>
              <a:gd name="connsiteX1058" fmla="*/ 7401316 w 9366542"/>
              <a:gd name="connsiteY1058" fmla="*/ 5114271 h 6308306"/>
              <a:gd name="connsiteX1059" fmla="*/ 7416422 w 9366542"/>
              <a:gd name="connsiteY1059" fmla="*/ 5124348 h 6308306"/>
              <a:gd name="connsiteX1060" fmla="*/ 7436560 w 9366542"/>
              <a:gd name="connsiteY1060" fmla="*/ 5104195 h 6308306"/>
              <a:gd name="connsiteX1061" fmla="*/ 7436560 w 9366542"/>
              <a:gd name="connsiteY1061" fmla="*/ 5124348 h 6308306"/>
              <a:gd name="connsiteX1062" fmla="*/ 7461735 w 9366542"/>
              <a:gd name="connsiteY1062" fmla="*/ 5114271 h 6308306"/>
              <a:gd name="connsiteX1063" fmla="*/ 7471806 w 9366542"/>
              <a:gd name="connsiteY1063" fmla="*/ 5099157 h 6308306"/>
              <a:gd name="connsiteX1064" fmla="*/ 7456701 w 9366542"/>
              <a:gd name="connsiteY1064" fmla="*/ 5073966 h 6308306"/>
              <a:gd name="connsiteX1065" fmla="*/ 7441596 w 9366542"/>
              <a:gd name="connsiteY1065" fmla="*/ 5079004 h 6308306"/>
              <a:gd name="connsiteX1066" fmla="*/ 7416422 w 9366542"/>
              <a:gd name="connsiteY1066" fmla="*/ 5099157 h 6308306"/>
              <a:gd name="connsiteX1067" fmla="*/ 7366072 w 9366542"/>
              <a:gd name="connsiteY1067" fmla="*/ 5094118 h 6308306"/>
              <a:gd name="connsiteX1068" fmla="*/ 7361036 w 9366542"/>
              <a:gd name="connsiteY1068" fmla="*/ 5073966 h 6308306"/>
              <a:gd name="connsiteX1069" fmla="*/ 7381177 w 9366542"/>
              <a:gd name="connsiteY1069" fmla="*/ 5073966 h 6308306"/>
              <a:gd name="connsiteX1070" fmla="*/ 7406352 w 9366542"/>
              <a:gd name="connsiteY1070" fmla="*/ 5043738 h 6308306"/>
              <a:gd name="connsiteX1071" fmla="*/ 7406352 w 9366542"/>
              <a:gd name="connsiteY1071" fmla="*/ 5058852 h 6308306"/>
              <a:gd name="connsiteX1072" fmla="*/ 7451666 w 9366542"/>
              <a:gd name="connsiteY1072" fmla="*/ 5048775 h 6308306"/>
              <a:gd name="connsiteX1073" fmla="*/ 7456701 w 9366542"/>
              <a:gd name="connsiteY1073" fmla="*/ 5053813 h 6308306"/>
              <a:gd name="connsiteX1074" fmla="*/ 7466770 w 9366542"/>
              <a:gd name="connsiteY1074" fmla="*/ 5028622 h 6308306"/>
              <a:gd name="connsiteX1075" fmla="*/ 7496980 w 9366542"/>
              <a:gd name="connsiteY1075" fmla="*/ 5013508 h 6308306"/>
              <a:gd name="connsiteX1076" fmla="*/ 7512084 w 9366542"/>
              <a:gd name="connsiteY1076" fmla="*/ 5028622 h 6308306"/>
              <a:gd name="connsiteX1077" fmla="*/ 7527189 w 9366542"/>
              <a:gd name="connsiteY1077" fmla="*/ 5003433 h 6308306"/>
              <a:gd name="connsiteX1078" fmla="*/ 7552364 w 9366542"/>
              <a:gd name="connsiteY1078" fmla="*/ 4998394 h 6308306"/>
              <a:gd name="connsiteX1079" fmla="*/ 7557399 w 9366542"/>
              <a:gd name="connsiteY1079" fmla="*/ 4978242 h 6308306"/>
              <a:gd name="connsiteX1080" fmla="*/ 7522155 w 9366542"/>
              <a:gd name="connsiteY1080" fmla="*/ 4993356 h 6308306"/>
              <a:gd name="connsiteX1081" fmla="*/ 7542294 w 9366542"/>
              <a:gd name="connsiteY1081" fmla="*/ 4968165 h 6308306"/>
              <a:gd name="connsiteX1082" fmla="*/ 7486910 w 9366542"/>
              <a:gd name="connsiteY1082" fmla="*/ 4973204 h 6308306"/>
              <a:gd name="connsiteX1083" fmla="*/ 7512084 w 9366542"/>
              <a:gd name="connsiteY1083" fmla="*/ 4983280 h 6308306"/>
              <a:gd name="connsiteX1084" fmla="*/ 7496980 w 9366542"/>
              <a:gd name="connsiteY1084" fmla="*/ 4998394 h 6308306"/>
              <a:gd name="connsiteX1085" fmla="*/ 7476840 w 9366542"/>
              <a:gd name="connsiteY1085" fmla="*/ 4993356 h 6308306"/>
              <a:gd name="connsiteX1086" fmla="*/ 7486910 w 9366542"/>
              <a:gd name="connsiteY1086" fmla="*/ 4978242 h 6308306"/>
              <a:gd name="connsiteX1087" fmla="*/ 7451666 w 9366542"/>
              <a:gd name="connsiteY1087" fmla="*/ 4978242 h 6308306"/>
              <a:gd name="connsiteX1088" fmla="*/ 7456701 w 9366542"/>
              <a:gd name="connsiteY1088" fmla="*/ 5008470 h 6308306"/>
              <a:gd name="connsiteX1089" fmla="*/ 7451666 w 9366542"/>
              <a:gd name="connsiteY1089" fmla="*/ 4998394 h 6308306"/>
              <a:gd name="connsiteX1090" fmla="*/ 7441596 w 9366542"/>
              <a:gd name="connsiteY1090" fmla="*/ 4998394 h 6308306"/>
              <a:gd name="connsiteX1091" fmla="*/ 7436560 w 9366542"/>
              <a:gd name="connsiteY1091" fmla="*/ 5018547 h 6308306"/>
              <a:gd name="connsiteX1092" fmla="*/ 7381177 w 9366542"/>
              <a:gd name="connsiteY1092" fmla="*/ 5023585 h 6308306"/>
              <a:gd name="connsiteX1093" fmla="*/ 7340898 w 9366542"/>
              <a:gd name="connsiteY1093" fmla="*/ 5038699 h 6308306"/>
              <a:gd name="connsiteX1094" fmla="*/ 7325792 w 9366542"/>
              <a:gd name="connsiteY1094" fmla="*/ 5033661 h 6308306"/>
              <a:gd name="connsiteX1095" fmla="*/ 7315723 w 9366542"/>
              <a:gd name="connsiteY1095" fmla="*/ 5043738 h 6308306"/>
              <a:gd name="connsiteX1096" fmla="*/ 7270410 w 9366542"/>
              <a:gd name="connsiteY1096" fmla="*/ 5048775 h 6308306"/>
              <a:gd name="connsiteX1097" fmla="*/ 7270410 w 9366542"/>
              <a:gd name="connsiteY1097" fmla="*/ 5038699 h 6308306"/>
              <a:gd name="connsiteX1098" fmla="*/ 7300618 w 9366542"/>
              <a:gd name="connsiteY1098" fmla="*/ 5033661 h 6308306"/>
              <a:gd name="connsiteX1099" fmla="*/ 7320758 w 9366542"/>
              <a:gd name="connsiteY1099" fmla="*/ 5013508 h 6308306"/>
              <a:gd name="connsiteX1100" fmla="*/ 7320758 w 9366542"/>
              <a:gd name="connsiteY1100" fmla="*/ 5003433 h 6308306"/>
              <a:gd name="connsiteX1101" fmla="*/ 7285514 w 9366542"/>
              <a:gd name="connsiteY1101" fmla="*/ 5013508 h 6308306"/>
              <a:gd name="connsiteX1102" fmla="*/ 7285514 w 9366542"/>
              <a:gd name="connsiteY1102" fmla="*/ 5023585 h 6308306"/>
              <a:gd name="connsiteX1103" fmla="*/ 7270410 w 9366542"/>
              <a:gd name="connsiteY1103" fmla="*/ 4998394 h 6308306"/>
              <a:gd name="connsiteX1104" fmla="*/ 7270410 w 9366542"/>
              <a:gd name="connsiteY1104" fmla="*/ 4983280 h 6308306"/>
              <a:gd name="connsiteX1105" fmla="*/ 7300618 w 9366542"/>
              <a:gd name="connsiteY1105" fmla="*/ 4983280 h 6308306"/>
              <a:gd name="connsiteX1106" fmla="*/ 7310688 w 9366542"/>
              <a:gd name="connsiteY1106" fmla="*/ 4973204 h 6308306"/>
              <a:gd name="connsiteX1107" fmla="*/ 7320758 w 9366542"/>
              <a:gd name="connsiteY1107" fmla="*/ 4983280 h 6308306"/>
              <a:gd name="connsiteX1108" fmla="*/ 7315723 w 9366542"/>
              <a:gd name="connsiteY1108" fmla="*/ 4983280 h 6308306"/>
              <a:gd name="connsiteX1109" fmla="*/ 7315723 w 9366542"/>
              <a:gd name="connsiteY1109" fmla="*/ 4993356 h 6308306"/>
              <a:gd name="connsiteX1110" fmla="*/ 7345933 w 9366542"/>
              <a:gd name="connsiteY1110" fmla="*/ 4988317 h 6308306"/>
              <a:gd name="connsiteX1111" fmla="*/ 7356002 w 9366542"/>
              <a:gd name="connsiteY1111" fmla="*/ 4973204 h 6308306"/>
              <a:gd name="connsiteX1112" fmla="*/ 7345933 w 9366542"/>
              <a:gd name="connsiteY1112" fmla="*/ 4948013 h 6308306"/>
              <a:gd name="connsiteX1113" fmla="*/ 7340898 w 9366542"/>
              <a:gd name="connsiteY1113" fmla="*/ 4942976 h 6308306"/>
              <a:gd name="connsiteX1114" fmla="*/ 7320758 w 9366542"/>
              <a:gd name="connsiteY1114" fmla="*/ 4948013 h 6308306"/>
              <a:gd name="connsiteX1115" fmla="*/ 7310688 w 9366542"/>
              <a:gd name="connsiteY1115" fmla="*/ 4937937 h 6308306"/>
              <a:gd name="connsiteX1116" fmla="*/ 7340898 w 9366542"/>
              <a:gd name="connsiteY1116" fmla="*/ 4912746 h 6308306"/>
              <a:gd name="connsiteX1117" fmla="*/ 7320758 w 9366542"/>
              <a:gd name="connsiteY1117" fmla="*/ 4907708 h 6308306"/>
              <a:gd name="connsiteX1118" fmla="*/ 7320758 w 9366542"/>
              <a:gd name="connsiteY1118" fmla="*/ 4897632 h 6308306"/>
              <a:gd name="connsiteX1119" fmla="*/ 7345933 w 9366542"/>
              <a:gd name="connsiteY1119" fmla="*/ 4887555 h 6308306"/>
              <a:gd name="connsiteX1120" fmla="*/ 7345933 w 9366542"/>
              <a:gd name="connsiteY1120" fmla="*/ 4912746 h 6308306"/>
              <a:gd name="connsiteX1121" fmla="*/ 7340898 w 9366542"/>
              <a:gd name="connsiteY1121" fmla="*/ 4922822 h 6308306"/>
              <a:gd name="connsiteX1122" fmla="*/ 7356002 w 9366542"/>
              <a:gd name="connsiteY1122" fmla="*/ 4922822 h 6308306"/>
              <a:gd name="connsiteX1123" fmla="*/ 7366072 w 9366542"/>
              <a:gd name="connsiteY1123" fmla="*/ 4942976 h 6308306"/>
              <a:gd name="connsiteX1124" fmla="*/ 7381177 w 9366542"/>
              <a:gd name="connsiteY1124" fmla="*/ 4948013 h 6308306"/>
              <a:gd name="connsiteX1125" fmla="*/ 7406352 w 9366542"/>
              <a:gd name="connsiteY1125" fmla="*/ 4927860 h 6308306"/>
              <a:gd name="connsiteX1126" fmla="*/ 7401316 w 9366542"/>
              <a:gd name="connsiteY1126" fmla="*/ 4912746 h 6308306"/>
              <a:gd name="connsiteX1127" fmla="*/ 7436560 w 9366542"/>
              <a:gd name="connsiteY1127" fmla="*/ 4907708 h 6308306"/>
              <a:gd name="connsiteX1128" fmla="*/ 7436560 w 9366542"/>
              <a:gd name="connsiteY1128" fmla="*/ 4922822 h 6308306"/>
              <a:gd name="connsiteX1129" fmla="*/ 7456701 w 9366542"/>
              <a:gd name="connsiteY1129" fmla="*/ 4927860 h 6308306"/>
              <a:gd name="connsiteX1130" fmla="*/ 7441596 w 9366542"/>
              <a:gd name="connsiteY1130" fmla="*/ 4932899 h 6308306"/>
              <a:gd name="connsiteX1131" fmla="*/ 7436560 w 9366542"/>
              <a:gd name="connsiteY1131" fmla="*/ 4942976 h 6308306"/>
              <a:gd name="connsiteX1132" fmla="*/ 7441596 w 9366542"/>
              <a:gd name="connsiteY1132" fmla="*/ 4953051 h 6308306"/>
              <a:gd name="connsiteX1133" fmla="*/ 7486910 w 9366542"/>
              <a:gd name="connsiteY1133" fmla="*/ 4922822 h 6308306"/>
              <a:gd name="connsiteX1134" fmla="*/ 7496980 w 9366542"/>
              <a:gd name="connsiteY1134" fmla="*/ 4912746 h 6308306"/>
              <a:gd name="connsiteX1135" fmla="*/ 7491945 w 9366542"/>
              <a:gd name="connsiteY1135" fmla="*/ 4897632 h 6308306"/>
              <a:gd name="connsiteX1136" fmla="*/ 7512084 w 9366542"/>
              <a:gd name="connsiteY1136" fmla="*/ 4897632 h 6308306"/>
              <a:gd name="connsiteX1137" fmla="*/ 7567468 w 9366542"/>
              <a:gd name="connsiteY1137" fmla="*/ 4857327 h 6308306"/>
              <a:gd name="connsiteX1138" fmla="*/ 7577538 w 9366542"/>
              <a:gd name="connsiteY1138" fmla="*/ 4862364 h 6308306"/>
              <a:gd name="connsiteX1139" fmla="*/ 7577538 w 9366542"/>
              <a:gd name="connsiteY1139" fmla="*/ 4857327 h 6308306"/>
              <a:gd name="connsiteX1140" fmla="*/ 7602712 w 9366542"/>
              <a:gd name="connsiteY1140" fmla="*/ 4872441 h 6308306"/>
              <a:gd name="connsiteX1141" fmla="*/ 7622853 w 9366542"/>
              <a:gd name="connsiteY1141" fmla="*/ 4872441 h 6308306"/>
              <a:gd name="connsiteX1142" fmla="*/ 7622853 w 9366542"/>
              <a:gd name="connsiteY1142" fmla="*/ 4887555 h 6308306"/>
              <a:gd name="connsiteX1143" fmla="*/ 7637956 w 9366542"/>
              <a:gd name="connsiteY1143" fmla="*/ 4862364 h 6308306"/>
              <a:gd name="connsiteX1144" fmla="*/ 7658097 w 9366542"/>
              <a:gd name="connsiteY1144" fmla="*/ 4847250 h 6308306"/>
              <a:gd name="connsiteX1145" fmla="*/ 7723552 w 9366542"/>
              <a:gd name="connsiteY1145" fmla="*/ 4832136 h 6308306"/>
              <a:gd name="connsiteX1146" fmla="*/ 7753760 w 9366542"/>
              <a:gd name="connsiteY1146" fmla="*/ 4781755 h 6308306"/>
              <a:gd name="connsiteX1147" fmla="*/ 7768865 w 9366542"/>
              <a:gd name="connsiteY1147" fmla="*/ 4776716 h 6308306"/>
              <a:gd name="connsiteX1148" fmla="*/ 7778934 w 9366542"/>
              <a:gd name="connsiteY1148" fmla="*/ 4756564 h 6308306"/>
              <a:gd name="connsiteX1149" fmla="*/ 7783970 w 9366542"/>
              <a:gd name="connsiteY1149" fmla="*/ 4756564 h 6308306"/>
              <a:gd name="connsiteX1150" fmla="*/ 7799075 w 9366542"/>
              <a:gd name="connsiteY1150" fmla="*/ 4766641 h 6308306"/>
              <a:gd name="connsiteX1151" fmla="*/ 7814178 w 9366542"/>
              <a:gd name="connsiteY1151" fmla="*/ 4746488 h 6308306"/>
              <a:gd name="connsiteX1152" fmla="*/ 7854458 w 9366542"/>
              <a:gd name="connsiteY1152" fmla="*/ 4761602 h 6308306"/>
              <a:gd name="connsiteX1153" fmla="*/ 7864528 w 9366542"/>
              <a:gd name="connsiteY1153" fmla="*/ 4741450 h 6308306"/>
              <a:gd name="connsiteX1154" fmla="*/ 7859494 w 9366542"/>
              <a:gd name="connsiteY1154" fmla="*/ 4731374 h 6308306"/>
              <a:gd name="connsiteX1155" fmla="*/ 7854458 w 9366542"/>
              <a:gd name="connsiteY1155" fmla="*/ 4721297 h 6308306"/>
              <a:gd name="connsiteX1156" fmla="*/ 7834319 w 9366542"/>
              <a:gd name="connsiteY1156" fmla="*/ 4731374 h 6308306"/>
              <a:gd name="connsiteX1157" fmla="*/ 7864528 w 9366542"/>
              <a:gd name="connsiteY1157" fmla="*/ 4701145 h 6308306"/>
              <a:gd name="connsiteX1158" fmla="*/ 7889702 w 9366542"/>
              <a:gd name="connsiteY1158" fmla="*/ 4686031 h 6308306"/>
              <a:gd name="connsiteX1159" fmla="*/ 7904807 w 9366542"/>
              <a:gd name="connsiteY1159" fmla="*/ 4696106 h 6308306"/>
              <a:gd name="connsiteX1160" fmla="*/ 7919912 w 9366542"/>
              <a:gd name="connsiteY1160" fmla="*/ 4680992 h 6308306"/>
              <a:gd name="connsiteX1161" fmla="*/ 7889702 w 9366542"/>
              <a:gd name="connsiteY1161" fmla="*/ 4670917 h 6308306"/>
              <a:gd name="connsiteX1162" fmla="*/ 7924948 w 9366542"/>
              <a:gd name="connsiteY1162" fmla="*/ 4645726 h 6308306"/>
              <a:gd name="connsiteX1163" fmla="*/ 7955156 w 9366542"/>
              <a:gd name="connsiteY1163" fmla="*/ 4640687 h 6308306"/>
              <a:gd name="connsiteX1164" fmla="*/ 7970262 w 9366542"/>
              <a:gd name="connsiteY1164" fmla="*/ 4615497 h 6308306"/>
              <a:gd name="connsiteX1165" fmla="*/ 8030680 w 9366542"/>
              <a:gd name="connsiteY1165" fmla="*/ 4560078 h 6308306"/>
              <a:gd name="connsiteX1166" fmla="*/ 8020610 w 9366542"/>
              <a:gd name="connsiteY1166" fmla="*/ 4555039 h 6308306"/>
              <a:gd name="connsiteX1167" fmla="*/ 7995436 w 9366542"/>
              <a:gd name="connsiteY1167" fmla="*/ 4570153 h 6308306"/>
              <a:gd name="connsiteX1168" fmla="*/ 7970262 w 9366542"/>
              <a:gd name="connsiteY1168" fmla="*/ 4560078 h 6308306"/>
              <a:gd name="connsiteX1169" fmla="*/ 7955156 w 9366542"/>
              <a:gd name="connsiteY1169" fmla="*/ 4565116 h 6308306"/>
              <a:gd name="connsiteX1170" fmla="*/ 7945086 w 9366542"/>
              <a:gd name="connsiteY1170" fmla="*/ 4580230 h 6308306"/>
              <a:gd name="connsiteX1171" fmla="*/ 7869563 w 9366542"/>
              <a:gd name="connsiteY1171" fmla="*/ 4595344 h 6308306"/>
              <a:gd name="connsiteX1172" fmla="*/ 7859494 w 9366542"/>
              <a:gd name="connsiteY1172" fmla="*/ 4605421 h 6308306"/>
              <a:gd name="connsiteX1173" fmla="*/ 7814178 w 9366542"/>
              <a:gd name="connsiteY1173" fmla="*/ 4620535 h 6308306"/>
              <a:gd name="connsiteX1174" fmla="*/ 7783970 w 9366542"/>
              <a:gd name="connsiteY1174" fmla="*/ 4595344 h 6308306"/>
              <a:gd name="connsiteX1175" fmla="*/ 7743690 w 9366542"/>
              <a:gd name="connsiteY1175" fmla="*/ 4605421 h 6308306"/>
              <a:gd name="connsiteX1176" fmla="*/ 7753760 w 9366542"/>
              <a:gd name="connsiteY1176" fmla="*/ 4630610 h 6308306"/>
              <a:gd name="connsiteX1177" fmla="*/ 7738655 w 9366542"/>
              <a:gd name="connsiteY1177" fmla="*/ 4640687 h 6308306"/>
              <a:gd name="connsiteX1178" fmla="*/ 7728586 w 9366542"/>
              <a:gd name="connsiteY1178" fmla="*/ 4635649 h 6308306"/>
              <a:gd name="connsiteX1179" fmla="*/ 7688306 w 9366542"/>
              <a:gd name="connsiteY1179" fmla="*/ 4645726 h 6308306"/>
              <a:gd name="connsiteX1180" fmla="*/ 7663131 w 9366542"/>
              <a:gd name="connsiteY1180" fmla="*/ 4630610 h 6308306"/>
              <a:gd name="connsiteX1181" fmla="*/ 7547330 w 9366542"/>
              <a:gd name="connsiteY1181" fmla="*/ 4655801 h 6308306"/>
              <a:gd name="connsiteX1182" fmla="*/ 7507050 w 9366542"/>
              <a:gd name="connsiteY1182" fmla="*/ 4665878 h 6308306"/>
              <a:gd name="connsiteX1183" fmla="*/ 7512084 w 9366542"/>
              <a:gd name="connsiteY1183" fmla="*/ 4670917 h 6308306"/>
              <a:gd name="connsiteX1184" fmla="*/ 7496980 w 9366542"/>
              <a:gd name="connsiteY1184" fmla="*/ 4680992 h 6308306"/>
              <a:gd name="connsiteX1185" fmla="*/ 7567468 w 9366542"/>
              <a:gd name="connsiteY1185" fmla="*/ 4670917 h 6308306"/>
              <a:gd name="connsiteX1186" fmla="*/ 7572504 w 9366542"/>
              <a:gd name="connsiteY1186" fmla="*/ 4680992 h 6308306"/>
              <a:gd name="connsiteX1187" fmla="*/ 7491945 w 9366542"/>
              <a:gd name="connsiteY1187" fmla="*/ 4701145 h 6308306"/>
              <a:gd name="connsiteX1188" fmla="*/ 7426491 w 9366542"/>
              <a:gd name="connsiteY1188" fmla="*/ 4711222 h 6308306"/>
              <a:gd name="connsiteX1189" fmla="*/ 7451666 w 9366542"/>
              <a:gd name="connsiteY1189" fmla="*/ 4691069 h 6308306"/>
              <a:gd name="connsiteX1190" fmla="*/ 7456701 w 9366542"/>
              <a:gd name="connsiteY1190" fmla="*/ 4696106 h 6308306"/>
              <a:gd name="connsiteX1191" fmla="*/ 7486910 w 9366542"/>
              <a:gd name="connsiteY1191" fmla="*/ 4680992 h 6308306"/>
              <a:gd name="connsiteX1192" fmla="*/ 7456701 w 9366542"/>
              <a:gd name="connsiteY1192" fmla="*/ 4670917 h 6308306"/>
              <a:gd name="connsiteX1193" fmla="*/ 7381177 w 9366542"/>
              <a:gd name="connsiteY1193" fmla="*/ 4701145 h 6308306"/>
              <a:gd name="connsiteX1194" fmla="*/ 7381177 w 9366542"/>
              <a:gd name="connsiteY1194" fmla="*/ 4721297 h 6308306"/>
              <a:gd name="connsiteX1195" fmla="*/ 7401316 w 9366542"/>
              <a:gd name="connsiteY1195" fmla="*/ 4716259 h 6308306"/>
              <a:gd name="connsiteX1196" fmla="*/ 7386211 w 9366542"/>
              <a:gd name="connsiteY1196" fmla="*/ 4726336 h 6308306"/>
              <a:gd name="connsiteX1197" fmla="*/ 7376142 w 9366542"/>
              <a:gd name="connsiteY1197" fmla="*/ 4721297 h 6308306"/>
              <a:gd name="connsiteX1198" fmla="*/ 7335862 w 9366542"/>
              <a:gd name="connsiteY1198" fmla="*/ 4736411 h 6308306"/>
              <a:gd name="connsiteX1199" fmla="*/ 7330828 w 9366542"/>
              <a:gd name="connsiteY1199" fmla="*/ 4736411 h 6308306"/>
              <a:gd name="connsiteX1200" fmla="*/ 7330828 w 9366542"/>
              <a:gd name="connsiteY1200" fmla="*/ 4726336 h 6308306"/>
              <a:gd name="connsiteX1201" fmla="*/ 7361036 w 9366542"/>
              <a:gd name="connsiteY1201" fmla="*/ 4726336 h 6308306"/>
              <a:gd name="connsiteX1202" fmla="*/ 7361036 w 9366542"/>
              <a:gd name="connsiteY1202" fmla="*/ 4711222 h 6308306"/>
              <a:gd name="connsiteX1203" fmla="*/ 7361036 w 9366542"/>
              <a:gd name="connsiteY1203" fmla="*/ 4706183 h 6308306"/>
              <a:gd name="connsiteX1204" fmla="*/ 7345933 w 9366542"/>
              <a:gd name="connsiteY1204" fmla="*/ 4696106 h 6308306"/>
              <a:gd name="connsiteX1205" fmla="*/ 7335862 w 9366542"/>
              <a:gd name="connsiteY1205" fmla="*/ 4701145 h 6308306"/>
              <a:gd name="connsiteX1206" fmla="*/ 7330828 w 9366542"/>
              <a:gd name="connsiteY1206" fmla="*/ 4706183 h 6308306"/>
              <a:gd name="connsiteX1207" fmla="*/ 7325792 w 9366542"/>
              <a:gd name="connsiteY1207" fmla="*/ 4706183 h 6308306"/>
              <a:gd name="connsiteX1208" fmla="*/ 7290548 w 9366542"/>
              <a:gd name="connsiteY1208" fmla="*/ 4711222 h 6308306"/>
              <a:gd name="connsiteX1209" fmla="*/ 7235166 w 9366542"/>
              <a:gd name="connsiteY1209" fmla="*/ 4731374 h 6308306"/>
              <a:gd name="connsiteX1210" fmla="*/ 7194886 w 9366542"/>
              <a:gd name="connsiteY1210" fmla="*/ 4731374 h 6308306"/>
              <a:gd name="connsiteX1211" fmla="*/ 7119362 w 9366542"/>
              <a:gd name="connsiteY1211" fmla="*/ 4746488 h 6308306"/>
              <a:gd name="connsiteX1212" fmla="*/ 7109292 w 9366542"/>
              <a:gd name="connsiteY1212" fmla="*/ 4756564 h 6308306"/>
              <a:gd name="connsiteX1213" fmla="*/ 7084118 w 9366542"/>
              <a:gd name="connsiteY1213" fmla="*/ 4751527 h 6308306"/>
              <a:gd name="connsiteX1214" fmla="*/ 7048872 w 9366542"/>
              <a:gd name="connsiteY1214" fmla="*/ 4771679 h 6308306"/>
              <a:gd name="connsiteX1215" fmla="*/ 7018664 w 9366542"/>
              <a:gd name="connsiteY1215" fmla="*/ 4776716 h 6308306"/>
              <a:gd name="connsiteX1216" fmla="*/ 7003559 w 9366542"/>
              <a:gd name="connsiteY1216" fmla="*/ 4771679 h 6308306"/>
              <a:gd name="connsiteX1217" fmla="*/ 6988454 w 9366542"/>
              <a:gd name="connsiteY1217" fmla="*/ 4786793 h 6308306"/>
              <a:gd name="connsiteX1218" fmla="*/ 6988454 w 9366542"/>
              <a:gd name="connsiteY1218" fmla="*/ 4781755 h 6308306"/>
              <a:gd name="connsiteX1219" fmla="*/ 6958246 w 9366542"/>
              <a:gd name="connsiteY1219" fmla="*/ 4791832 h 6308306"/>
              <a:gd name="connsiteX1220" fmla="*/ 6953210 w 9366542"/>
              <a:gd name="connsiteY1220" fmla="*/ 4796869 h 6308306"/>
              <a:gd name="connsiteX1221" fmla="*/ 6948174 w 9366542"/>
              <a:gd name="connsiteY1221" fmla="*/ 4791832 h 6308306"/>
              <a:gd name="connsiteX1222" fmla="*/ 6872651 w 9366542"/>
              <a:gd name="connsiteY1222" fmla="*/ 4801907 h 6308306"/>
              <a:gd name="connsiteX1223" fmla="*/ 6797127 w 9366542"/>
              <a:gd name="connsiteY1223" fmla="*/ 4817021 h 6308306"/>
              <a:gd name="connsiteX1224" fmla="*/ 6646080 w 9366542"/>
              <a:gd name="connsiteY1224" fmla="*/ 4842212 h 6308306"/>
              <a:gd name="connsiteX1225" fmla="*/ 6636010 w 9366542"/>
              <a:gd name="connsiteY1225" fmla="*/ 4822059 h 6308306"/>
              <a:gd name="connsiteX1226" fmla="*/ 6625941 w 9366542"/>
              <a:gd name="connsiteY1226" fmla="*/ 4822059 h 6308306"/>
              <a:gd name="connsiteX1227" fmla="*/ 6625941 w 9366542"/>
              <a:gd name="connsiteY1227" fmla="*/ 4842212 h 6308306"/>
              <a:gd name="connsiteX1228" fmla="*/ 6580628 w 9366542"/>
              <a:gd name="connsiteY1228" fmla="*/ 4862364 h 6308306"/>
              <a:gd name="connsiteX1229" fmla="*/ 6464824 w 9366542"/>
              <a:gd name="connsiteY1229" fmla="*/ 4867403 h 6308306"/>
              <a:gd name="connsiteX1230" fmla="*/ 6464824 w 9366542"/>
              <a:gd name="connsiteY1230" fmla="*/ 4862364 h 6308306"/>
              <a:gd name="connsiteX1231" fmla="*/ 6434614 w 9366542"/>
              <a:gd name="connsiteY1231" fmla="*/ 4862364 h 6308306"/>
              <a:gd name="connsiteX1232" fmla="*/ 6424544 w 9366542"/>
              <a:gd name="connsiteY1232" fmla="*/ 4872441 h 6308306"/>
              <a:gd name="connsiteX1233" fmla="*/ 6354056 w 9366542"/>
              <a:gd name="connsiteY1233" fmla="*/ 4887555 h 6308306"/>
              <a:gd name="connsiteX1234" fmla="*/ 6328882 w 9366542"/>
              <a:gd name="connsiteY1234" fmla="*/ 4872441 h 6308306"/>
              <a:gd name="connsiteX1235" fmla="*/ 6308742 w 9366542"/>
              <a:gd name="connsiteY1235" fmla="*/ 4892594 h 6308306"/>
              <a:gd name="connsiteX1236" fmla="*/ 6298672 w 9366542"/>
              <a:gd name="connsiteY1236" fmla="*/ 4897632 h 6308306"/>
              <a:gd name="connsiteX1237" fmla="*/ 6278532 w 9366542"/>
              <a:gd name="connsiteY1237" fmla="*/ 4872441 h 6308306"/>
              <a:gd name="connsiteX1238" fmla="*/ 6258392 w 9366542"/>
              <a:gd name="connsiteY1238" fmla="*/ 4877480 h 6308306"/>
              <a:gd name="connsiteX1239" fmla="*/ 6238253 w 9366542"/>
              <a:gd name="connsiteY1239" fmla="*/ 4902669 h 6308306"/>
              <a:gd name="connsiteX1240" fmla="*/ 6203008 w 9366542"/>
              <a:gd name="connsiteY1240" fmla="*/ 4912746 h 6308306"/>
              <a:gd name="connsiteX1241" fmla="*/ 6072101 w 9366542"/>
              <a:gd name="connsiteY1241" fmla="*/ 4922822 h 6308306"/>
              <a:gd name="connsiteX1242" fmla="*/ 6067066 w 9366542"/>
              <a:gd name="connsiteY1242" fmla="*/ 4932899 h 6308306"/>
              <a:gd name="connsiteX1243" fmla="*/ 6051960 w 9366542"/>
              <a:gd name="connsiteY1243" fmla="*/ 4927860 h 6308306"/>
              <a:gd name="connsiteX1244" fmla="*/ 6046926 w 9366542"/>
              <a:gd name="connsiteY1244" fmla="*/ 4922822 h 6308306"/>
              <a:gd name="connsiteX1245" fmla="*/ 6036857 w 9366542"/>
              <a:gd name="connsiteY1245" fmla="*/ 4932899 h 6308306"/>
              <a:gd name="connsiteX1246" fmla="*/ 6001613 w 9366542"/>
              <a:gd name="connsiteY1246" fmla="*/ 4932899 h 6308306"/>
              <a:gd name="connsiteX1247" fmla="*/ 5880774 w 9366542"/>
              <a:gd name="connsiteY1247" fmla="*/ 4948013 h 6308306"/>
              <a:gd name="connsiteX1248" fmla="*/ 5855600 w 9366542"/>
              <a:gd name="connsiteY1248" fmla="*/ 4958090 h 6308306"/>
              <a:gd name="connsiteX1249" fmla="*/ 5780076 w 9366542"/>
              <a:gd name="connsiteY1249" fmla="*/ 4973204 h 6308306"/>
              <a:gd name="connsiteX1250" fmla="*/ 5734762 w 9366542"/>
              <a:gd name="connsiteY1250" fmla="*/ 4978242 h 6308306"/>
              <a:gd name="connsiteX1251" fmla="*/ 5719658 w 9366542"/>
              <a:gd name="connsiteY1251" fmla="*/ 4973204 h 6308306"/>
              <a:gd name="connsiteX1252" fmla="*/ 5689448 w 9366542"/>
              <a:gd name="connsiteY1252" fmla="*/ 4978242 h 6308306"/>
              <a:gd name="connsiteX1253" fmla="*/ 5679378 w 9366542"/>
              <a:gd name="connsiteY1253" fmla="*/ 4978242 h 6308306"/>
              <a:gd name="connsiteX1254" fmla="*/ 5674344 w 9366542"/>
              <a:gd name="connsiteY1254" fmla="*/ 4973204 h 6308306"/>
              <a:gd name="connsiteX1255" fmla="*/ 5603854 w 9366542"/>
              <a:gd name="connsiteY1255" fmla="*/ 4993356 h 6308306"/>
              <a:gd name="connsiteX1256" fmla="*/ 5533366 w 9366542"/>
              <a:gd name="connsiteY1256" fmla="*/ 4998394 h 6308306"/>
              <a:gd name="connsiteX1257" fmla="*/ 5452808 w 9366542"/>
              <a:gd name="connsiteY1257" fmla="*/ 5013508 h 6308306"/>
              <a:gd name="connsiteX1258" fmla="*/ 5447773 w 9366542"/>
              <a:gd name="connsiteY1258" fmla="*/ 5008470 h 6308306"/>
              <a:gd name="connsiteX1259" fmla="*/ 5427632 w 9366542"/>
              <a:gd name="connsiteY1259" fmla="*/ 5018547 h 6308306"/>
              <a:gd name="connsiteX1260" fmla="*/ 5417563 w 9366542"/>
              <a:gd name="connsiteY1260" fmla="*/ 5013508 h 6308306"/>
              <a:gd name="connsiteX1261" fmla="*/ 5362178 w 9366542"/>
              <a:gd name="connsiteY1261" fmla="*/ 5028622 h 6308306"/>
              <a:gd name="connsiteX1262" fmla="*/ 5296724 w 9366542"/>
              <a:gd name="connsiteY1262" fmla="*/ 5028622 h 6308306"/>
              <a:gd name="connsiteX1263" fmla="*/ 5286655 w 9366542"/>
              <a:gd name="connsiteY1263" fmla="*/ 5038699 h 6308306"/>
              <a:gd name="connsiteX1264" fmla="*/ 5251411 w 9366542"/>
              <a:gd name="connsiteY1264" fmla="*/ 5033661 h 6308306"/>
              <a:gd name="connsiteX1265" fmla="*/ 5170854 w 9366542"/>
              <a:gd name="connsiteY1265" fmla="*/ 5048775 h 6308306"/>
              <a:gd name="connsiteX1266" fmla="*/ 5150712 w 9366542"/>
              <a:gd name="connsiteY1266" fmla="*/ 5048775 h 6308306"/>
              <a:gd name="connsiteX1267" fmla="*/ 5140643 w 9366542"/>
              <a:gd name="connsiteY1267" fmla="*/ 5058852 h 6308306"/>
              <a:gd name="connsiteX1268" fmla="*/ 4919106 w 9366542"/>
              <a:gd name="connsiteY1268" fmla="*/ 5084043 h 6308306"/>
              <a:gd name="connsiteX1269" fmla="*/ 4863723 w 9366542"/>
              <a:gd name="connsiteY1269" fmla="*/ 5094118 h 6308306"/>
              <a:gd name="connsiteX1270" fmla="*/ 4858689 w 9366542"/>
              <a:gd name="connsiteY1270" fmla="*/ 5109234 h 6308306"/>
              <a:gd name="connsiteX1271" fmla="*/ 4838549 w 9366542"/>
              <a:gd name="connsiteY1271" fmla="*/ 5109234 h 6308306"/>
              <a:gd name="connsiteX1272" fmla="*/ 4858689 w 9366542"/>
              <a:gd name="connsiteY1272" fmla="*/ 5094118 h 6308306"/>
              <a:gd name="connsiteX1273" fmla="*/ 4818409 w 9366542"/>
              <a:gd name="connsiteY1273" fmla="*/ 5094118 h 6308306"/>
              <a:gd name="connsiteX1274" fmla="*/ 4757989 w 9366542"/>
              <a:gd name="connsiteY1274" fmla="*/ 5099157 h 6308306"/>
              <a:gd name="connsiteX1275" fmla="*/ 4737850 w 9366542"/>
              <a:gd name="connsiteY1275" fmla="*/ 5109234 h 6308306"/>
              <a:gd name="connsiteX1276" fmla="*/ 4702607 w 9366542"/>
              <a:gd name="connsiteY1276" fmla="*/ 5109234 h 6308306"/>
              <a:gd name="connsiteX1277" fmla="*/ 4662327 w 9366542"/>
              <a:gd name="connsiteY1277" fmla="*/ 5124348 h 6308306"/>
              <a:gd name="connsiteX1278" fmla="*/ 4637152 w 9366542"/>
              <a:gd name="connsiteY1278" fmla="*/ 5114271 h 6308306"/>
              <a:gd name="connsiteX1279" fmla="*/ 4556593 w 9366542"/>
              <a:gd name="connsiteY1279" fmla="*/ 5129386 h 6308306"/>
              <a:gd name="connsiteX1280" fmla="*/ 4501210 w 9366542"/>
              <a:gd name="connsiteY1280" fmla="*/ 5139462 h 6308306"/>
              <a:gd name="connsiteX1281" fmla="*/ 4460930 w 9366542"/>
              <a:gd name="connsiteY1281" fmla="*/ 5139462 h 6308306"/>
              <a:gd name="connsiteX1282" fmla="*/ 4390442 w 9366542"/>
              <a:gd name="connsiteY1282" fmla="*/ 5149539 h 6308306"/>
              <a:gd name="connsiteX1283" fmla="*/ 4375337 w 9366542"/>
              <a:gd name="connsiteY1283" fmla="*/ 5159614 h 6308306"/>
              <a:gd name="connsiteX1284" fmla="*/ 4355198 w 9366542"/>
              <a:gd name="connsiteY1284" fmla="*/ 5154576 h 6308306"/>
              <a:gd name="connsiteX1285" fmla="*/ 4324988 w 9366542"/>
              <a:gd name="connsiteY1285" fmla="*/ 5169691 h 6308306"/>
              <a:gd name="connsiteX1286" fmla="*/ 4184010 w 9366542"/>
              <a:gd name="connsiteY1286" fmla="*/ 5179766 h 6308306"/>
              <a:gd name="connsiteX1287" fmla="*/ 4108486 w 9366542"/>
              <a:gd name="connsiteY1287" fmla="*/ 5184805 h 6308306"/>
              <a:gd name="connsiteX1288" fmla="*/ 4098417 w 9366542"/>
              <a:gd name="connsiteY1288" fmla="*/ 5204957 h 6308306"/>
              <a:gd name="connsiteX1289" fmla="*/ 4093381 w 9366542"/>
              <a:gd name="connsiteY1289" fmla="*/ 5189843 h 6308306"/>
              <a:gd name="connsiteX1290" fmla="*/ 4083312 w 9366542"/>
              <a:gd name="connsiteY1290" fmla="*/ 5204957 h 6308306"/>
              <a:gd name="connsiteX1291" fmla="*/ 4063173 w 9366542"/>
              <a:gd name="connsiteY1291" fmla="*/ 5199919 h 6308306"/>
              <a:gd name="connsiteX1292" fmla="*/ 4063173 w 9366542"/>
              <a:gd name="connsiteY1292" fmla="*/ 5209996 h 6308306"/>
              <a:gd name="connsiteX1293" fmla="*/ 4053103 w 9366542"/>
              <a:gd name="connsiteY1293" fmla="*/ 5204957 h 6308306"/>
              <a:gd name="connsiteX1294" fmla="*/ 4048068 w 9366542"/>
              <a:gd name="connsiteY1294" fmla="*/ 5199919 h 6308306"/>
              <a:gd name="connsiteX1295" fmla="*/ 4012825 w 9366542"/>
              <a:gd name="connsiteY1295" fmla="*/ 5209996 h 6308306"/>
              <a:gd name="connsiteX1296" fmla="*/ 4002754 w 9366542"/>
              <a:gd name="connsiteY1296" fmla="*/ 5199919 h 6308306"/>
              <a:gd name="connsiteX1297" fmla="*/ 3902055 w 9366542"/>
              <a:gd name="connsiteY1297" fmla="*/ 5225110 h 6308306"/>
              <a:gd name="connsiteX1298" fmla="*/ 3987649 w 9366542"/>
              <a:gd name="connsiteY1298" fmla="*/ 5225110 h 6308306"/>
              <a:gd name="connsiteX1299" fmla="*/ 4007788 w 9366542"/>
              <a:gd name="connsiteY1299" fmla="*/ 5225110 h 6308306"/>
              <a:gd name="connsiteX1300" fmla="*/ 3962475 w 9366542"/>
              <a:gd name="connsiteY1300" fmla="*/ 5250301 h 6308306"/>
              <a:gd name="connsiteX1301" fmla="*/ 3897021 w 9366542"/>
              <a:gd name="connsiteY1301" fmla="*/ 5250301 h 6308306"/>
              <a:gd name="connsiteX1302" fmla="*/ 3871846 w 9366542"/>
              <a:gd name="connsiteY1302" fmla="*/ 5285567 h 6308306"/>
              <a:gd name="connsiteX1303" fmla="*/ 3831566 w 9366542"/>
              <a:gd name="connsiteY1303" fmla="*/ 5280529 h 6308306"/>
              <a:gd name="connsiteX1304" fmla="*/ 3826532 w 9366542"/>
              <a:gd name="connsiteY1304" fmla="*/ 5260376 h 6308306"/>
              <a:gd name="connsiteX1305" fmla="*/ 3826532 w 9366542"/>
              <a:gd name="connsiteY1305" fmla="*/ 5265415 h 6308306"/>
              <a:gd name="connsiteX1306" fmla="*/ 3811427 w 9366542"/>
              <a:gd name="connsiteY1306" fmla="*/ 5250301 h 6308306"/>
              <a:gd name="connsiteX1307" fmla="*/ 3791287 w 9366542"/>
              <a:gd name="connsiteY1307" fmla="*/ 5275490 h 6308306"/>
              <a:gd name="connsiteX1308" fmla="*/ 3806392 w 9366542"/>
              <a:gd name="connsiteY1308" fmla="*/ 5280529 h 6308306"/>
              <a:gd name="connsiteX1309" fmla="*/ 3776183 w 9366542"/>
              <a:gd name="connsiteY1309" fmla="*/ 5280529 h 6308306"/>
              <a:gd name="connsiteX1310" fmla="*/ 3761078 w 9366542"/>
              <a:gd name="connsiteY1310" fmla="*/ 5325872 h 6308306"/>
              <a:gd name="connsiteX1311" fmla="*/ 3756043 w 9366542"/>
              <a:gd name="connsiteY1311" fmla="*/ 5325872 h 6308306"/>
              <a:gd name="connsiteX1312" fmla="*/ 3761078 w 9366542"/>
              <a:gd name="connsiteY1312" fmla="*/ 5310758 h 6308306"/>
              <a:gd name="connsiteX1313" fmla="*/ 3761078 w 9366542"/>
              <a:gd name="connsiteY1313" fmla="*/ 5300681 h 6308306"/>
              <a:gd name="connsiteX1314" fmla="*/ 3730868 w 9366542"/>
              <a:gd name="connsiteY1314" fmla="*/ 5295644 h 6308306"/>
              <a:gd name="connsiteX1315" fmla="*/ 3735904 w 9366542"/>
              <a:gd name="connsiteY1315" fmla="*/ 5290606 h 6308306"/>
              <a:gd name="connsiteX1316" fmla="*/ 3725834 w 9366542"/>
              <a:gd name="connsiteY1316" fmla="*/ 5285567 h 6308306"/>
              <a:gd name="connsiteX1317" fmla="*/ 3695624 w 9366542"/>
              <a:gd name="connsiteY1317" fmla="*/ 5290606 h 6308306"/>
              <a:gd name="connsiteX1318" fmla="*/ 3695624 w 9366542"/>
              <a:gd name="connsiteY1318" fmla="*/ 5300681 h 6308306"/>
              <a:gd name="connsiteX1319" fmla="*/ 3640240 w 9366542"/>
              <a:gd name="connsiteY1319" fmla="*/ 5285567 h 6308306"/>
              <a:gd name="connsiteX1320" fmla="*/ 3625136 w 9366542"/>
              <a:gd name="connsiteY1320" fmla="*/ 5275490 h 6308306"/>
              <a:gd name="connsiteX1321" fmla="*/ 3675484 w 9366542"/>
              <a:gd name="connsiteY1321" fmla="*/ 5265415 h 6308306"/>
              <a:gd name="connsiteX1322" fmla="*/ 3690589 w 9366542"/>
              <a:gd name="connsiteY1322" fmla="*/ 5255338 h 6308306"/>
              <a:gd name="connsiteX1323" fmla="*/ 3670450 w 9366542"/>
              <a:gd name="connsiteY1323" fmla="*/ 5240224 h 6308306"/>
              <a:gd name="connsiteX1324" fmla="*/ 3660381 w 9366542"/>
              <a:gd name="connsiteY1324" fmla="*/ 5235185 h 6308306"/>
              <a:gd name="connsiteX1325" fmla="*/ 3660381 w 9366542"/>
              <a:gd name="connsiteY1325" fmla="*/ 5240224 h 6308306"/>
              <a:gd name="connsiteX1326" fmla="*/ 3620101 w 9366542"/>
              <a:gd name="connsiteY1326" fmla="*/ 5265415 h 6308306"/>
              <a:gd name="connsiteX1327" fmla="*/ 3599960 w 9366542"/>
              <a:gd name="connsiteY1327" fmla="*/ 5270453 h 6308306"/>
              <a:gd name="connsiteX1328" fmla="*/ 3594926 w 9366542"/>
              <a:gd name="connsiteY1328" fmla="*/ 5250301 h 6308306"/>
              <a:gd name="connsiteX1329" fmla="*/ 3559682 w 9366542"/>
              <a:gd name="connsiteY1329" fmla="*/ 5250301 h 6308306"/>
              <a:gd name="connsiteX1330" fmla="*/ 3584857 w 9366542"/>
              <a:gd name="connsiteY1330" fmla="*/ 5240224 h 6308306"/>
              <a:gd name="connsiteX1331" fmla="*/ 3574787 w 9366542"/>
              <a:gd name="connsiteY1331" fmla="*/ 5225110 h 6308306"/>
              <a:gd name="connsiteX1332" fmla="*/ 3579821 w 9366542"/>
              <a:gd name="connsiteY1332" fmla="*/ 5199919 h 6308306"/>
              <a:gd name="connsiteX1333" fmla="*/ 3620101 w 9366542"/>
              <a:gd name="connsiteY1333" fmla="*/ 5199919 h 6308306"/>
              <a:gd name="connsiteX1334" fmla="*/ 3635206 w 9366542"/>
              <a:gd name="connsiteY1334" fmla="*/ 5189843 h 6308306"/>
              <a:gd name="connsiteX1335" fmla="*/ 3655345 w 9366542"/>
              <a:gd name="connsiteY1335" fmla="*/ 5194880 h 6308306"/>
              <a:gd name="connsiteX1336" fmla="*/ 3695624 w 9366542"/>
              <a:gd name="connsiteY1336" fmla="*/ 5184805 h 6308306"/>
              <a:gd name="connsiteX1337" fmla="*/ 3690589 w 9366542"/>
              <a:gd name="connsiteY1337" fmla="*/ 5174728 h 6308306"/>
              <a:gd name="connsiteX1338" fmla="*/ 3715763 w 9366542"/>
              <a:gd name="connsiteY1338" fmla="*/ 5174728 h 6308306"/>
              <a:gd name="connsiteX1339" fmla="*/ 3715763 w 9366542"/>
              <a:gd name="connsiteY1339" fmla="*/ 5184805 h 6308306"/>
              <a:gd name="connsiteX1340" fmla="*/ 3715763 w 9366542"/>
              <a:gd name="connsiteY1340" fmla="*/ 5189843 h 6308306"/>
              <a:gd name="connsiteX1341" fmla="*/ 3655345 w 9366542"/>
              <a:gd name="connsiteY1341" fmla="*/ 5209996 h 6308306"/>
              <a:gd name="connsiteX1342" fmla="*/ 3660381 w 9366542"/>
              <a:gd name="connsiteY1342" fmla="*/ 5215033 h 6308306"/>
              <a:gd name="connsiteX1343" fmla="*/ 3620101 w 9366542"/>
              <a:gd name="connsiteY1343" fmla="*/ 5230148 h 6308306"/>
              <a:gd name="connsiteX1344" fmla="*/ 3640240 w 9366542"/>
              <a:gd name="connsiteY1344" fmla="*/ 5235185 h 6308306"/>
              <a:gd name="connsiteX1345" fmla="*/ 3695624 w 9366542"/>
              <a:gd name="connsiteY1345" fmla="*/ 5230148 h 6308306"/>
              <a:gd name="connsiteX1346" fmla="*/ 3695624 w 9366542"/>
              <a:gd name="connsiteY1346" fmla="*/ 5209996 h 6308306"/>
              <a:gd name="connsiteX1347" fmla="*/ 3735904 w 9366542"/>
              <a:gd name="connsiteY1347" fmla="*/ 5209996 h 6308306"/>
              <a:gd name="connsiteX1348" fmla="*/ 3725834 w 9366542"/>
              <a:gd name="connsiteY1348" fmla="*/ 5189843 h 6308306"/>
              <a:gd name="connsiteX1349" fmla="*/ 3756043 w 9366542"/>
              <a:gd name="connsiteY1349" fmla="*/ 5194880 h 6308306"/>
              <a:gd name="connsiteX1350" fmla="*/ 3756043 w 9366542"/>
              <a:gd name="connsiteY1350" fmla="*/ 5209996 h 6308306"/>
              <a:gd name="connsiteX1351" fmla="*/ 3776183 w 9366542"/>
              <a:gd name="connsiteY1351" fmla="*/ 5209996 h 6308306"/>
              <a:gd name="connsiteX1352" fmla="*/ 3781218 w 9366542"/>
              <a:gd name="connsiteY1352" fmla="*/ 5189843 h 6308306"/>
              <a:gd name="connsiteX1353" fmla="*/ 3876880 w 9366542"/>
              <a:gd name="connsiteY1353" fmla="*/ 5174728 h 6308306"/>
              <a:gd name="connsiteX1354" fmla="*/ 3866811 w 9366542"/>
              <a:gd name="connsiteY1354" fmla="*/ 5164652 h 6308306"/>
              <a:gd name="connsiteX1355" fmla="*/ 3863664 w 9366542"/>
              <a:gd name="connsiteY1355" fmla="*/ 5164652 h 6308306"/>
              <a:gd name="connsiteX1356" fmla="*/ 3846672 w 9366542"/>
              <a:gd name="connsiteY1356" fmla="*/ 5164652 h 6308306"/>
              <a:gd name="connsiteX1357" fmla="*/ 3843525 w 9366542"/>
              <a:gd name="connsiteY1357" fmla="*/ 5164652 h 6308306"/>
              <a:gd name="connsiteX1358" fmla="*/ 3841636 w 9366542"/>
              <a:gd name="connsiteY1358" fmla="*/ 5164652 h 6308306"/>
              <a:gd name="connsiteX1359" fmla="*/ 3821498 w 9366542"/>
              <a:gd name="connsiteY1359" fmla="*/ 5164652 h 6308306"/>
              <a:gd name="connsiteX1360" fmla="*/ 3806392 w 9366542"/>
              <a:gd name="connsiteY1360" fmla="*/ 5149539 h 6308306"/>
              <a:gd name="connsiteX1361" fmla="*/ 3766113 w 9366542"/>
              <a:gd name="connsiteY1361" fmla="*/ 5164652 h 6308306"/>
              <a:gd name="connsiteX1362" fmla="*/ 3756043 w 9366542"/>
              <a:gd name="connsiteY1362" fmla="*/ 5154576 h 6308306"/>
              <a:gd name="connsiteX1363" fmla="*/ 3725834 w 9366542"/>
              <a:gd name="connsiteY1363" fmla="*/ 5169691 h 6308306"/>
              <a:gd name="connsiteX1364" fmla="*/ 3705695 w 9366542"/>
              <a:gd name="connsiteY1364" fmla="*/ 5154576 h 6308306"/>
              <a:gd name="connsiteX1365" fmla="*/ 3715763 w 9366542"/>
              <a:gd name="connsiteY1365" fmla="*/ 5139462 h 6308306"/>
              <a:gd name="connsiteX1366" fmla="*/ 3761078 w 9366542"/>
              <a:gd name="connsiteY1366" fmla="*/ 5139462 h 6308306"/>
              <a:gd name="connsiteX1367" fmla="*/ 3766113 w 9366542"/>
              <a:gd name="connsiteY1367" fmla="*/ 5124348 h 6308306"/>
              <a:gd name="connsiteX1368" fmla="*/ 3791287 w 9366542"/>
              <a:gd name="connsiteY1368" fmla="*/ 5124348 h 6308306"/>
              <a:gd name="connsiteX1369" fmla="*/ 3816461 w 9366542"/>
              <a:gd name="connsiteY1369" fmla="*/ 5139462 h 6308306"/>
              <a:gd name="connsiteX1370" fmla="*/ 3851708 w 9366542"/>
              <a:gd name="connsiteY1370" fmla="*/ 5119309 h 6308306"/>
              <a:gd name="connsiteX1371" fmla="*/ 3881916 w 9366542"/>
              <a:gd name="connsiteY1371" fmla="*/ 5124348 h 6308306"/>
              <a:gd name="connsiteX1372" fmla="*/ 3912126 w 9366542"/>
              <a:gd name="connsiteY1372" fmla="*/ 5114271 h 6308306"/>
              <a:gd name="connsiteX1373" fmla="*/ 3927231 w 9366542"/>
              <a:gd name="connsiteY1373" fmla="*/ 5114271 h 6308306"/>
              <a:gd name="connsiteX1374" fmla="*/ 3962475 w 9366542"/>
              <a:gd name="connsiteY1374" fmla="*/ 5109234 h 6308306"/>
              <a:gd name="connsiteX1375" fmla="*/ 4083312 w 9366542"/>
              <a:gd name="connsiteY1375" fmla="*/ 5089080 h 6308306"/>
              <a:gd name="connsiteX1376" fmla="*/ 4103452 w 9366542"/>
              <a:gd name="connsiteY1376" fmla="*/ 5089080 h 6308306"/>
              <a:gd name="connsiteX1377" fmla="*/ 4133662 w 9366542"/>
              <a:gd name="connsiteY1377" fmla="*/ 5073966 h 6308306"/>
              <a:gd name="connsiteX1378" fmla="*/ 4123592 w 9366542"/>
              <a:gd name="connsiteY1378" fmla="*/ 5073966 h 6308306"/>
              <a:gd name="connsiteX1379" fmla="*/ 4204151 w 9366542"/>
              <a:gd name="connsiteY1379" fmla="*/ 5053813 h 6308306"/>
              <a:gd name="connsiteX1380" fmla="*/ 4264570 w 9366542"/>
              <a:gd name="connsiteY1380" fmla="*/ 5028622 h 6308306"/>
              <a:gd name="connsiteX1381" fmla="*/ 4309883 w 9366542"/>
              <a:gd name="connsiteY1381" fmla="*/ 5023585 h 6308306"/>
              <a:gd name="connsiteX1382" fmla="*/ 4309883 w 9366542"/>
              <a:gd name="connsiteY1382" fmla="*/ 5013508 h 6308306"/>
              <a:gd name="connsiteX1383" fmla="*/ 4324988 w 9366542"/>
              <a:gd name="connsiteY1383" fmla="*/ 5013508 h 6308306"/>
              <a:gd name="connsiteX1384" fmla="*/ 4319952 w 9366542"/>
              <a:gd name="connsiteY1384" fmla="*/ 5018547 h 6308306"/>
              <a:gd name="connsiteX1385" fmla="*/ 4324988 w 9366542"/>
              <a:gd name="connsiteY1385" fmla="*/ 5023585 h 6308306"/>
              <a:gd name="connsiteX1386" fmla="*/ 4340093 w 9366542"/>
              <a:gd name="connsiteY1386" fmla="*/ 4998394 h 6308306"/>
              <a:gd name="connsiteX1387" fmla="*/ 4365268 w 9366542"/>
              <a:gd name="connsiteY1387" fmla="*/ 4983280 h 6308306"/>
              <a:gd name="connsiteX1388" fmla="*/ 4435756 w 9366542"/>
              <a:gd name="connsiteY1388" fmla="*/ 4968165 h 6308306"/>
              <a:gd name="connsiteX1389" fmla="*/ 4481069 w 9366542"/>
              <a:gd name="connsiteY1389" fmla="*/ 4958090 h 6308306"/>
              <a:gd name="connsiteX1390" fmla="*/ 4491140 w 9366542"/>
              <a:gd name="connsiteY1390" fmla="*/ 4948013 h 6308306"/>
              <a:gd name="connsiteX1391" fmla="*/ 4420651 w 9366542"/>
              <a:gd name="connsiteY1391" fmla="*/ 4942976 h 6308306"/>
              <a:gd name="connsiteX1392" fmla="*/ 4440791 w 9366542"/>
              <a:gd name="connsiteY1392" fmla="*/ 4927860 h 6308306"/>
              <a:gd name="connsiteX1393" fmla="*/ 4410582 w 9366542"/>
              <a:gd name="connsiteY1393" fmla="*/ 4912746 h 6308306"/>
              <a:gd name="connsiteX1394" fmla="*/ 4375337 w 9366542"/>
              <a:gd name="connsiteY1394" fmla="*/ 4937937 h 6308306"/>
              <a:gd name="connsiteX1395" fmla="*/ 4405546 w 9366542"/>
              <a:gd name="connsiteY1395" fmla="*/ 4948013 h 6308306"/>
              <a:gd name="connsiteX1396" fmla="*/ 4385407 w 9366542"/>
              <a:gd name="connsiteY1396" fmla="*/ 4963128 h 6308306"/>
              <a:gd name="connsiteX1397" fmla="*/ 4370302 w 9366542"/>
              <a:gd name="connsiteY1397" fmla="*/ 4963128 h 6308306"/>
              <a:gd name="connsiteX1398" fmla="*/ 4380373 w 9366542"/>
              <a:gd name="connsiteY1398" fmla="*/ 4958090 h 6308306"/>
              <a:gd name="connsiteX1399" fmla="*/ 4360232 w 9366542"/>
              <a:gd name="connsiteY1399" fmla="*/ 4932899 h 6308306"/>
              <a:gd name="connsiteX1400" fmla="*/ 4340093 w 9366542"/>
              <a:gd name="connsiteY1400" fmla="*/ 4932899 h 6308306"/>
              <a:gd name="connsiteX1401" fmla="*/ 4340093 w 9366542"/>
              <a:gd name="connsiteY1401" fmla="*/ 4942976 h 6308306"/>
              <a:gd name="connsiteX1402" fmla="*/ 4319952 w 9366542"/>
              <a:gd name="connsiteY1402" fmla="*/ 4922822 h 6308306"/>
              <a:gd name="connsiteX1403" fmla="*/ 4400512 w 9366542"/>
              <a:gd name="connsiteY1403" fmla="*/ 4897632 h 6308306"/>
              <a:gd name="connsiteX1404" fmla="*/ 4425687 w 9366542"/>
              <a:gd name="connsiteY1404" fmla="*/ 4907708 h 6308306"/>
              <a:gd name="connsiteX1405" fmla="*/ 4476035 w 9366542"/>
              <a:gd name="connsiteY1405" fmla="*/ 4912746 h 6308306"/>
              <a:gd name="connsiteX1406" fmla="*/ 4491140 w 9366542"/>
              <a:gd name="connsiteY1406" fmla="*/ 4887555 h 6308306"/>
              <a:gd name="connsiteX1407" fmla="*/ 4496174 w 9366542"/>
              <a:gd name="connsiteY1407" fmla="*/ 4882517 h 6308306"/>
              <a:gd name="connsiteX1408" fmla="*/ 4516315 w 9366542"/>
              <a:gd name="connsiteY1408" fmla="*/ 4897632 h 6308306"/>
              <a:gd name="connsiteX1409" fmla="*/ 4541490 w 9366542"/>
              <a:gd name="connsiteY1409" fmla="*/ 4887555 h 6308306"/>
              <a:gd name="connsiteX1410" fmla="*/ 4556593 w 9366542"/>
              <a:gd name="connsiteY1410" fmla="*/ 4912746 h 6308306"/>
              <a:gd name="connsiteX1411" fmla="*/ 4571698 w 9366542"/>
              <a:gd name="connsiteY1411" fmla="*/ 4902669 h 6308306"/>
              <a:gd name="connsiteX1412" fmla="*/ 4566664 w 9366542"/>
              <a:gd name="connsiteY1412" fmla="*/ 4887555 h 6308306"/>
              <a:gd name="connsiteX1413" fmla="*/ 4611978 w 9366542"/>
              <a:gd name="connsiteY1413" fmla="*/ 4862364 h 6308306"/>
              <a:gd name="connsiteX1414" fmla="*/ 4541490 w 9366542"/>
              <a:gd name="connsiteY1414" fmla="*/ 4862364 h 6308306"/>
              <a:gd name="connsiteX1415" fmla="*/ 4506245 w 9366542"/>
              <a:gd name="connsiteY1415" fmla="*/ 4872441 h 6308306"/>
              <a:gd name="connsiteX1416" fmla="*/ 4496174 w 9366542"/>
              <a:gd name="connsiteY1416" fmla="*/ 4872441 h 6308306"/>
              <a:gd name="connsiteX1417" fmla="*/ 4501210 w 9366542"/>
              <a:gd name="connsiteY1417" fmla="*/ 4862364 h 6308306"/>
              <a:gd name="connsiteX1418" fmla="*/ 4455896 w 9366542"/>
              <a:gd name="connsiteY1418" fmla="*/ 4847250 h 6308306"/>
              <a:gd name="connsiteX1419" fmla="*/ 4385407 w 9366542"/>
              <a:gd name="connsiteY1419" fmla="*/ 4862364 h 6308306"/>
              <a:gd name="connsiteX1420" fmla="*/ 4380373 w 9366542"/>
              <a:gd name="connsiteY1420" fmla="*/ 4872441 h 6308306"/>
              <a:gd name="connsiteX1421" fmla="*/ 4405546 w 9366542"/>
              <a:gd name="connsiteY1421" fmla="*/ 4872441 h 6308306"/>
              <a:gd name="connsiteX1422" fmla="*/ 4400512 w 9366542"/>
              <a:gd name="connsiteY1422" fmla="*/ 4877480 h 6308306"/>
              <a:gd name="connsiteX1423" fmla="*/ 4304849 w 9366542"/>
              <a:gd name="connsiteY1423" fmla="*/ 4892594 h 6308306"/>
              <a:gd name="connsiteX1424" fmla="*/ 4294778 w 9366542"/>
              <a:gd name="connsiteY1424" fmla="*/ 4887555 h 6308306"/>
              <a:gd name="connsiteX1425" fmla="*/ 4274639 w 9366542"/>
              <a:gd name="connsiteY1425" fmla="*/ 4897632 h 6308306"/>
              <a:gd name="connsiteX1426" fmla="*/ 4189046 w 9366542"/>
              <a:gd name="connsiteY1426" fmla="*/ 4912746 h 6308306"/>
              <a:gd name="connsiteX1427" fmla="*/ 4184010 w 9366542"/>
              <a:gd name="connsiteY1427" fmla="*/ 4902669 h 6308306"/>
              <a:gd name="connsiteX1428" fmla="*/ 4143731 w 9366542"/>
              <a:gd name="connsiteY1428" fmla="*/ 4922822 h 6308306"/>
              <a:gd name="connsiteX1429" fmla="*/ 4128628 w 9366542"/>
              <a:gd name="connsiteY1429" fmla="*/ 4912746 h 6308306"/>
              <a:gd name="connsiteX1430" fmla="*/ 3992683 w 9366542"/>
              <a:gd name="connsiteY1430" fmla="*/ 4937937 h 6308306"/>
              <a:gd name="connsiteX1431" fmla="*/ 3987649 w 9366542"/>
              <a:gd name="connsiteY1431" fmla="*/ 4953051 h 6308306"/>
              <a:gd name="connsiteX1432" fmla="*/ 3992683 w 9366542"/>
              <a:gd name="connsiteY1432" fmla="*/ 4968165 h 6308306"/>
              <a:gd name="connsiteX1433" fmla="*/ 4007788 w 9366542"/>
              <a:gd name="connsiteY1433" fmla="*/ 4948013 h 6308306"/>
              <a:gd name="connsiteX1434" fmla="*/ 4098417 w 9366542"/>
              <a:gd name="connsiteY1434" fmla="*/ 4958090 h 6308306"/>
              <a:gd name="connsiteX1435" fmla="*/ 4093381 w 9366542"/>
              <a:gd name="connsiteY1435" fmla="*/ 4968165 h 6308306"/>
              <a:gd name="connsiteX1436" fmla="*/ 4063173 w 9366542"/>
              <a:gd name="connsiteY1436" fmla="*/ 4958090 h 6308306"/>
              <a:gd name="connsiteX1437" fmla="*/ 4048068 w 9366542"/>
              <a:gd name="connsiteY1437" fmla="*/ 4983280 h 6308306"/>
              <a:gd name="connsiteX1438" fmla="*/ 4058137 w 9366542"/>
              <a:gd name="connsiteY1438" fmla="*/ 4998394 h 6308306"/>
              <a:gd name="connsiteX1439" fmla="*/ 4017858 w 9366542"/>
              <a:gd name="connsiteY1439" fmla="*/ 4988317 h 6308306"/>
              <a:gd name="connsiteX1440" fmla="*/ 3992683 w 9366542"/>
              <a:gd name="connsiteY1440" fmla="*/ 4988317 h 6308306"/>
              <a:gd name="connsiteX1441" fmla="*/ 3982614 w 9366542"/>
              <a:gd name="connsiteY1441" fmla="*/ 4953051 h 6308306"/>
              <a:gd name="connsiteX1442" fmla="*/ 3952404 w 9366542"/>
              <a:gd name="connsiteY1442" fmla="*/ 4968165 h 6308306"/>
              <a:gd name="connsiteX1443" fmla="*/ 3972544 w 9366542"/>
              <a:gd name="connsiteY1443" fmla="*/ 4983280 h 6308306"/>
              <a:gd name="connsiteX1444" fmla="*/ 3927231 w 9366542"/>
              <a:gd name="connsiteY1444" fmla="*/ 4988317 h 6308306"/>
              <a:gd name="connsiteX1445" fmla="*/ 3902055 w 9366542"/>
              <a:gd name="connsiteY1445" fmla="*/ 5018547 h 6308306"/>
              <a:gd name="connsiteX1446" fmla="*/ 3886951 w 9366542"/>
              <a:gd name="connsiteY1446" fmla="*/ 5013508 h 6308306"/>
              <a:gd name="connsiteX1447" fmla="*/ 3876880 w 9366542"/>
              <a:gd name="connsiteY1447" fmla="*/ 5023585 h 6308306"/>
              <a:gd name="connsiteX1448" fmla="*/ 3871846 w 9366542"/>
              <a:gd name="connsiteY1448" fmla="*/ 5003433 h 6308306"/>
              <a:gd name="connsiteX1449" fmla="*/ 3846672 w 9366542"/>
              <a:gd name="connsiteY1449" fmla="*/ 4998394 h 6308306"/>
              <a:gd name="connsiteX1450" fmla="*/ 3816461 w 9366542"/>
              <a:gd name="connsiteY1450" fmla="*/ 5008470 h 6308306"/>
              <a:gd name="connsiteX1451" fmla="*/ 3801356 w 9366542"/>
              <a:gd name="connsiteY1451" fmla="*/ 5038699 h 6308306"/>
              <a:gd name="connsiteX1452" fmla="*/ 3776183 w 9366542"/>
              <a:gd name="connsiteY1452" fmla="*/ 5018547 h 6308306"/>
              <a:gd name="connsiteX1453" fmla="*/ 3766113 w 9366542"/>
              <a:gd name="connsiteY1453" fmla="*/ 5023585 h 6308306"/>
              <a:gd name="connsiteX1454" fmla="*/ 3756043 w 9366542"/>
              <a:gd name="connsiteY1454" fmla="*/ 5028622 h 6308306"/>
              <a:gd name="connsiteX1455" fmla="*/ 3781218 w 9366542"/>
              <a:gd name="connsiteY1455" fmla="*/ 5038699 h 6308306"/>
              <a:gd name="connsiteX1456" fmla="*/ 3751007 w 9366542"/>
              <a:gd name="connsiteY1456" fmla="*/ 5038699 h 6308306"/>
              <a:gd name="connsiteX1457" fmla="*/ 3751007 w 9366542"/>
              <a:gd name="connsiteY1457" fmla="*/ 5023585 h 6308306"/>
              <a:gd name="connsiteX1458" fmla="*/ 3811427 w 9366542"/>
              <a:gd name="connsiteY1458" fmla="*/ 4998394 h 6308306"/>
              <a:gd name="connsiteX1459" fmla="*/ 3806392 w 9366542"/>
              <a:gd name="connsiteY1459" fmla="*/ 4983280 h 6308306"/>
              <a:gd name="connsiteX1460" fmla="*/ 3796323 w 9366542"/>
              <a:gd name="connsiteY1460" fmla="*/ 4978242 h 6308306"/>
              <a:gd name="connsiteX1461" fmla="*/ 3776183 w 9366542"/>
              <a:gd name="connsiteY1461" fmla="*/ 4993356 h 6308306"/>
              <a:gd name="connsiteX1462" fmla="*/ 3776183 w 9366542"/>
              <a:gd name="connsiteY1462" fmla="*/ 4998394 h 6308306"/>
              <a:gd name="connsiteX1463" fmla="*/ 3690589 w 9366542"/>
              <a:gd name="connsiteY1463" fmla="*/ 5013508 h 6308306"/>
              <a:gd name="connsiteX1464" fmla="*/ 3660381 w 9366542"/>
              <a:gd name="connsiteY1464" fmla="*/ 5033661 h 6308306"/>
              <a:gd name="connsiteX1465" fmla="*/ 3690589 w 9366542"/>
              <a:gd name="connsiteY1465" fmla="*/ 5048775 h 6308306"/>
              <a:gd name="connsiteX1466" fmla="*/ 3705695 w 9366542"/>
              <a:gd name="connsiteY1466" fmla="*/ 5038699 h 6308306"/>
              <a:gd name="connsiteX1467" fmla="*/ 3740938 w 9366542"/>
              <a:gd name="connsiteY1467" fmla="*/ 5038699 h 6308306"/>
              <a:gd name="connsiteX1468" fmla="*/ 3690589 w 9366542"/>
              <a:gd name="connsiteY1468" fmla="*/ 5068927 h 6308306"/>
              <a:gd name="connsiteX1469" fmla="*/ 3650311 w 9366542"/>
              <a:gd name="connsiteY1469" fmla="*/ 5063890 h 6308306"/>
              <a:gd name="connsiteX1470" fmla="*/ 3610031 w 9366542"/>
              <a:gd name="connsiteY1470" fmla="*/ 5058852 h 6308306"/>
              <a:gd name="connsiteX1471" fmla="*/ 3579821 w 9366542"/>
              <a:gd name="connsiteY1471" fmla="*/ 5073966 h 6308306"/>
              <a:gd name="connsiteX1472" fmla="*/ 3549612 w 9366542"/>
              <a:gd name="connsiteY1472" fmla="*/ 5063890 h 6308306"/>
              <a:gd name="connsiteX1473" fmla="*/ 3378425 w 9366542"/>
              <a:gd name="connsiteY1473" fmla="*/ 5089080 h 6308306"/>
              <a:gd name="connsiteX1474" fmla="*/ 3307937 w 9366542"/>
              <a:gd name="connsiteY1474" fmla="*/ 5124348 h 6308306"/>
              <a:gd name="connsiteX1475" fmla="*/ 3323042 w 9366542"/>
              <a:gd name="connsiteY1475" fmla="*/ 5129386 h 6308306"/>
              <a:gd name="connsiteX1476" fmla="*/ 3368356 w 9366542"/>
              <a:gd name="connsiteY1476" fmla="*/ 5114271 h 6308306"/>
              <a:gd name="connsiteX1477" fmla="*/ 3398565 w 9366542"/>
              <a:gd name="connsiteY1477" fmla="*/ 5114271 h 6308306"/>
              <a:gd name="connsiteX1478" fmla="*/ 3393530 w 9366542"/>
              <a:gd name="connsiteY1478" fmla="*/ 5119309 h 6308306"/>
              <a:gd name="connsiteX1479" fmla="*/ 3393530 w 9366542"/>
              <a:gd name="connsiteY1479" fmla="*/ 5124348 h 6308306"/>
              <a:gd name="connsiteX1480" fmla="*/ 3544578 w 9366542"/>
              <a:gd name="connsiteY1480" fmla="*/ 5114271 h 6308306"/>
              <a:gd name="connsiteX1481" fmla="*/ 3599960 w 9366542"/>
              <a:gd name="connsiteY1481" fmla="*/ 5114271 h 6308306"/>
              <a:gd name="connsiteX1482" fmla="*/ 3615065 w 9366542"/>
              <a:gd name="connsiteY1482" fmla="*/ 5139462 h 6308306"/>
              <a:gd name="connsiteX1483" fmla="*/ 3579821 w 9366542"/>
              <a:gd name="connsiteY1483" fmla="*/ 5139462 h 6308306"/>
              <a:gd name="connsiteX1484" fmla="*/ 3539541 w 9366542"/>
              <a:gd name="connsiteY1484" fmla="*/ 5119309 h 6308306"/>
              <a:gd name="connsiteX1485" fmla="*/ 3423741 w 9366542"/>
              <a:gd name="connsiteY1485" fmla="*/ 5134423 h 6308306"/>
              <a:gd name="connsiteX1486" fmla="*/ 3418704 w 9366542"/>
              <a:gd name="connsiteY1486" fmla="*/ 5124348 h 6308306"/>
              <a:gd name="connsiteX1487" fmla="*/ 3282762 w 9366542"/>
              <a:gd name="connsiteY1487" fmla="*/ 5139462 h 6308306"/>
              <a:gd name="connsiteX1488" fmla="*/ 3242482 w 9366542"/>
              <a:gd name="connsiteY1488" fmla="*/ 5134423 h 6308306"/>
              <a:gd name="connsiteX1489" fmla="*/ 3202203 w 9366542"/>
              <a:gd name="connsiteY1489" fmla="*/ 5144500 h 6308306"/>
              <a:gd name="connsiteX1490" fmla="*/ 3197169 w 9366542"/>
              <a:gd name="connsiteY1490" fmla="*/ 5154576 h 6308306"/>
              <a:gd name="connsiteX1491" fmla="*/ 3166959 w 9366542"/>
              <a:gd name="connsiteY1491" fmla="*/ 5149539 h 6308306"/>
              <a:gd name="connsiteX1492" fmla="*/ 3121645 w 9366542"/>
              <a:gd name="connsiteY1492" fmla="*/ 5159614 h 6308306"/>
              <a:gd name="connsiteX1493" fmla="*/ 3086400 w 9366542"/>
              <a:gd name="connsiteY1493" fmla="*/ 5179766 h 6308306"/>
              <a:gd name="connsiteX1494" fmla="*/ 3096471 w 9366542"/>
              <a:gd name="connsiteY1494" fmla="*/ 5179766 h 6308306"/>
              <a:gd name="connsiteX1495" fmla="*/ 3071295 w 9366542"/>
              <a:gd name="connsiteY1495" fmla="*/ 5189843 h 6308306"/>
              <a:gd name="connsiteX1496" fmla="*/ 3076331 w 9366542"/>
              <a:gd name="connsiteY1496" fmla="*/ 5179766 h 6308306"/>
              <a:gd name="connsiteX1497" fmla="*/ 3020946 w 9366542"/>
              <a:gd name="connsiteY1497" fmla="*/ 5184805 h 6308306"/>
              <a:gd name="connsiteX1498" fmla="*/ 3020946 w 9366542"/>
              <a:gd name="connsiteY1498" fmla="*/ 5189843 h 6308306"/>
              <a:gd name="connsiteX1499" fmla="*/ 3071295 w 9366542"/>
              <a:gd name="connsiteY1499" fmla="*/ 5189843 h 6308306"/>
              <a:gd name="connsiteX1500" fmla="*/ 3136749 w 9366542"/>
              <a:gd name="connsiteY1500" fmla="*/ 5184805 h 6308306"/>
              <a:gd name="connsiteX1501" fmla="*/ 3166959 w 9366542"/>
              <a:gd name="connsiteY1501" fmla="*/ 5199919 h 6308306"/>
              <a:gd name="connsiteX1502" fmla="*/ 3192134 w 9366542"/>
              <a:gd name="connsiteY1502" fmla="*/ 5194880 h 6308306"/>
              <a:gd name="connsiteX1503" fmla="*/ 3192134 w 9366542"/>
              <a:gd name="connsiteY1503" fmla="*/ 5199919 h 6308306"/>
              <a:gd name="connsiteX1504" fmla="*/ 3227377 w 9366542"/>
              <a:gd name="connsiteY1504" fmla="*/ 5199919 h 6308306"/>
              <a:gd name="connsiteX1505" fmla="*/ 3242482 w 9366542"/>
              <a:gd name="connsiteY1505" fmla="*/ 5209996 h 6308306"/>
              <a:gd name="connsiteX1506" fmla="*/ 3318006 w 9366542"/>
              <a:gd name="connsiteY1506" fmla="*/ 5199919 h 6308306"/>
              <a:gd name="connsiteX1507" fmla="*/ 3373389 w 9366542"/>
              <a:gd name="connsiteY1507" fmla="*/ 5184805 h 6308306"/>
              <a:gd name="connsiteX1508" fmla="*/ 3358286 w 9366542"/>
              <a:gd name="connsiteY1508" fmla="*/ 5199919 h 6308306"/>
              <a:gd name="connsiteX1509" fmla="*/ 3383461 w 9366542"/>
              <a:gd name="connsiteY1509" fmla="*/ 5204957 h 6308306"/>
              <a:gd name="connsiteX1510" fmla="*/ 3448913 w 9366542"/>
              <a:gd name="connsiteY1510" fmla="*/ 5199919 h 6308306"/>
              <a:gd name="connsiteX1511" fmla="*/ 3428774 w 9366542"/>
              <a:gd name="connsiteY1511" fmla="*/ 5209996 h 6308306"/>
              <a:gd name="connsiteX1512" fmla="*/ 3443879 w 9366542"/>
              <a:gd name="connsiteY1512" fmla="*/ 5220071 h 6308306"/>
              <a:gd name="connsiteX1513" fmla="*/ 3469053 w 9366542"/>
              <a:gd name="connsiteY1513" fmla="*/ 5199919 h 6308306"/>
              <a:gd name="connsiteX1514" fmla="*/ 3474089 w 9366542"/>
              <a:gd name="connsiteY1514" fmla="*/ 5209996 h 6308306"/>
              <a:gd name="connsiteX1515" fmla="*/ 3484159 w 9366542"/>
              <a:gd name="connsiteY1515" fmla="*/ 5199919 h 6308306"/>
              <a:gd name="connsiteX1516" fmla="*/ 3489193 w 9366542"/>
              <a:gd name="connsiteY1516" fmla="*/ 5204957 h 6308306"/>
              <a:gd name="connsiteX1517" fmla="*/ 3564716 w 9366542"/>
              <a:gd name="connsiteY1517" fmla="*/ 5199919 h 6308306"/>
              <a:gd name="connsiteX1518" fmla="*/ 3559682 w 9366542"/>
              <a:gd name="connsiteY1518" fmla="*/ 5204957 h 6308306"/>
              <a:gd name="connsiteX1519" fmla="*/ 3534507 w 9366542"/>
              <a:gd name="connsiteY1519" fmla="*/ 5230148 h 6308306"/>
              <a:gd name="connsiteX1520" fmla="*/ 3529473 w 9366542"/>
              <a:gd name="connsiteY1520" fmla="*/ 5220071 h 6308306"/>
              <a:gd name="connsiteX1521" fmla="*/ 3514367 w 9366542"/>
              <a:gd name="connsiteY1521" fmla="*/ 5235185 h 6308306"/>
              <a:gd name="connsiteX1522" fmla="*/ 3448913 w 9366542"/>
              <a:gd name="connsiteY1522" fmla="*/ 5245262 h 6308306"/>
              <a:gd name="connsiteX1523" fmla="*/ 3433809 w 9366542"/>
              <a:gd name="connsiteY1523" fmla="*/ 5235185 h 6308306"/>
              <a:gd name="connsiteX1524" fmla="*/ 3403599 w 9366542"/>
              <a:gd name="connsiteY1524" fmla="*/ 5230148 h 6308306"/>
              <a:gd name="connsiteX1525" fmla="*/ 3403599 w 9366542"/>
              <a:gd name="connsiteY1525" fmla="*/ 5250301 h 6308306"/>
              <a:gd name="connsiteX1526" fmla="*/ 3398565 w 9366542"/>
              <a:gd name="connsiteY1526" fmla="*/ 5250301 h 6308306"/>
              <a:gd name="connsiteX1527" fmla="*/ 3398565 w 9366542"/>
              <a:gd name="connsiteY1527" fmla="*/ 5235185 h 6308306"/>
              <a:gd name="connsiteX1528" fmla="*/ 3323042 w 9366542"/>
              <a:gd name="connsiteY1528" fmla="*/ 5250301 h 6308306"/>
              <a:gd name="connsiteX1529" fmla="*/ 3307937 w 9366542"/>
              <a:gd name="connsiteY1529" fmla="*/ 5265415 h 6308306"/>
              <a:gd name="connsiteX1530" fmla="*/ 3297866 w 9366542"/>
              <a:gd name="connsiteY1530" fmla="*/ 5265415 h 6308306"/>
              <a:gd name="connsiteX1531" fmla="*/ 3307937 w 9366542"/>
              <a:gd name="connsiteY1531" fmla="*/ 5255338 h 6308306"/>
              <a:gd name="connsiteX1532" fmla="*/ 3302901 w 9366542"/>
              <a:gd name="connsiteY1532" fmla="*/ 5255338 h 6308306"/>
              <a:gd name="connsiteX1533" fmla="*/ 3247519 w 9366542"/>
              <a:gd name="connsiteY1533" fmla="*/ 5215033 h 6308306"/>
              <a:gd name="connsiteX1534" fmla="*/ 3237448 w 9366542"/>
              <a:gd name="connsiteY1534" fmla="*/ 5240224 h 6308306"/>
              <a:gd name="connsiteX1535" fmla="*/ 3222343 w 9366542"/>
              <a:gd name="connsiteY1535" fmla="*/ 5250301 h 6308306"/>
              <a:gd name="connsiteX1536" fmla="*/ 3212272 w 9366542"/>
              <a:gd name="connsiteY1536" fmla="*/ 5235185 h 6308306"/>
              <a:gd name="connsiteX1537" fmla="*/ 3166959 w 9366542"/>
              <a:gd name="connsiteY1537" fmla="*/ 5265415 h 6308306"/>
              <a:gd name="connsiteX1538" fmla="*/ 3151854 w 9366542"/>
              <a:gd name="connsiteY1538" fmla="*/ 5255338 h 6308306"/>
              <a:gd name="connsiteX1539" fmla="*/ 3101505 w 9366542"/>
              <a:gd name="connsiteY1539" fmla="*/ 5275490 h 6308306"/>
              <a:gd name="connsiteX1540" fmla="*/ 3041086 w 9366542"/>
              <a:gd name="connsiteY1540" fmla="*/ 5265415 h 6308306"/>
              <a:gd name="connsiteX1541" fmla="*/ 3020946 w 9366542"/>
              <a:gd name="connsiteY1541" fmla="*/ 5280529 h 6308306"/>
              <a:gd name="connsiteX1542" fmla="*/ 3015912 w 9366542"/>
              <a:gd name="connsiteY1542" fmla="*/ 5275490 h 6308306"/>
              <a:gd name="connsiteX1543" fmla="*/ 2965562 w 9366542"/>
              <a:gd name="connsiteY1543" fmla="*/ 5285567 h 6308306"/>
              <a:gd name="connsiteX1544" fmla="*/ 2955494 w 9366542"/>
              <a:gd name="connsiteY1544" fmla="*/ 5270453 h 6308306"/>
              <a:gd name="connsiteX1545" fmla="*/ 2945423 w 9366542"/>
              <a:gd name="connsiteY1545" fmla="*/ 5275490 h 6308306"/>
              <a:gd name="connsiteX1546" fmla="*/ 2925283 w 9366542"/>
              <a:gd name="connsiteY1546" fmla="*/ 5275490 h 6308306"/>
              <a:gd name="connsiteX1547" fmla="*/ 2925283 w 9366542"/>
              <a:gd name="connsiteY1547" fmla="*/ 5290606 h 6308306"/>
              <a:gd name="connsiteX1548" fmla="*/ 2864864 w 9366542"/>
              <a:gd name="connsiteY1548" fmla="*/ 5285567 h 6308306"/>
              <a:gd name="connsiteX1549" fmla="*/ 2895073 w 9366542"/>
              <a:gd name="connsiteY1549" fmla="*/ 5270453 h 6308306"/>
              <a:gd name="connsiteX1550" fmla="*/ 2885003 w 9366542"/>
              <a:gd name="connsiteY1550" fmla="*/ 5255338 h 6308306"/>
              <a:gd name="connsiteX1551" fmla="*/ 2854795 w 9366542"/>
              <a:gd name="connsiteY1551" fmla="*/ 5270453 h 6308306"/>
              <a:gd name="connsiteX1552" fmla="*/ 2814515 w 9366542"/>
              <a:gd name="connsiteY1552" fmla="*/ 5260376 h 6308306"/>
              <a:gd name="connsiteX1553" fmla="*/ 2804446 w 9366542"/>
              <a:gd name="connsiteY1553" fmla="*/ 5270453 h 6308306"/>
              <a:gd name="connsiteX1554" fmla="*/ 2794375 w 9366542"/>
              <a:gd name="connsiteY1554" fmla="*/ 5280529 h 6308306"/>
              <a:gd name="connsiteX1555" fmla="*/ 2814515 w 9366542"/>
              <a:gd name="connsiteY1555" fmla="*/ 5290606 h 6308306"/>
              <a:gd name="connsiteX1556" fmla="*/ 2728922 w 9366542"/>
              <a:gd name="connsiteY1556" fmla="*/ 5290606 h 6308306"/>
              <a:gd name="connsiteX1557" fmla="*/ 2744026 w 9366542"/>
              <a:gd name="connsiteY1557" fmla="*/ 5275490 h 6308306"/>
              <a:gd name="connsiteX1558" fmla="*/ 2744026 w 9366542"/>
              <a:gd name="connsiteY1558" fmla="*/ 5280529 h 6308306"/>
              <a:gd name="connsiteX1559" fmla="*/ 2764166 w 9366542"/>
              <a:gd name="connsiteY1559" fmla="*/ 5275490 h 6308306"/>
              <a:gd name="connsiteX1560" fmla="*/ 2728922 w 9366542"/>
              <a:gd name="connsiteY1560" fmla="*/ 5265415 h 6308306"/>
              <a:gd name="connsiteX1561" fmla="*/ 2723887 w 9366542"/>
              <a:gd name="connsiteY1561" fmla="*/ 5275490 h 6308306"/>
              <a:gd name="connsiteX1562" fmla="*/ 2713817 w 9366542"/>
              <a:gd name="connsiteY1562" fmla="*/ 5265415 h 6308306"/>
              <a:gd name="connsiteX1563" fmla="*/ 2698712 w 9366542"/>
              <a:gd name="connsiteY1563" fmla="*/ 5270453 h 6308306"/>
              <a:gd name="connsiteX1564" fmla="*/ 2683607 w 9366542"/>
              <a:gd name="connsiteY1564" fmla="*/ 5275490 h 6308306"/>
              <a:gd name="connsiteX1565" fmla="*/ 2658432 w 9366542"/>
              <a:gd name="connsiteY1565" fmla="*/ 5270453 h 6308306"/>
              <a:gd name="connsiteX1566" fmla="*/ 2628224 w 9366542"/>
              <a:gd name="connsiteY1566" fmla="*/ 5280529 h 6308306"/>
              <a:gd name="connsiteX1567" fmla="*/ 2623188 w 9366542"/>
              <a:gd name="connsiteY1567" fmla="*/ 5280529 h 6308306"/>
              <a:gd name="connsiteX1568" fmla="*/ 2618153 w 9366542"/>
              <a:gd name="connsiteY1568" fmla="*/ 5285567 h 6308306"/>
              <a:gd name="connsiteX1569" fmla="*/ 2613119 w 9366542"/>
              <a:gd name="connsiteY1569" fmla="*/ 5300681 h 6308306"/>
              <a:gd name="connsiteX1570" fmla="*/ 2608084 w 9366542"/>
              <a:gd name="connsiteY1570" fmla="*/ 5295644 h 6308306"/>
              <a:gd name="connsiteX1571" fmla="*/ 2606196 w 9366542"/>
              <a:gd name="connsiteY1571" fmla="*/ 5296903 h 6308306"/>
              <a:gd name="connsiteX1572" fmla="*/ 2593978 w 9366542"/>
              <a:gd name="connsiteY1572" fmla="*/ 5305054 h 6308306"/>
              <a:gd name="connsiteX1573" fmla="*/ 2598014 w 9366542"/>
              <a:gd name="connsiteY1573" fmla="*/ 5300681 h 6308306"/>
              <a:gd name="connsiteX1574" fmla="*/ 2587944 w 9366542"/>
              <a:gd name="connsiteY1574" fmla="*/ 5290606 h 6308306"/>
              <a:gd name="connsiteX1575" fmla="*/ 2532560 w 9366542"/>
              <a:gd name="connsiteY1575" fmla="*/ 5305720 h 6308306"/>
              <a:gd name="connsiteX1576" fmla="*/ 2537595 w 9366542"/>
              <a:gd name="connsiteY1576" fmla="*/ 5290606 h 6308306"/>
              <a:gd name="connsiteX1577" fmla="*/ 2512421 w 9366542"/>
              <a:gd name="connsiteY1577" fmla="*/ 5285567 h 6308306"/>
              <a:gd name="connsiteX1578" fmla="*/ 2487247 w 9366542"/>
              <a:gd name="connsiteY1578" fmla="*/ 5290606 h 6308306"/>
              <a:gd name="connsiteX1579" fmla="*/ 2517456 w 9366542"/>
              <a:gd name="connsiteY1579" fmla="*/ 5300681 h 6308306"/>
              <a:gd name="connsiteX1580" fmla="*/ 2497316 w 9366542"/>
              <a:gd name="connsiteY1580" fmla="*/ 5300681 h 6308306"/>
              <a:gd name="connsiteX1581" fmla="*/ 2492280 w 9366542"/>
              <a:gd name="connsiteY1581" fmla="*/ 5305720 h 6308306"/>
              <a:gd name="connsiteX1582" fmla="*/ 2497316 w 9366542"/>
              <a:gd name="connsiteY1582" fmla="*/ 5310758 h 6308306"/>
              <a:gd name="connsiteX1583" fmla="*/ 2497316 w 9366542"/>
              <a:gd name="connsiteY1583" fmla="*/ 5320834 h 6308306"/>
              <a:gd name="connsiteX1584" fmla="*/ 2487247 w 9366542"/>
              <a:gd name="connsiteY1584" fmla="*/ 5310758 h 6308306"/>
              <a:gd name="connsiteX1585" fmla="*/ 2477177 w 9366542"/>
              <a:gd name="connsiteY1585" fmla="*/ 5310758 h 6308306"/>
              <a:gd name="connsiteX1586" fmla="*/ 2487247 w 9366542"/>
              <a:gd name="connsiteY1586" fmla="*/ 5295644 h 6308306"/>
              <a:gd name="connsiteX1587" fmla="*/ 2477177 w 9366542"/>
              <a:gd name="connsiteY1587" fmla="*/ 5290606 h 6308306"/>
              <a:gd name="connsiteX1588" fmla="*/ 2441933 w 9366542"/>
              <a:gd name="connsiteY1588" fmla="*/ 5300681 h 6308306"/>
              <a:gd name="connsiteX1589" fmla="*/ 2426827 w 9366542"/>
              <a:gd name="connsiteY1589" fmla="*/ 5300681 h 6308306"/>
              <a:gd name="connsiteX1590" fmla="*/ 2426827 w 9366542"/>
              <a:gd name="connsiteY1590" fmla="*/ 5315797 h 6308306"/>
              <a:gd name="connsiteX1591" fmla="*/ 2421792 w 9366542"/>
              <a:gd name="connsiteY1591" fmla="*/ 5320834 h 6308306"/>
              <a:gd name="connsiteX1592" fmla="*/ 2391582 w 9366542"/>
              <a:gd name="connsiteY1592" fmla="*/ 5305720 h 6308306"/>
              <a:gd name="connsiteX1593" fmla="*/ 2381512 w 9366542"/>
              <a:gd name="connsiteY1593" fmla="*/ 5315797 h 6308306"/>
              <a:gd name="connsiteX1594" fmla="*/ 2331163 w 9366542"/>
              <a:gd name="connsiteY1594" fmla="*/ 5300681 h 6308306"/>
              <a:gd name="connsiteX1595" fmla="*/ 2371444 w 9366542"/>
              <a:gd name="connsiteY1595" fmla="*/ 5300681 h 6308306"/>
              <a:gd name="connsiteX1596" fmla="*/ 2371444 w 9366542"/>
              <a:gd name="connsiteY1596" fmla="*/ 5275490 h 6308306"/>
              <a:gd name="connsiteX1597" fmla="*/ 2386548 w 9366542"/>
              <a:gd name="connsiteY1597" fmla="*/ 5270453 h 6308306"/>
              <a:gd name="connsiteX1598" fmla="*/ 2366410 w 9366542"/>
              <a:gd name="connsiteY1598" fmla="*/ 5270453 h 6308306"/>
              <a:gd name="connsiteX1599" fmla="*/ 2336199 w 9366542"/>
              <a:gd name="connsiteY1599" fmla="*/ 5290606 h 6308306"/>
              <a:gd name="connsiteX1600" fmla="*/ 2280814 w 9366542"/>
              <a:gd name="connsiteY1600" fmla="*/ 5285567 h 6308306"/>
              <a:gd name="connsiteX1601" fmla="*/ 2255640 w 9366542"/>
              <a:gd name="connsiteY1601" fmla="*/ 5295644 h 6308306"/>
              <a:gd name="connsiteX1602" fmla="*/ 2311025 w 9366542"/>
              <a:gd name="connsiteY1602" fmla="*/ 5300681 h 6308306"/>
              <a:gd name="connsiteX1603" fmla="*/ 2295919 w 9366542"/>
              <a:gd name="connsiteY1603" fmla="*/ 5310758 h 6308306"/>
              <a:gd name="connsiteX1604" fmla="*/ 2300955 w 9366542"/>
              <a:gd name="connsiteY1604" fmla="*/ 5315797 h 6308306"/>
              <a:gd name="connsiteX1605" fmla="*/ 2280814 w 9366542"/>
              <a:gd name="connsiteY1605" fmla="*/ 5320834 h 6308306"/>
              <a:gd name="connsiteX1606" fmla="*/ 2270745 w 9366542"/>
              <a:gd name="connsiteY1606" fmla="*/ 5325872 h 6308306"/>
              <a:gd name="connsiteX1607" fmla="*/ 2290885 w 9366542"/>
              <a:gd name="connsiteY1607" fmla="*/ 5335949 h 6308306"/>
              <a:gd name="connsiteX1608" fmla="*/ 2230465 w 9366542"/>
              <a:gd name="connsiteY1608" fmla="*/ 5361138 h 6308306"/>
              <a:gd name="connsiteX1609" fmla="*/ 2200257 w 9366542"/>
              <a:gd name="connsiteY1609" fmla="*/ 5356101 h 6308306"/>
              <a:gd name="connsiteX1610" fmla="*/ 2220396 w 9366542"/>
              <a:gd name="connsiteY1610" fmla="*/ 5346024 h 6308306"/>
              <a:gd name="connsiteX1611" fmla="*/ 2190186 w 9366542"/>
              <a:gd name="connsiteY1611" fmla="*/ 5335949 h 6308306"/>
              <a:gd name="connsiteX1612" fmla="*/ 2159977 w 9366542"/>
              <a:gd name="connsiteY1612" fmla="*/ 5346024 h 6308306"/>
              <a:gd name="connsiteX1613" fmla="*/ 2159977 w 9366542"/>
              <a:gd name="connsiteY1613" fmla="*/ 5361138 h 6308306"/>
              <a:gd name="connsiteX1614" fmla="*/ 2134802 w 9366542"/>
              <a:gd name="connsiteY1614" fmla="*/ 5386329 h 6308306"/>
              <a:gd name="connsiteX1615" fmla="*/ 2139837 w 9366542"/>
              <a:gd name="connsiteY1615" fmla="*/ 5401443 h 6308306"/>
              <a:gd name="connsiteX1616" fmla="*/ 2144872 w 9366542"/>
              <a:gd name="connsiteY1616" fmla="*/ 5406482 h 6308306"/>
              <a:gd name="connsiteX1617" fmla="*/ 2159977 w 9366542"/>
              <a:gd name="connsiteY1617" fmla="*/ 5391368 h 6308306"/>
              <a:gd name="connsiteX1618" fmla="*/ 2195222 w 9366542"/>
              <a:gd name="connsiteY1618" fmla="*/ 5391368 h 6308306"/>
              <a:gd name="connsiteX1619" fmla="*/ 2180117 w 9366542"/>
              <a:gd name="connsiteY1619" fmla="*/ 5401443 h 6308306"/>
              <a:gd name="connsiteX1620" fmla="*/ 2195222 w 9366542"/>
              <a:gd name="connsiteY1620" fmla="*/ 5411520 h 6308306"/>
              <a:gd name="connsiteX1621" fmla="*/ 2180117 w 9366542"/>
              <a:gd name="connsiteY1621" fmla="*/ 5416559 h 6308306"/>
              <a:gd name="connsiteX1622" fmla="*/ 2180117 w 9366542"/>
              <a:gd name="connsiteY1622" fmla="*/ 5421596 h 6308306"/>
              <a:gd name="connsiteX1623" fmla="*/ 2200257 w 9366542"/>
              <a:gd name="connsiteY1623" fmla="*/ 5436711 h 6308306"/>
              <a:gd name="connsiteX1624" fmla="*/ 2205291 w 9366542"/>
              <a:gd name="connsiteY1624" fmla="*/ 5446787 h 6308306"/>
              <a:gd name="connsiteX1625" fmla="*/ 2220396 w 9366542"/>
              <a:gd name="connsiteY1625" fmla="*/ 5441748 h 6308306"/>
              <a:gd name="connsiteX1626" fmla="*/ 2210326 w 9366542"/>
              <a:gd name="connsiteY1626" fmla="*/ 5431673 h 6308306"/>
              <a:gd name="connsiteX1627" fmla="*/ 2245570 w 9366542"/>
              <a:gd name="connsiteY1627" fmla="*/ 5401443 h 6308306"/>
              <a:gd name="connsiteX1628" fmla="*/ 2265709 w 9366542"/>
              <a:gd name="connsiteY1628" fmla="*/ 5411520 h 6308306"/>
              <a:gd name="connsiteX1629" fmla="*/ 2275780 w 9366542"/>
              <a:gd name="connsiteY1629" fmla="*/ 5386329 h 6308306"/>
              <a:gd name="connsiteX1630" fmla="*/ 2321094 w 9366542"/>
              <a:gd name="connsiteY1630" fmla="*/ 5401443 h 6308306"/>
              <a:gd name="connsiteX1631" fmla="*/ 2336199 w 9366542"/>
              <a:gd name="connsiteY1631" fmla="*/ 5386329 h 6308306"/>
              <a:gd name="connsiteX1632" fmla="*/ 2351304 w 9366542"/>
              <a:gd name="connsiteY1632" fmla="*/ 5391368 h 6308306"/>
              <a:gd name="connsiteX1633" fmla="*/ 2341233 w 9366542"/>
              <a:gd name="connsiteY1633" fmla="*/ 5406482 h 6308306"/>
              <a:gd name="connsiteX1634" fmla="*/ 2361373 w 9366542"/>
              <a:gd name="connsiteY1634" fmla="*/ 5426634 h 6308306"/>
              <a:gd name="connsiteX1635" fmla="*/ 2401653 w 9366542"/>
              <a:gd name="connsiteY1635" fmla="*/ 5416559 h 6308306"/>
              <a:gd name="connsiteX1636" fmla="*/ 2436897 w 9366542"/>
              <a:gd name="connsiteY1636" fmla="*/ 5421596 h 6308306"/>
              <a:gd name="connsiteX1637" fmla="*/ 2436897 w 9366542"/>
              <a:gd name="connsiteY1637" fmla="*/ 5426634 h 6308306"/>
              <a:gd name="connsiteX1638" fmla="*/ 2391582 w 9366542"/>
              <a:gd name="connsiteY1638" fmla="*/ 5446787 h 6308306"/>
              <a:gd name="connsiteX1639" fmla="*/ 2371444 w 9366542"/>
              <a:gd name="connsiteY1639" fmla="*/ 5492130 h 6308306"/>
              <a:gd name="connsiteX1640" fmla="*/ 2295919 w 9366542"/>
              <a:gd name="connsiteY1640" fmla="*/ 5487092 h 6308306"/>
              <a:gd name="connsiteX1641" fmla="*/ 2295919 w 9366542"/>
              <a:gd name="connsiteY1641" fmla="*/ 5482055 h 6308306"/>
              <a:gd name="connsiteX1642" fmla="*/ 2321094 w 9366542"/>
              <a:gd name="connsiteY1642" fmla="*/ 5482055 h 6308306"/>
              <a:gd name="connsiteX1643" fmla="*/ 2305989 w 9366542"/>
              <a:gd name="connsiteY1643" fmla="*/ 5466939 h 6308306"/>
              <a:gd name="connsiteX1644" fmla="*/ 2250606 w 9366542"/>
              <a:gd name="connsiteY1644" fmla="*/ 5471978 h 6308306"/>
              <a:gd name="connsiteX1645" fmla="*/ 2245570 w 9366542"/>
              <a:gd name="connsiteY1645" fmla="*/ 5461902 h 6308306"/>
              <a:gd name="connsiteX1646" fmla="*/ 2225431 w 9366542"/>
              <a:gd name="connsiteY1646" fmla="*/ 5466939 h 6308306"/>
              <a:gd name="connsiteX1647" fmla="*/ 2235501 w 9366542"/>
              <a:gd name="connsiteY1647" fmla="*/ 5487092 h 6308306"/>
              <a:gd name="connsiteX1648" fmla="*/ 2220396 w 9366542"/>
              <a:gd name="connsiteY1648" fmla="*/ 5497169 h 6308306"/>
              <a:gd name="connsiteX1649" fmla="*/ 2230465 w 9366542"/>
              <a:gd name="connsiteY1649" fmla="*/ 5502207 h 6308306"/>
              <a:gd name="connsiteX1650" fmla="*/ 2230465 w 9366542"/>
              <a:gd name="connsiteY1650" fmla="*/ 5512282 h 6308306"/>
              <a:gd name="connsiteX1651" fmla="*/ 2210326 w 9366542"/>
              <a:gd name="connsiteY1651" fmla="*/ 5527396 h 6308306"/>
              <a:gd name="connsiteX1652" fmla="*/ 2210326 w 9366542"/>
              <a:gd name="connsiteY1652" fmla="*/ 5537473 h 6308306"/>
              <a:gd name="connsiteX1653" fmla="*/ 2240535 w 9366542"/>
              <a:gd name="connsiteY1653" fmla="*/ 5527396 h 6308306"/>
              <a:gd name="connsiteX1654" fmla="*/ 2210326 w 9366542"/>
              <a:gd name="connsiteY1654" fmla="*/ 5552587 h 6308306"/>
              <a:gd name="connsiteX1655" fmla="*/ 2265709 w 9366542"/>
              <a:gd name="connsiteY1655" fmla="*/ 5552587 h 6308306"/>
              <a:gd name="connsiteX1656" fmla="*/ 2255640 w 9366542"/>
              <a:gd name="connsiteY1656" fmla="*/ 5562664 h 6308306"/>
              <a:gd name="connsiteX1657" fmla="*/ 2250606 w 9366542"/>
              <a:gd name="connsiteY1657" fmla="*/ 5562664 h 6308306"/>
              <a:gd name="connsiteX1658" fmla="*/ 2230465 w 9366542"/>
              <a:gd name="connsiteY1658" fmla="*/ 5577778 h 6308306"/>
              <a:gd name="connsiteX1659" fmla="*/ 2195222 w 9366542"/>
              <a:gd name="connsiteY1659" fmla="*/ 5587854 h 6308306"/>
              <a:gd name="connsiteX1660" fmla="*/ 2195222 w 9366542"/>
              <a:gd name="connsiteY1660" fmla="*/ 5567701 h 6308306"/>
              <a:gd name="connsiteX1661" fmla="*/ 2180117 w 9366542"/>
              <a:gd name="connsiteY1661" fmla="*/ 5547549 h 6308306"/>
              <a:gd name="connsiteX1662" fmla="*/ 2180117 w 9366542"/>
              <a:gd name="connsiteY1662" fmla="*/ 5532435 h 6308306"/>
              <a:gd name="connsiteX1663" fmla="*/ 2210326 w 9366542"/>
              <a:gd name="connsiteY1663" fmla="*/ 5522359 h 6308306"/>
              <a:gd name="connsiteX1664" fmla="*/ 2195222 w 9366542"/>
              <a:gd name="connsiteY1664" fmla="*/ 5441748 h 6308306"/>
              <a:gd name="connsiteX1665" fmla="*/ 2185152 w 9366542"/>
              <a:gd name="connsiteY1665" fmla="*/ 5436711 h 6308306"/>
              <a:gd name="connsiteX1666" fmla="*/ 2159977 w 9366542"/>
              <a:gd name="connsiteY1666" fmla="*/ 5451825 h 6308306"/>
              <a:gd name="connsiteX1667" fmla="*/ 2139837 w 9366542"/>
              <a:gd name="connsiteY1667" fmla="*/ 5436711 h 6308306"/>
              <a:gd name="connsiteX1668" fmla="*/ 2119697 w 9366542"/>
              <a:gd name="connsiteY1668" fmla="*/ 5436711 h 6308306"/>
              <a:gd name="connsiteX1669" fmla="*/ 2099558 w 9366542"/>
              <a:gd name="connsiteY1669" fmla="*/ 5461902 h 6308306"/>
              <a:gd name="connsiteX1670" fmla="*/ 2104592 w 9366542"/>
              <a:gd name="connsiteY1670" fmla="*/ 5471978 h 6308306"/>
              <a:gd name="connsiteX1671" fmla="*/ 2089487 w 9366542"/>
              <a:gd name="connsiteY1671" fmla="*/ 5477016 h 6308306"/>
              <a:gd name="connsiteX1672" fmla="*/ 2099558 w 9366542"/>
              <a:gd name="connsiteY1672" fmla="*/ 5487092 h 6308306"/>
              <a:gd name="connsiteX1673" fmla="*/ 2094523 w 9366542"/>
              <a:gd name="connsiteY1673" fmla="*/ 5507244 h 6308306"/>
              <a:gd name="connsiteX1674" fmla="*/ 2074385 w 9366542"/>
              <a:gd name="connsiteY1674" fmla="*/ 5502207 h 6308306"/>
              <a:gd name="connsiteX1675" fmla="*/ 2069348 w 9366542"/>
              <a:gd name="connsiteY1675" fmla="*/ 5482055 h 6308306"/>
              <a:gd name="connsiteX1676" fmla="*/ 2074385 w 9366542"/>
              <a:gd name="connsiteY1676" fmla="*/ 5461902 h 6308306"/>
              <a:gd name="connsiteX1677" fmla="*/ 2064314 w 9366542"/>
              <a:gd name="connsiteY1677" fmla="*/ 5436711 h 6308306"/>
              <a:gd name="connsiteX1678" fmla="*/ 2049209 w 9366542"/>
              <a:gd name="connsiteY1678" fmla="*/ 5426634 h 6308306"/>
              <a:gd name="connsiteX1679" fmla="*/ 2008930 w 9366542"/>
              <a:gd name="connsiteY1679" fmla="*/ 5436711 h 6308306"/>
              <a:gd name="connsiteX1680" fmla="*/ 1988789 w 9366542"/>
              <a:gd name="connsiteY1680" fmla="*/ 5446787 h 6308306"/>
              <a:gd name="connsiteX1681" fmla="*/ 1968650 w 9366542"/>
              <a:gd name="connsiteY1681" fmla="*/ 5416559 h 6308306"/>
              <a:gd name="connsiteX1682" fmla="*/ 1988789 w 9366542"/>
              <a:gd name="connsiteY1682" fmla="*/ 5406482 h 6308306"/>
              <a:gd name="connsiteX1683" fmla="*/ 1983755 w 9366542"/>
              <a:gd name="connsiteY1683" fmla="*/ 5416559 h 6308306"/>
              <a:gd name="connsiteX1684" fmla="*/ 1998860 w 9366542"/>
              <a:gd name="connsiteY1684" fmla="*/ 5426634 h 6308306"/>
              <a:gd name="connsiteX1685" fmla="*/ 2049209 w 9366542"/>
              <a:gd name="connsiteY1685" fmla="*/ 5416559 h 6308306"/>
              <a:gd name="connsiteX1686" fmla="*/ 2044174 w 9366542"/>
              <a:gd name="connsiteY1686" fmla="*/ 5411520 h 6308306"/>
              <a:gd name="connsiteX1687" fmla="*/ 2079418 w 9366542"/>
              <a:gd name="connsiteY1687" fmla="*/ 5406482 h 6308306"/>
              <a:gd name="connsiteX1688" fmla="*/ 2099558 w 9366542"/>
              <a:gd name="connsiteY1688" fmla="*/ 5376254 h 6308306"/>
              <a:gd name="connsiteX1689" fmla="*/ 2124733 w 9366542"/>
              <a:gd name="connsiteY1689" fmla="*/ 5376254 h 6308306"/>
              <a:gd name="connsiteX1690" fmla="*/ 2134802 w 9366542"/>
              <a:gd name="connsiteY1690" fmla="*/ 5366177 h 6308306"/>
              <a:gd name="connsiteX1691" fmla="*/ 2104592 w 9366542"/>
              <a:gd name="connsiteY1691" fmla="*/ 5361138 h 6308306"/>
              <a:gd name="connsiteX1692" fmla="*/ 2129767 w 9366542"/>
              <a:gd name="connsiteY1692" fmla="*/ 5346024 h 6308306"/>
              <a:gd name="connsiteX1693" fmla="*/ 2200257 w 9366542"/>
              <a:gd name="connsiteY1693" fmla="*/ 5320834 h 6308306"/>
              <a:gd name="connsiteX1694" fmla="*/ 2159977 w 9366542"/>
              <a:gd name="connsiteY1694" fmla="*/ 5310758 h 6308306"/>
              <a:gd name="connsiteX1695" fmla="*/ 2175082 w 9366542"/>
              <a:gd name="connsiteY1695" fmla="*/ 5290606 h 6308306"/>
              <a:gd name="connsiteX1696" fmla="*/ 2195222 w 9366542"/>
              <a:gd name="connsiteY1696" fmla="*/ 5285567 h 6308306"/>
              <a:gd name="connsiteX1697" fmla="*/ 2225431 w 9366542"/>
              <a:gd name="connsiteY1697" fmla="*/ 5270453 h 6308306"/>
              <a:gd name="connsiteX1698" fmla="*/ 2220396 w 9366542"/>
              <a:gd name="connsiteY1698" fmla="*/ 5245262 h 6308306"/>
              <a:gd name="connsiteX1699" fmla="*/ 2240535 w 9366542"/>
              <a:gd name="connsiteY1699" fmla="*/ 5235185 h 6308306"/>
              <a:gd name="connsiteX1700" fmla="*/ 2255640 w 9366542"/>
              <a:gd name="connsiteY1700" fmla="*/ 5250301 h 6308306"/>
              <a:gd name="connsiteX1701" fmla="*/ 2311025 w 9366542"/>
              <a:gd name="connsiteY1701" fmla="*/ 5230148 h 6308306"/>
              <a:gd name="connsiteX1702" fmla="*/ 2351304 w 9366542"/>
              <a:gd name="connsiteY1702" fmla="*/ 5235185 h 6308306"/>
              <a:gd name="connsiteX1703" fmla="*/ 2351304 w 9366542"/>
              <a:gd name="connsiteY1703" fmla="*/ 5230148 h 6308306"/>
              <a:gd name="connsiteX1704" fmla="*/ 2356339 w 9366542"/>
              <a:gd name="connsiteY1704" fmla="*/ 5215033 h 6308306"/>
              <a:gd name="connsiteX1705" fmla="*/ 2321094 w 9366542"/>
              <a:gd name="connsiteY1705" fmla="*/ 5220071 h 6308306"/>
              <a:gd name="connsiteX1706" fmla="*/ 2316059 w 9366542"/>
              <a:gd name="connsiteY1706" fmla="*/ 5199919 h 6308306"/>
              <a:gd name="connsiteX1707" fmla="*/ 2341233 w 9366542"/>
              <a:gd name="connsiteY1707" fmla="*/ 5199919 h 6308306"/>
              <a:gd name="connsiteX1708" fmla="*/ 2341233 w 9366542"/>
              <a:gd name="connsiteY1708" fmla="*/ 5184805 h 6308306"/>
              <a:gd name="connsiteX1709" fmla="*/ 2346268 w 9366542"/>
              <a:gd name="connsiteY1709" fmla="*/ 5179766 h 6308306"/>
              <a:gd name="connsiteX1710" fmla="*/ 2341233 w 9366542"/>
              <a:gd name="connsiteY1710" fmla="*/ 5164652 h 6308306"/>
              <a:gd name="connsiteX1711" fmla="*/ 2311025 w 9366542"/>
              <a:gd name="connsiteY1711" fmla="*/ 5164652 h 6308306"/>
              <a:gd name="connsiteX1712" fmla="*/ 2321094 w 9366542"/>
              <a:gd name="connsiteY1712" fmla="*/ 5149539 h 6308306"/>
              <a:gd name="connsiteX1713" fmla="*/ 2280814 w 9366542"/>
              <a:gd name="connsiteY1713" fmla="*/ 5114271 h 6308306"/>
              <a:gd name="connsiteX1714" fmla="*/ 2260675 w 9366542"/>
              <a:gd name="connsiteY1714" fmla="*/ 5119309 h 6308306"/>
              <a:gd name="connsiteX1715" fmla="*/ 2270745 w 9366542"/>
              <a:gd name="connsiteY1715" fmla="*/ 5109234 h 6308306"/>
              <a:gd name="connsiteX1716" fmla="*/ 2220396 w 9366542"/>
              <a:gd name="connsiteY1716" fmla="*/ 5094118 h 6308306"/>
              <a:gd name="connsiteX1717" fmla="*/ 2205291 w 9366542"/>
              <a:gd name="connsiteY1717" fmla="*/ 5109234 h 6308306"/>
              <a:gd name="connsiteX1718" fmla="*/ 2200257 w 9366542"/>
              <a:gd name="connsiteY1718" fmla="*/ 5109234 h 6308306"/>
              <a:gd name="connsiteX1719" fmla="*/ 2205291 w 9366542"/>
              <a:gd name="connsiteY1719" fmla="*/ 5094118 h 6308306"/>
              <a:gd name="connsiteX1720" fmla="*/ 2185152 w 9366542"/>
              <a:gd name="connsiteY1720" fmla="*/ 5094118 h 6308306"/>
              <a:gd name="connsiteX1721" fmla="*/ 2175082 w 9366542"/>
              <a:gd name="connsiteY1721" fmla="*/ 5109234 h 6308306"/>
              <a:gd name="connsiteX1722" fmla="*/ 2159977 w 9366542"/>
              <a:gd name="connsiteY1722" fmla="*/ 5119309 h 6308306"/>
              <a:gd name="connsiteX1723" fmla="*/ 2165011 w 9366542"/>
              <a:gd name="connsiteY1723" fmla="*/ 5099157 h 6308306"/>
              <a:gd name="connsiteX1724" fmla="*/ 2119697 w 9366542"/>
              <a:gd name="connsiteY1724" fmla="*/ 5084043 h 6308306"/>
              <a:gd name="connsiteX1725" fmla="*/ 2069348 w 9366542"/>
              <a:gd name="connsiteY1725" fmla="*/ 5114271 h 6308306"/>
              <a:gd name="connsiteX1726" fmla="*/ 2059279 w 9366542"/>
              <a:gd name="connsiteY1726" fmla="*/ 5104195 h 6308306"/>
              <a:gd name="connsiteX1727" fmla="*/ 2029069 w 9366542"/>
              <a:gd name="connsiteY1727" fmla="*/ 5139462 h 6308306"/>
              <a:gd name="connsiteX1728" fmla="*/ 1983755 w 9366542"/>
              <a:gd name="connsiteY1728" fmla="*/ 5129386 h 6308306"/>
              <a:gd name="connsiteX1729" fmla="*/ 1998860 w 9366542"/>
              <a:gd name="connsiteY1729" fmla="*/ 5124348 h 6308306"/>
              <a:gd name="connsiteX1730" fmla="*/ 2044174 w 9366542"/>
              <a:gd name="connsiteY1730" fmla="*/ 5104195 h 6308306"/>
              <a:gd name="connsiteX1731" fmla="*/ 2042285 w 9366542"/>
              <a:gd name="connsiteY1731" fmla="*/ 5102305 h 6308306"/>
              <a:gd name="connsiteX1732" fmla="*/ 2030078 w 9366542"/>
              <a:gd name="connsiteY1732" fmla="*/ 5090088 h 6308306"/>
              <a:gd name="connsiteX1733" fmla="*/ 2054243 w 9366542"/>
              <a:gd name="connsiteY1733" fmla="*/ 5073966 h 6308306"/>
              <a:gd name="connsiteX1734" fmla="*/ 2034105 w 9366542"/>
              <a:gd name="connsiteY1734" fmla="*/ 5048775 h 6308306"/>
              <a:gd name="connsiteX1735" fmla="*/ 2049209 w 9366542"/>
              <a:gd name="connsiteY1735" fmla="*/ 5033661 h 6308306"/>
              <a:gd name="connsiteX1736" fmla="*/ 2044174 w 9366542"/>
              <a:gd name="connsiteY1736" fmla="*/ 5043738 h 6308306"/>
              <a:gd name="connsiteX1737" fmla="*/ 2049209 w 9366542"/>
              <a:gd name="connsiteY1737" fmla="*/ 5048775 h 6308306"/>
              <a:gd name="connsiteX1738" fmla="*/ 2104592 w 9366542"/>
              <a:gd name="connsiteY1738" fmla="*/ 5033661 h 6308306"/>
              <a:gd name="connsiteX1739" fmla="*/ 2119697 w 9366542"/>
              <a:gd name="connsiteY1739" fmla="*/ 5038699 h 6308306"/>
              <a:gd name="connsiteX1740" fmla="*/ 2180117 w 9366542"/>
              <a:gd name="connsiteY1740" fmla="*/ 5013508 h 6308306"/>
              <a:gd name="connsiteX1741" fmla="*/ 2175082 w 9366542"/>
              <a:gd name="connsiteY1741" fmla="*/ 5008470 h 6308306"/>
              <a:gd name="connsiteX1742" fmla="*/ 2165011 w 9366542"/>
              <a:gd name="connsiteY1742" fmla="*/ 5003433 h 6308306"/>
              <a:gd name="connsiteX1743" fmla="*/ 2154941 w 9366542"/>
              <a:gd name="connsiteY1743" fmla="*/ 4993356 h 6308306"/>
              <a:gd name="connsiteX1744" fmla="*/ 2154941 w 9366542"/>
              <a:gd name="connsiteY1744" fmla="*/ 4998394 h 6308306"/>
              <a:gd name="connsiteX1745" fmla="*/ 2114662 w 9366542"/>
              <a:gd name="connsiteY1745" fmla="*/ 4973204 h 6308306"/>
              <a:gd name="connsiteX1746" fmla="*/ 2109628 w 9366542"/>
              <a:gd name="connsiteY1746" fmla="*/ 4958090 h 6308306"/>
              <a:gd name="connsiteX1747" fmla="*/ 2119697 w 9366542"/>
              <a:gd name="connsiteY1747" fmla="*/ 4953051 h 6308306"/>
              <a:gd name="connsiteX1748" fmla="*/ 2089487 w 9366542"/>
              <a:gd name="connsiteY1748" fmla="*/ 4942976 h 6308306"/>
              <a:gd name="connsiteX1749" fmla="*/ 2094523 w 9366542"/>
              <a:gd name="connsiteY1749" fmla="*/ 4937937 h 6308306"/>
              <a:gd name="connsiteX1750" fmla="*/ 2079418 w 9366542"/>
              <a:gd name="connsiteY1750" fmla="*/ 4927860 h 6308306"/>
              <a:gd name="connsiteX1751" fmla="*/ 2069348 w 9366542"/>
              <a:gd name="connsiteY1751" fmla="*/ 4937937 h 6308306"/>
              <a:gd name="connsiteX1752" fmla="*/ 2079418 w 9366542"/>
              <a:gd name="connsiteY1752" fmla="*/ 4942976 h 6308306"/>
              <a:gd name="connsiteX1753" fmla="*/ 2054243 w 9366542"/>
              <a:gd name="connsiteY1753" fmla="*/ 4948013 h 6308306"/>
              <a:gd name="connsiteX1754" fmla="*/ 2079418 w 9366542"/>
              <a:gd name="connsiteY1754" fmla="*/ 4958090 h 6308306"/>
              <a:gd name="connsiteX1755" fmla="*/ 2049209 w 9366542"/>
              <a:gd name="connsiteY1755" fmla="*/ 4993356 h 6308306"/>
              <a:gd name="connsiteX1756" fmla="*/ 2039138 w 9366542"/>
              <a:gd name="connsiteY1756" fmla="*/ 4993356 h 6308306"/>
              <a:gd name="connsiteX1757" fmla="*/ 2029069 w 9366542"/>
              <a:gd name="connsiteY1757" fmla="*/ 5013508 h 6308306"/>
              <a:gd name="connsiteX1758" fmla="*/ 2013964 w 9366542"/>
              <a:gd name="connsiteY1758" fmla="*/ 4998394 h 6308306"/>
              <a:gd name="connsiteX1759" fmla="*/ 2049209 w 9366542"/>
              <a:gd name="connsiteY1759" fmla="*/ 4958090 h 6308306"/>
              <a:gd name="connsiteX1760" fmla="*/ 2029069 w 9366542"/>
              <a:gd name="connsiteY1760" fmla="*/ 4953051 h 6308306"/>
              <a:gd name="connsiteX1761" fmla="*/ 2029069 w 9366542"/>
              <a:gd name="connsiteY1761" fmla="*/ 4968165 h 6308306"/>
              <a:gd name="connsiteX1762" fmla="*/ 2013964 w 9366542"/>
              <a:gd name="connsiteY1762" fmla="*/ 4948013 h 6308306"/>
              <a:gd name="connsiteX1763" fmla="*/ 1983755 w 9366542"/>
              <a:gd name="connsiteY1763" fmla="*/ 4968165 h 6308306"/>
              <a:gd name="connsiteX1764" fmla="*/ 1983755 w 9366542"/>
              <a:gd name="connsiteY1764" fmla="*/ 4973204 h 6308306"/>
              <a:gd name="connsiteX1765" fmla="*/ 1998860 w 9366542"/>
              <a:gd name="connsiteY1765" fmla="*/ 4973204 h 6308306"/>
              <a:gd name="connsiteX1766" fmla="*/ 1943476 w 9366542"/>
              <a:gd name="connsiteY1766" fmla="*/ 5018547 h 6308306"/>
              <a:gd name="connsiteX1767" fmla="*/ 1978720 w 9366542"/>
              <a:gd name="connsiteY1767" fmla="*/ 4973204 h 6308306"/>
              <a:gd name="connsiteX1768" fmla="*/ 1968650 w 9366542"/>
              <a:gd name="connsiteY1768" fmla="*/ 4973204 h 6308306"/>
              <a:gd name="connsiteX1769" fmla="*/ 1983755 w 9366542"/>
              <a:gd name="connsiteY1769" fmla="*/ 4948013 h 6308306"/>
              <a:gd name="connsiteX1770" fmla="*/ 1973686 w 9366542"/>
              <a:gd name="connsiteY1770" fmla="*/ 4937937 h 6308306"/>
              <a:gd name="connsiteX1771" fmla="*/ 2003894 w 9366542"/>
              <a:gd name="connsiteY1771" fmla="*/ 4927860 h 6308306"/>
              <a:gd name="connsiteX1772" fmla="*/ 2008930 w 9366542"/>
              <a:gd name="connsiteY1772" fmla="*/ 4932899 h 6308306"/>
              <a:gd name="connsiteX1773" fmla="*/ 2013964 w 9366542"/>
              <a:gd name="connsiteY1773" fmla="*/ 4927860 h 6308306"/>
              <a:gd name="connsiteX1774" fmla="*/ 2069348 w 9366542"/>
              <a:gd name="connsiteY1774" fmla="*/ 4892594 h 6308306"/>
              <a:gd name="connsiteX1775" fmla="*/ 2089487 w 9366542"/>
              <a:gd name="connsiteY1775" fmla="*/ 4882517 h 6308306"/>
              <a:gd name="connsiteX1776" fmla="*/ 2049209 w 9366542"/>
              <a:gd name="connsiteY1776" fmla="*/ 4872441 h 6308306"/>
              <a:gd name="connsiteX1777" fmla="*/ 1983755 w 9366542"/>
              <a:gd name="connsiteY1777" fmla="*/ 4862364 h 6308306"/>
              <a:gd name="connsiteX1778" fmla="*/ 2008930 w 9366542"/>
              <a:gd name="connsiteY1778" fmla="*/ 4847250 h 6308306"/>
              <a:gd name="connsiteX1779" fmla="*/ 2003894 w 9366542"/>
              <a:gd name="connsiteY1779" fmla="*/ 4862364 h 6308306"/>
              <a:gd name="connsiteX1780" fmla="*/ 2039138 w 9366542"/>
              <a:gd name="connsiteY1780" fmla="*/ 4867403 h 6308306"/>
              <a:gd name="connsiteX1781" fmla="*/ 2074385 w 9366542"/>
              <a:gd name="connsiteY1781" fmla="*/ 4847250 h 6308306"/>
              <a:gd name="connsiteX1782" fmla="*/ 2084453 w 9366542"/>
              <a:gd name="connsiteY1782" fmla="*/ 4827098 h 6308306"/>
              <a:gd name="connsiteX1783" fmla="*/ 2054243 w 9366542"/>
              <a:gd name="connsiteY1783" fmla="*/ 4832136 h 6308306"/>
              <a:gd name="connsiteX1784" fmla="*/ 2104592 w 9366542"/>
              <a:gd name="connsiteY1784" fmla="*/ 4796869 h 6308306"/>
              <a:gd name="connsiteX1785" fmla="*/ 2104592 w 9366542"/>
              <a:gd name="connsiteY1785" fmla="*/ 4806945 h 6308306"/>
              <a:gd name="connsiteX1786" fmla="*/ 2084453 w 9366542"/>
              <a:gd name="connsiteY1786" fmla="*/ 4811984 h 6308306"/>
              <a:gd name="connsiteX1787" fmla="*/ 2104592 w 9366542"/>
              <a:gd name="connsiteY1787" fmla="*/ 4832136 h 6308306"/>
              <a:gd name="connsiteX1788" fmla="*/ 2119697 w 9366542"/>
              <a:gd name="connsiteY1788" fmla="*/ 4832136 h 6308306"/>
              <a:gd name="connsiteX1789" fmla="*/ 2124733 w 9366542"/>
              <a:gd name="connsiteY1789" fmla="*/ 4817021 h 6308306"/>
              <a:gd name="connsiteX1790" fmla="*/ 2129767 w 9366542"/>
              <a:gd name="connsiteY1790" fmla="*/ 4822059 h 6308306"/>
              <a:gd name="connsiteX1791" fmla="*/ 2159977 w 9366542"/>
              <a:gd name="connsiteY1791" fmla="*/ 4801907 h 6308306"/>
              <a:gd name="connsiteX1792" fmla="*/ 2165011 w 9366542"/>
              <a:gd name="connsiteY1792" fmla="*/ 4806945 h 6308306"/>
              <a:gd name="connsiteX1793" fmla="*/ 2170047 w 9366542"/>
              <a:gd name="connsiteY1793" fmla="*/ 4801907 h 6308306"/>
              <a:gd name="connsiteX1794" fmla="*/ 2149908 w 9366542"/>
              <a:gd name="connsiteY1794" fmla="*/ 4786793 h 6308306"/>
              <a:gd name="connsiteX1795" fmla="*/ 2154941 w 9366542"/>
              <a:gd name="connsiteY1795" fmla="*/ 4781755 h 6308306"/>
              <a:gd name="connsiteX1796" fmla="*/ 2165011 w 9366542"/>
              <a:gd name="connsiteY1796" fmla="*/ 4771679 h 6308306"/>
              <a:gd name="connsiteX1797" fmla="*/ 2190186 w 9366542"/>
              <a:gd name="connsiteY1797" fmla="*/ 4756564 h 6308306"/>
              <a:gd name="connsiteX1798" fmla="*/ 2185152 w 9366542"/>
              <a:gd name="connsiteY1798" fmla="*/ 4761602 h 6308306"/>
              <a:gd name="connsiteX1799" fmla="*/ 2235501 w 9366542"/>
              <a:gd name="connsiteY1799" fmla="*/ 4721297 h 6308306"/>
              <a:gd name="connsiteX1800" fmla="*/ 2240535 w 9366542"/>
              <a:gd name="connsiteY1800" fmla="*/ 4726336 h 6308306"/>
              <a:gd name="connsiteX1801" fmla="*/ 2275780 w 9366542"/>
              <a:gd name="connsiteY1801" fmla="*/ 4706183 h 6308306"/>
              <a:gd name="connsiteX1802" fmla="*/ 2311025 w 9366542"/>
              <a:gd name="connsiteY1802" fmla="*/ 4706183 h 6308306"/>
              <a:gd name="connsiteX1803" fmla="*/ 2316059 w 9366542"/>
              <a:gd name="connsiteY1803" fmla="*/ 4701145 h 6308306"/>
              <a:gd name="connsiteX1804" fmla="*/ 2270745 w 9366542"/>
              <a:gd name="connsiteY1804" fmla="*/ 4696106 h 6308306"/>
              <a:gd name="connsiteX1805" fmla="*/ 2230465 w 9366542"/>
              <a:gd name="connsiteY1805" fmla="*/ 4675954 h 6308306"/>
              <a:gd name="connsiteX1806" fmla="*/ 2185152 w 9366542"/>
              <a:gd name="connsiteY1806" fmla="*/ 4675954 h 6308306"/>
              <a:gd name="connsiteX1807" fmla="*/ 2149908 w 9366542"/>
              <a:gd name="connsiteY1807" fmla="*/ 4706183 h 6308306"/>
              <a:gd name="connsiteX1808" fmla="*/ 2165011 w 9366542"/>
              <a:gd name="connsiteY1808" fmla="*/ 4680992 h 6308306"/>
              <a:gd name="connsiteX1809" fmla="*/ 2139837 w 9366542"/>
              <a:gd name="connsiteY1809" fmla="*/ 4680992 h 6308306"/>
              <a:gd name="connsiteX1810" fmla="*/ 2109628 w 9366542"/>
              <a:gd name="connsiteY1810" fmla="*/ 4706183 h 6308306"/>
              <a:gd name="connsiteX1811" fmla="*/ 2069348 w 9366542"/>
              <a:gd name="connsiteY1811" fmla="*/ 4721297 h 6308306"/>
              <a:gd name="connsiteX1812" fmla="*/ 2084453 w 9366542"/>
              <a:gd name="connsiteY1812" fmla="*/ 4736411 h 6308306"/>
              <a:gd name="connsiteX1813" fmla="*/ 2074385 w 9366542"/>
              <a:gd name="connsiteY1813" fmla="*/ 4736411 h 6308306"/>
              <a:gd name="connsiteX1814" fmla="*/ 2044174 w 9366542"/>
              <a:gd name="connsiteY1814" fmla="*/ 4761602 h 6308306"/>
              <a:gd name="connsiteX1815" fmla="*/ 2039138 w 9366542"/>
              <a:gd name="connsiteY1815" fmla="*/ 4751527 h 6308306"/>
              <a:gd name="connsiteX1816" fmla="*/ 2003894 w 9366542"/>
              <a:gd name="connsiteY1816" fmla="*/ 4761602 h 6308306"/>
              <a:gd name="connsiteX1817" fmla="*/ 2019000 w 9366542"/>
              <a:gd name="connsiteY1817" fmla="*/ 4771679 h 6308306"/>
              <a:gd name="connsiteX1818" fmla="*/ 2029069 w 9366542"/>
              <a:gd name="connsiteY1818" fmla="*/ 4781755 h 6308306"/>
              <a:gd name="connsiteX1819" fmla="*/ 2029069 w 9366542"/>
              <a:gd name="connsiteY1819" fmla="*/ 4786793 h 6308306"/>
              <a:gd name="connsiteX1820" fmla="*/ 1983755 w 9366542"/>
              <a:gd name="connsiteY1820" fmla="*/ 4796869 h 6308306"/>
              <a:gd name="connsiteX1821" fmla="*/ 2003894 w 9366542"/>
              <a:gd name="connsiteY1821" fmla="*/ 4811984 h 6308306"/>
              <a:gd name="connsiteX1822" fmla="*/ 2003894 w 9366542"/>
              <a:gd name="connsiteY1822" fmla="*/ 4822059 h 6308306"/>
              <a:gd name="connsiteX1823" fmla="*/ 1973686 w 9366542"/>
              <a:gd name="connsiteY1823" fmla="*/ 4811984 h 6308306"/>
              <a:gd name="connsiteX1824" fmla="*/ 1963615 w 9366542"/>
              <a:gd name="connsiteY1824" fmla="*/ 4811984 h 6308306"/>
              <a:gd name="connsiteX1825" fmla="*/ 1953545 w 9366542"/>
              <a:gd name="connsiteY1825" fmla="*/ 4842212 h 6308306"/>
              <a:gd name="connsiteX1826" fmla="*/ 1928371 w 9366542"/>
              <a:gd name="connsiteY1826" fmla="*/ 4852289 h 6308306"/>
              <a:gd name="connsiteX1827" fmla="*/ 1913266 w 9366542"/>
              <a:gd name="connsiteY1827" fmla="*/ 4852289 h 6308306"/>
              <a:gd name="connsiteX1828" fmla="*/ 1913266 w 9366542"/>
              <a:gd name="connsiteY1828" fmla="*/ 4847250 h 6308306"/>
              <a:gd name="connsiteX1829" fmla="*/ 1923337 w 9366542"/>
              <a:gd name="connsiteY1829" fmla="*/ 4817021 h 6308306"/>
              <a:gd name="connsiteX1830" fmla="*/ 1893127 w 9366542"/>
              <a:gd name="connsiteY1830" fmla="*/ 4822059 h 6308306"/>
              <a:gd name="connsiteX1831" fmla="*/ 1893127 w 9366542"/>
              <a:gd name="connsiteY1831" fmla="*/ 4817021 h 6308306"/>
              <a:gd name="connsiteX1832" fmla="*/ 1913266 w 9366542"/>
              <a:gd name="connsiteY1832" fmla="*/ 4806945 h 6308306"/>
              <a:gd name="connsiteX1833" fmla="*/ 1933406 w 9366542"/>
              <a:gd name="connsiteY1833" fmla="*/ 4776716 h 6308306"/>
              <a:gd name="connsiteX1834" fmla="*/ 1913266 w 9366542"/>
              <a:gd name="connsiteY1834" fmla="*/ 4766641 h 6308306"/>
              <a:gd name="connsiteX1835" fmla="*/ 1933406 w 9366542"/>
              <a:gd name="connsiteY1835" fmla="*/ 4756564 h 6308306"/>
              <a:gd name="connsiteX1836" fmla="*/ 1928371 w 9366542"/>
              <a:gd name="connsiteY1836" fmla="*/ 4751527 h 6308306"/>
              <a:gd name="connsiteX1837" fmla="*/ 1988789 w 9366542"/>
              <a:gd name="connsiteY1837" fmla="*/ 4721297 h 6308306"/>
              <a:gd name="connsiteX1838" fmla="*/ 1993825 w 9366542"/>
              <a:gd name="connsiteY1838" fmla="*/ 4726336 h 6308306"/>
              <a:gd name="connsiteX1839" fmla="*/ 2044174 w 9366542"/>
              <a:gd name="connsiteY1839" fmla="*/ 4721297 h 6308306"/>
              <a:gd name="connsiteX1840" fmla="*/ 2039138 w 9366542"/>
              <a:gd name="connsiteY1840" fmla="*/ 4726336 h 6308306"/>
              <a:gd name="connsiteX1841" fmla="*/ 2044174 w 9366542"/>
              <a:gd name="connsiteY1841" fmla="*/ 4731374 h 6308306"/>
              <a:gd name="connsiteX1842" fmla="*/ 2054243 w 9366542"/>
              <a:gd name="connsiteY1842" fmla="*/ 4721297 h 6308306"/>
              <a:gd name="connsiteX1843" fmla="*/ 2044174 w 9366542"/>
              <a:gd name="connsiteY1843" fmla="*/ 4706183 h 6308306"/>
              <a:gd name="connsiteX1844" fmla="*/ 2059279 w 9366542"/>
              <a:gd name="connsiteY1844" fmla="*/ 4680992 h 6308306"/>
              <a:gd name="connsiteX1845" fmla="*/ 2039138 w 9366542"/>
              <a:gd name="connsiteY1845" fmla="*/ 4670917 h 6308306"/>
              <a:gd name="connsiteX1846" fmla="*/ 2054243 w 9366542"/>
              <a:gd name="connsiteY1846" fmla="*/ 4665878 h 6308306"/>
              <a:gd name="connsiteX1847" fmla="*/ 2064314 w 9366542"/>
              <a:gd name="connsiteY1847" fmla="*/ 4670917 h 6308306"/>
              <a:gd name="connsiteX1848" fmla="*/ 2079418 w 9366542"/>
              <a:gd name="connsiteY1848" fmla="*/ 4635649 h 6308306"/>
              <a:gd name="connsiteX1849" fmla="*/ 2074385 w 9366542"/>
              <a:gd name="connsiteY1849" fmla="*/ 4620535 h 6308306"/>
              <a:gd name="connsiteX1850" fmla="*/ 2074385 w 9366542"/>
              <a:gd name="connsiteY1850" fmla="*/ 4605421 h 6308306"/>
              <a:gd name="connsiteX1851" fmla="*/ 2094523 w 9366542"/>
              <a:gd name="connsiteY1851" fmla="*/ 4620535 h 6308306"/>
              <a:gd name="connsiteX1852" fmla="*/ 2104592 w 9366542"/>
              <a:gd name="connsiteY1852" fmla="*/ 4620535 h 6308306"/>
              <a:gd name="connsiteX1853" fmla="*/ 2104592 w 9366542"/>
              <a:gd name="connsiteY1853" fmla="*/ 4618647 h 6308306"/>
              <a:gd name="connsiteX1854" fmla="*/ 2104592 w 9366542"/>
              <a:gd name="connsiteY1854" fmla="*/ 4615497 h 6308306"/>
              <a:gd name="connsiteX1855" fmla="*/ 2124733 w 9366542"/>
              <a:gd name="connsiteY1855" fmla="*/ 4605421 h 6308306"/>
              <a:gd name="connsiteX1856" fmla="*/ 2129767 w 9366542"/>
              <a:gd name="connsiteY1856" fmla="*/ 4605421 h 6308306"/>
              <a:gd name="connsiteX1857" fmla="*/ 2134802 w 9366542"/>
              <a:gd name="connsiteY1857" fmla="*/ 4605421 h 6308306"/>
              <a:gd name="connsiteX1858" fmla="*/ 2149908 w 9366542"/>
              <a:gd name="connsiteY1858" fmla="*/ 4595344 h 6308306"/>
              <a:gd name="connsiteX1859" fmla="*/ 2175082 w 9366542"/>
              <a:gd name="connsiteY1859" fmla="*/ 4590306 h 6308306"/>
              <a:gd name="connsiteX1860" fmla="*/ 2159977 w 9366542"/>
              <a:gd name="connsiteY1860" fmla="*/ 4580230 h 6308306"/>
              <a:gd name="connsiteX1861" fmla="*/ 2180117 w 9366542"/>
              <a:gd name="connsiteY1861" fmla="*/ 4570153 h 6308306"/>
              <a:gd name="connsiteX1862" fmla="*/ 2185152 w 9366542"/>
              <a:gd name="connsiteY1862" fmla="*/ 4565116 h 6308306"/>
              <a:gd name="connsiteX1863" fmla="*/ 2180117 w 9366542"/>
              <a:gd name="connsiteY1863" fmla="*/ 4560078 h 6308306"/>
              <a:gd name="connsiteX1864" fmla="*/ 2175082 w 9366542"/>
              <a:gd name="connsiteY1864" fmla="*/ 4555039 h 6308306"/>
              <a:gd name="connsiteX1865" fmla="*/ 2180117 w 9366542"/>
              <a:gd name="connsiteY1865" fmla="*/ 4539925 h 6308306"/>
              <a:gd name="connsiteX1866" fmla="*/ 2185152 w 9366542"/>
              <a:gd name="connsiteY1866" fmla="*/ 4550001 h 6308306"/>
              <a:gd name="connsiteX1867" fmla="*/ 2190186 w 9366542"/>
              <a:gd name="connsiteY1867" fmla="*/ 4555039 h 6308306"/>
              <a:gd name="connsiteX1868" fmla="*/ 2245570 w 9366542"/>
              <a:gd name="connsiteY1868" fmla="*/ 4534887 h 6308306"/>
              <a:gd name="connsiteX1869" fmla="*/ 2260675 w 9366542"/>
              <a:gd name="connsiteY1869" fmla="*/ 4534887 h 6308306"/>
              <a:gd name="connsiteX1870" fmla="*/ 2250606 w 9366542"/>
              <a:gd name="connsiteY1870" fmla="*/ 4539925 h 6308306"/>
              <a:gd name="connsiteX1871" fmla="*/ 2270745 w 9366542"/>
              <a:gd name="connsiteY1871" fmla="*/ 4544964 h 6308306"/>
              <a:gd name="connsiteX1872" fmla="*/ 2260675 w 9366542"/>
              <a:gd name="connsiteY1872" fmla="*/ 4555039 h 6308306"/>
              <a:gd name="connsiteX1873" fmla="*/ 2290885 w 9366542"/>
              <a:gd name="connsiteY1873" fmla="*/ 4575192 h 6308306"/>
              <a:gd name="connsiteX1874" fmla="*/ 2270745 w 9366542"/>
              <a:gd name="connsiteY1874" fmla="*/ 4580230 h 6308306"/>
              <a:gd name="connsiteX1875" fmla="*/ 2275780 w 9366542"/>
              <a:gd name="connsiteY1875" fmla="*/ 4590306 h 6308306"/>
              <a:gd name="connsiteX1876" fmla="*/ 2300955 w 9366542"/>
              <a:gd name="connsiteY1876" fmla="*/ 4590306 h 6308306"/>
              <a:gd name="connsiteX1877" fmla="*/ 2300955 w 9366542"/>
              <a:gd name="connsiteY1877" fmla="*/ 4570153 h 6308306"/>
              <a:gd name="connsiteX1878" fmla="*/ 2321094 w 9366542"/>
              <a:gd name="connsiteY1878" fmla="*/ 4555039 h 6308306"/>
              <a:gd name="connsiteX1879" fmla="*/ 2386548 w 9366542"/>
              <a:gd name="connsiteY1879" fmla="*/ 4550001 h 6308306"/>
              <a:gd name="connsiteX1880" fmla="*/ 2381512 w 9366542"/>
              <a:gd name="connsiteY1880" fmla="*/ 4534887 h 6308306"/>
              <a:gd name="connsiteX1881" fmla="*/ 2346268 w 9366542"/>
              <a:gd name="connsiteY1881" fmla="*/ 4534887 h 6308306"/>
              <a:gd name="connsiteX1882" fmla="*/ 2295919 w 9366542"/>
              <a:gd name="connsiteY1882" fmla="*/ 4519773 h 6308306"/>
              <a:gd name="connsiteX1883" fmla="*/ 2290885 w 9366542"/>
              <a:gd name="connsiteY1883" fmla="*/ 4499620 h 6308306"/>
              <a:gd name="connsiteX1884" fmla="*/ 2245570 w 9366542"/>
              <a:gd name="connsiteY1884" fmla="*/ 4509696 h 6308306"/>
              <a:gd name="connsiteX1885" fmla="*/ 2230465 w 9366542"/>
              <a:gd name="connsiteY1885" fmla="*/ 4499620 h 6308306"/>
              <a:gd name="connsiteX1886" fmla="*/ 2245570 w 9366542"/>
              <a:gd name="connsiteY1886" fmla="*/ 4494582 h 6308306"/>
              <a:gd name="connsiteX1887" fmla="*/ 2250606 w 9366542"/>
              <a:gd name="connsiteY1887" fmla="*/ 4494582 h 6308306"/>
              <a:gd name="connsiteX1888" fmla="*/ 2250606 w 9366542"/>
              <a:gd name="connsiteY1888" fmla="*/ 4484505 h 6308306"/>
              <a:gd name="connsiteX1889" fmla="*/ 2285850 w 9366542"/>
              <a:gd name="connsiteY1889" fmla="*/ 4494582 h 6308306"/>
              <a:gd name="connsiteX1890" fmla="*/ 2275780 w 9366542"/>
              <a:gd name="connsiteY1890" fmla="*/ 4479468 h 6308306"/>
              <a:gd name="connsiteX1891" fmla="*/ 2225431 w 9366542"/>
              <a:gd name="connsiteY1891" fmla="*/ 4469391 h 6308306"/>
              <a:gd name="connsiteX1892" fmla="*/ 2220396 w 9366542"/>
              <a:gd name="connsiteY1892" fmla="*/ 4459315 h 6308306"/>
              <a:gd name="connsiteX1893" fmla="*/ 2190186 w 9366542"/>
              <a:gd name="connsiteY1893" fmla="*/ 4454277 h 6308306"/>
              <a:gd name="connsiteX1894" fmla="*/ 2175082 w 9366542"/>
              <a:gd name="connsiteY1894" fmla="*/ 4464352 h 6308306"/>
              <a:gd name="connsiteX1895" fmla="*/ 2165011 w 9366542"/>
              <a:gd name="connsiteY1895" fmla="*/ 4484505 h 6308306"/>
              <a:gd name="connsiteX1896" fmla="*/ 2139837 w 9366542"/>
              <a:gd name="connsiteY1896" fmla="*/ 4484505 h 6308306"/>
              <a:gd name="connsiteX1897" fmla="*/ 2139837 w 9366542"/>
              <a:gd name="connsiteY1897" fmla="*/ 4474429 h 6308306"/>
              <a:gd name="connsiteX1898" fmla="*/ 2159977 w 9366542"/>
              <a:gd name="connsiteY1898" fmla="*/ 4464352 h 6308306"/>
              <a:gd name="connsiteX1899" fmla="*/ 2165011 w 9366542"/>
              <a:gd name="connsiteY1899" fmla="*/ 4464352 h 6308306"/>
              <a:gd name="connsiteX1900" fmla="*/ 2154941 w 9366542"/>
              <a:gd name="connsiteY1900" fmla="*/ 4454277 h 6308306"/>
              <a:gd name="connsiteX1901" fmla="*/ 2119697 w 9366542"/>
              <a:gd name="connsiteY1901" fmla="*/ 4464352 h 6308306"/>
              <a:gd name="connsiteX1902" fmla="*/ 2139837 w 9366542"/>
              <a:gd name="connsiteY1902" fmla="*/ 4474429 h 6308306"/>
              <a:gd name="connsiteX1903" fmla="*/ 2119697 w 9366542"/>
              <a:gd name="connsiteY1903" fmla="*/ 4474429 h 6308306"/>
              <a:gd name="connsiteX1904" fmla="*/ 2104592 w 9366542"/>
              <a:gd name="connsiteY1904" fmla="*/ 4459315 h 6308306"/>
              <a:gd name="connsiteX1905" fmla="*/ 2069348 w 9366542"/>
              <a:gd name="connsiteY1905" fmla="*/ 4469391 h 6308306"/>
              <a:gd name="connsiteX1906" fmla="*/ 2044174 w 9366542"/>
              <a:gd name="connsiteY1906" fmla="*/ 4499620 h 6308306"/>
              <a:gd name="connsiteX1907" fmla="*/ 2029069 w 9366542"/>
              <a:gd name="connsiteY1907" fmla="*/ 4484505 h 6308306"/>
              <a:gd name="connsiteX1908" fmla="*/ 2044174 w 9366542"/>
              <a:gd name="connsiteY1908" fmla="*/ 4474429 h 6308306"/>
              <a:gd name="connsiteX1909" fmla="*/ 1988789 w 9366542"/>
              <a:gd name="connsiteY1909" fmla="*/ 4469391 h 6308306"/>
              <a:gd name="connsiteX1910" fmla="*/ 1978720 w 9366542"/>
              <a:gd name="connsiteY1910" fmla="*/ 4479468 h 6308306"/>
              <a:gd name="connsiteX1911" fmla="*/ 1988789 w 9366542"/>
              <a:gd name="connsiteY1911" fmla="*/ 4454277 h 6308306"/>
              <a:gd name="connsiteX1912" fmla="*/ 1993825 w 9366542"/>
              <a:gd name="connsiteY1912" fmla="*/ 4464352 h 6308306"/>
              <a:gd name="connsiteX1913" fmla="*/ 1998860 w 9366542"/>
              <a:gd name="connsiteY1913" fmla="*/ 4469391 h 6308306"/>
              <a:gd name="connsiteX1914" fmla="*/ 2039138 w 9366542"/>
              <a:gd name="connsiteY1914" fmla="*/ 4469391 h 6308306"/>
              <a:gd name="connsiteX1915" fmla="*/ 2039138 w 9366542"/>
              <a:gd name="connsiteY1915" fmla="*/ 4449238 h 6308306"/>
              <a:gd name="connsiteX1916" fmla="*/ 2034105 w 9366542"/>
              <a:gd name="connsiteY1916" fmla="*/ 4444200 h 6308306"/>
              <a:gd name="connsiteX1917" fmla="*/ 2069348 w 9366542"/>
              <a:gd name="connsiteY1917" fmla="*/ 4434125 h 6308306"/>
              <a:gd name="connsiteX1918" fmla="*/ 2044174 w 9366542"/>
              <a:gd name="connsiteY1918" fmla="*/ 4419011 h 6308306"/>
              <a:gd name="connsiteX1919" fmla="*/ 2034105 w 9366542"/>
              <a:gd name="connsiteY1919" fmla="*/ 4429086 h 6308306"/>
              <a:gd name="connsiteX1920" fmla="*/ 2029069 w 9366542"/>
              <a:gd name="connsiteY1920" fmla="*/ 4419011 h 6308306"/>
              <a:gd name="connsiteX1921" fmla="*/ 2029069 w 9366542"/>
              <a:gd name="connsiteY1921" fmla="*/ 4413972 h 6308306"/>
              <a:gd name="connsiteX1922" fmla="*/ 2039138 w 9366542"/>
              <a:gd name="connsiteY1922" fmla="*/ 4413972 h 6308306"/>
              <a:gd name="connsiteX1923" fmla="*/ 2024035 w 9366542"/>
              <a:gd name="connsiteY1923" fmla="*/ 4403895 h 6308306"/>
              <a:gd name="connsiteX1924" fmla="*/ 1993825 w 9366542"/>
              <a:gd name="connsiteY1924" fmla="*/ 4408934 h 6308306"/>
              <a:gd name="connsiteX1925" fmla="*/ 1993825 w 9366542"/>
              <a:gd name="connsiteY1925" fmla="*/ 4358553 h 6308306"/>
              <a:gd name="connsiteX1926" fmla="*/ 2008930 w 9366542"/>
              <a:gd name="connsiteY1926" fmla="*/ 4358553 h 6308306"/>
              <a:gd name="connsiteX1927" fmla="*/ 2024035 w 9366542"/>
              <a:gd name="connsiteY1927" fmla="*/ 4343438 h 6308306"/>
              <a:gd name="connsiteX1928" fmla="*/ 2049209 w 9366542"/>
              <a:gd name="connsiteY1928" fmla="*/ 4343438 h 6308306"/>
              <a:gd name="connsiteX1929" fmla="*/ 2049209 w 9366542"/>
              <a:gd name="connsiteY1929" fmla="*/ 4338401 h 6308306"/>
              <a:gd name="connsiteX1930" fmla="*/ 2084453 w 9366542"/>
              <a:gd name="connsiteY1930" fmla="*/ 4328324 h 6308306"/>
              <a:gd name="connsiteX1931" fmla="*/ 2079418 w 9366542"/>
              <a:gd name="connsiteY1931" fmla="*/ 4323285 h 6308306"/>
              <a:gd name="connsiteX1932" fmla="*/ 2003894 w 9366542"/>
              <a:gd name="connsiteY1932" fmla="*/ 4293057 h 6308306"/>
              <a:gd name="connsiteX1933" fmla="*/ 1993274 w 9366542"/>
              <a:gd name="connsiteY1933" fmla="*/ 4284555 h 6308306"/>
              <a:gd name="connsiteX1934" fmla="*/ 1978720 w 9366542"/>
              <a:gd name="connsiteY1934" fmla="*/ 4272905 h 6308306"/>
              <a:gd name="connsiteX1935" fmla="*/ 1984306 w 9366542"/>
              <a:gd name="connsiteY1935" fmla="*/ 4267315 h 6308306"/>
              <a:gd name="connsiteX1936" fmla="*/ 1998860 w 9366542"/>
              <a:gd name="connsiteY1936" fmla="*/ 4252753 h 6308306"/>
              <a:gd name="connsiteX1937" fmla="*/ 2029069 w 9366542"/>
              <a:gd name="connsiteY1937" fmla="*/ 4257790 h 6308306"/>
              <a:gd name="connsiteX1938" fmla="*/ 2034105 w 9366542"/>
              <a:gd name="connsiteY1938" fmla="*/ 4247714 h 6308306"/>
              <a:gd name="connsiteX1939" fmla="*/ 2029069 w 9366542"/>
              <a:gd name="connsiteY1939" fmla="*/ 4242676 h 6308306"/>
              <a:gd name="connsiteX1940" fmla="*/ 2059279 w 9366542"/>
              <a:gd name="connsiteY1940" fmla="*/ 4227562 h 6308306"/>
              <a:gd name="connsiteX1941" fmla="*/ 2039138 w 9366542"/>
              <a:gd name="connsiteY1941" fmla="*/ 4222523 h 6308306"/>
              <a:gd name="connsiteX1942" fmla="*/ 2049209 w 9366542"/>
              <a:gd name="connsiteY1942" fmla="*/ 4207409 h 6308306"/>
              <a:gd name="connsiteX1943" fmla="*/ 2049209 w 9366542"/>
              <a:gd name="connsiteY1943" fmla="*/ 4187257 h 6308306"/>
              <a:gd name="connsiteX1944" fmla="*/ 2019000 w 9366542"/>
              <a:gd name="connsiteY1944" fmla="*/ 4172143 h 6308306"/>
              <a:gd name="connsiteX1945" fmla="*/ 2034105 w 9366542"/>
              <a:gd name="connsiteY1945" fmla="*/ 4157027 h 6308306"/>
              <a:gd name="connsiteX1946" fmla="*/ 1993825 w 9366542"/>
              <a:gd name="connsiteY1946" fmla="*/ 4131836 h 6308306"/>
              <a:gd name="connsiteX1947" fmla="*/ 1993825 w 9366542"/>
              <a:gd name="connsiteY1947" fmla="*/ 4091532 h 6308306"/>
              <a:gd name="connsiteX1948" fmla="*/ 2013964 w 9366542"/>
              <a:gd name="connsiteY1948" fmla="*/ 4086495 h 6308306"/>
              <a:gd name="connsiteX1949" fmla="*/ 2013964 w 9366542"/>
              <a:gd name="connsiteY1949" fmla="*/ 4061304 h 6308306"/>
              <a:gd name="connsiteX1950" fmla="*/ 2024035 w 9366542"/>
              <a:gd name="connsiteY1950" fmla="*/ 4056265 h 6308306"/>
              <a:gd name="connsiteX1951" fmla="*/ 1993825 w 9366542"/>
              <a:gd name="connsiteY1951" fmla="*/ 4041151 h 6308306"/>
              <a:gd name="connsiteX1952" fmla="*/ 2008930 w 9366542"/>
              <a:gd name="connsiteY1952" fmla="*/ 4036113 h 6308306"/>
              <a:gd name="connsiteX1953" fmla="*/ 2054243 w 9366542"/>
              <a:gd name="connsiteY1953" fmla="*/ 4041151 h 6308306"/>
              <a:gd name="connsiteX1954" fmla="*/ 2069348 w 9366542"/>
              <a:gd name="connsiteY1954" fmla="*/ 4041151 h 6308306"/>
              <a:gd name="connsiteX1955" fmla="*/ 2069348 w 9366542"/>
              <a:gd name="connsiteY1955" fmla="*/ 4031074 h 6308306"/>
              <a:gd name="connsiteX1956" fmla="*/ 2074385 w 9366542"/>
              <a:gd name="connsiteY1956" fmla="*/ 4020999 h 6308306"/>
              <a:gd name="connsiteX1957" fmla="*/ 2044174 w 9366542"/>
              <a:gd name="connsiteY1957" fmla="*/ 4005885 h 6308306"/>
              <a:gd name="connsiteX1958" fmla="*/ 2034105 w 9366542"/>
              <a:gd name="connsiteY1958" fmla="*/ 4005885 h 6308306"/>
              <a:gd name="connsiteX1959" fmla="*/ 2079418 w 9366542"/>
              <a:gd name="connsiteY1959" fmla="*/ 3990769 h 6308306"/>
              <a:gd name="connsiteX1960" fmla="*/ 2084453 w 9366542"/>
              <a:gd name="connsiteY1960" fmla="*/ 3985732 h 6308306"/>
              <a:gd name="connsiteX1961" fmla="*/ 2079418 w 9366542"/>
              <a:gd name="connsiteY1961" fmla="*/ 3995808 h 6308306"/>
              <a:gd name="connsiteX1962" fmla="*/ 2104592 w 9366542"/>
              <a:gd name="connsiteY1962" fmla="*/ 4005885 h 6308306"/>
              <a:gd name="connsiteX1963" fmla="*/ 2124733 w 9366542"/>
              <a:gd name="connsiteY1963" fmla="*/ 3995808 h 6308306"/>
              <a:gd name="connsiteX1964" fmla="*/ 2129767 w 9366542"/>
              <a:gd name="connsiteY1964" fmla="*/ 3965578 h 6308306"/>
              <a:gd name="connsiteX1965" fmla="*/ 2159977 w 9366542"/>
              <a:gd name="connsiteY1965" fmla="*/ 3965578 h 6308306"/>
              <a:gd name="connsiteX1966" fmla="*/ 2159977 w 9366542"/>
              <a:gd name="connsiteY1966" fmla="*/ 3955503 h 6308306"/>
              <a:gd name="connsiteX1967" fmla="*/ 2200257 w 9366542"/>
              <a:gd name="connsiteY1967" fmla="*/ 3950464 h 6308306"/>
              <a:gd name="connsiteX1968" fmla="*/ 2220396 w 9366542"/>
              <a:gd name="connsiteY1968" fmla="*/ 3950464 h 6308306"/>
              <a:gd name="connsiteX1969" fmla="*/ 2235501 w 9366542"/>
              <a:gd name="connsiteY1969" fmla="*/ 3925273 h 6308306"/>
              <a:gd name="connsiteX1970" fmla="*/ 2230465 w 9366542"/>
              <a:gd name="connsiteY1970" fmla="*/ 3905121 h 6308306"/>
              <a:gd name="connsiteX1971" fmla="*/ 2200257 w 9366542"/>
              <a:gd name="connsiteY1971" fmla="*/ 3905121 h 6308306"/>
              <a:gd name="connsiteX1972" fmla="*/ 2185152 w 9366542"/>
              <a:gd name="connsiteY1972" fmla="*/ 3915198 h 6308306"/>
              <a:gd name="connsiteX1973" fmla="*/ 2180117 w 9366542"/>
              <a:gd name="connsiteY1973" fmla="*/ 3890007 h 6308306"/>
              <a:gd name="connsiteX1974" fmla="*/ 2159977 w 9366542"/>
              <a:gd name="connsiteY1974" fmla="*/ 3890007 h 6308306"/>
              <a:gd name="connsiteX1975" fmla="*/ 2159977 w 9366542"/>
              <a:gd name="connsiteY1975" fmla="*/ 3915198 h 6308306"/>
              <a:gd name="connsiteX1976" fmla="*/ 2109628 w 9366542"/>
              <a:gd name="connsiteY1976" fmla="*/ 3930312 h 6308306"/>
              <a:gd name="connsiteX1977" fmla="*/ 2094523 w 9366542"/>
              <a:gd name="connsiteY1977" fmla="*/ 3930312 h 6308306"/>
              <a:gd name="connsiteX1978" fmla="*/ 2089487 w 9366542"/>
              <a:gd name="connsiteY1978" fmla="*/ 3915198 h 6308306"/>
              <a:gd name="connsiteX1979" fmla="*/ 2064314 w 9366542"/>
              <a:gd name="connsiteY1979" fmla="*/ 3905121 h 6308306"/>
              <a:gd name="connsiteX1980" fmla="*/ 2089487 w 9366542"/>
              <a:gd name="connsiteY1980" fmla="*/ 3890007 h 6308306"/>
              <a:gd name="connsiteX1981" fmla="*/ 2119697 w 9366542"/>
              <a:gd name="connsiteY1981" fmla="*/ 3910160 h 6308306"/>
              <a:gd name="connsiteX1982" fmla="*/ 2134802 w 9366542"/>
              <a:gd name="connsiteY1982" fmla="*/ 3890007 h 6308306"/>
              <a:gd name="connsiteX1983" fmla="*/ 2124733 w 9366542"/>
              <a:gd name="connsiteY1983" fmla="*/ 3884969 h 6308306"/>
              <a:gd name="connsiteX1984" fmla="*/ 2104592 w 9366542"/>
              <a:gd name="connsiteY1984" fmla="*/ 3890007 h 6308306"/>
              <a:gd name="connsiteX1985" fmla="*/ 2104592 w 9366542"/>
              <a:gd name="connsiteY1985" fmla="*/ 3864816 h 6308306"/>
              <a:gd name="connsiteX1986" fmla="*/ 2104592 w 9366542"/>
              <a:gd name="connsiteY1986" fmla="*/ 3859779 h 6308306"/>
              <a:gd name="connsiteX1987" fmla="*/ 2114662 w 9366542"/>
              <a:gd name="connsiteY1987" fmla="*/ 3849702 h 6308306"/>
              <a:gd name="connsiteX1988" fmla="*/ 2119697 w 9366542"/>
              <a:gd name="connsiteY1988" fmla="*/ 3864816 h 6308306"/>
              <a:gd name="connsiteX1989" fmla="*/ 2139837 w 9366542"/>
              <a:gd name="connsiteY1989" fmla="*/ 3854741 h 6308306"/>
              <a:gd name="connsiteX1990" fmla="*/ 2124733 w 9366542"/>
              <a:gd name="connsiteY1990" fmla="*/ 3839627 h 6308306"/>
              <a:gd name="connsiteX1991" fmla="*/ 2139837 w 9366542"/>
              <a:gd name="connsiteY1991" fmla="*/ 3834588 h 6308306"/>
              <a:gd name="connsiteX1992" fmla="*/ 2129767 w 9366542"/>
              <a:gd name="connsiteY1992" fmla="*/ 3824511 h 6308306"/>
              <a:gd name="connsiteX1993" fmla="*/ 2013964 w 9366542"/>
              <a:gd name="connsiteY1993" fmla="*/ 3890007 h 6308306"/>
              <a:gd name="connsiteX1994" fmla="*/ 2029069 w 9366542"/>
              <a:gd name="connsiteY1994" fmla="*/ 3905121 h 6308306"/>
              <a:gd name="connsiteX1995" fmla="*/ 2008930 w 9366542"/>
              <a:gd name="connsiteY1995" fmla="*/ 3910160 h 6308306"/>
              <a:gd name="connsiteX1996" fmla="*/ 1998860 w 9366542"/>
              <a:gd name="connsiteY1996" fmla="*/ 3895046 h 6308306"/>
              <a:gd name="connsiteX1997" fmla="*/ 1988789 w 9366542"/>
              <a:gd name="connsiteY1997" fmla="*/ 3905121 h 6308306"/>
              <a:gd name="connsiteX1998" fmla="*/ 1988789 w 9366542"/>
              <a:gd name="connsiteY1998" fmla="*/ 3915198 h 6308306"/>
              <a:gd name="connsiteX1999" fmla="*/ 1933406 w 9366542"/>
              <a:gd name="connsiteY1999" fmla="*/ 3940389 h 6308306"/>
              <a:gd name="connsiteX2000" fmla="*/ 1923337 w 9366542"/>
              <a:gd name="connsiteY2000" fmla="*/ 3925273 h 6308306"/>
              <a:gd name="connsiteX2001" fmla="*/ 1893127 w 9366542"/>
              <a:gd name="connsiteY2001" fmla="*/ 3920236 h 6308306"/>
              <a:gd name="connsiteX2002" fmla="*/ 1893127 w 9366542"/>
              <a:gd name="connsiteY2002" fmla="*/ 3905121 h 6308306"/>
              <a:gd name="connsiteX2003" fmla="*/ 1857883 w 9366542"/>
              <a:gd name="connsiteY2003" fmla="*/ 3905121 h 6308306"/>
              <a:gd name="connsiteX2004" fmla="*/ 1872988 w 9366542"/>
              <a:gd name="connsiteY2004" fmla="*/ 3874893 h 6308306"/>
              <a:gd name="connsiteX2005" fmla="*/ 1817603 w 9366542"/>
              <a:gd name="connsiteY2005" fmla="*/ 3874893 h 6308306"/>
              <a:gd name="connsiteX2006" fmla="*/ 1812567 w 9366542"/>
              <a:gd name="connsiteY2006" fmla="*/ 3890007 h 6308306"/>
              <a:gd name="connsiteX2007" fmla="*/ 1822638 w 9366542"/>
              <a:gd name="connsiteY2007" fmla="*/ 3890007 h 6308306"/>
              <a:gd name="connsiteX2008" fmla="*/ 1802498 w 9366542"/>
              <a:gd name="connsiteY2008" fmla="*/ 3910160 h 6308306"/>
              <a:gd name="connsiteX2009" fmla="*/ 1842778 w 9366542"/>
              <a:gd name="connsiteY2009" fmla="*/ 3940389 h 6308306"/>
              <a:gd name="connsiteX2010" fmla="*/ 1792428 w 9366542"/>
              <a:gd name="connsiteY2010" fmla="*/ 3935350 h 6308306"/>
              <a:gd name="connsiteX2011" fmla="*/ 1792428 w 9366542"/>
              <a:gd name="connsiteY2011" fmla="*/ 3940389 h 6308306"/>
              <a:gd name="connsiteX2012" fmla="*/ 1777323 w 9366542"/>
              <a:gd name="connsiteY2012" fmla="*/ 3940389 h 6308306"/>
              <a:gd name="connsiteX2013" fmla="*/ 1792428 w 9366542"/>
              <a:gd name="connsiteY2013" fmla="*/ 3930312 h 6308306"/>
              <a:gd name="connsiteX2014" fmla="*/ 1802498 w 9366542"/>
              <a:gd name="connsiteY2014" fmla="*/ 3925273 h 6308306"/>
              <a:gd name="connsiteX2015" fmla="*/ 1782360 w 9366542"/>
              <a:gd name="connsiteY2015" fmla="*/ 3905121 h 6308306"/>
              <a:gd name="connsiteX2016" fmla="*/ 1757184 w 9366542"/>
              <a:gd name="connsiteY2016" fmla="*/ 3930312 h 6308306"/>
              <a:gd name="connsiteX2017" fmla="*/ 1721940 w 9366542"/>
              <a:gd name="connsiteY2017" fmla="*/ 3940389 h 6308306"/>
              <a:gd name="connsiteX2018" fmla="*/ 1711871 w 9366542"/>
              <a:gd name="connsiteY2018" fmla="*/ 3950464 h 6308306"/>
              <a:gd name="connsiteX2019" fmla="*/ 1701800 w 9366542"/>
              <a:gd name="connsiteY2019" fmla="*/ 3955503 h 6308306"/>
              <a:gd name="connsiteX2020" fmla="*/ 1671591 w 9366542"/>
              <a:gd name="connsiteY2020" fmla="*/ 3940389 h 6308306"/>
              <a:gd name="connsiteX2021" fmla="*/ 1666556 w 9366542"/>
              <a:gd name="connsiteY2021" fmla="*/ 3935350 h 6308306"/>
              <a:gd name="connsiteX2022" fmla="*/ 1641381 w 9366542"/>
              <a:gd name="connsiteY2022" fmla="*/ 3965578 h 6308306"/>
              <a:gd name="connsiteX2023" fmla="*/ 1656486 w 9366542"/>
              <a:gd name="connsiteY2023" fmla="*/ 3980694 h 6308306"/>
              <a:gd name="connsiteX2024" fmla="*/ 1646417 w 9366542"/>
              <a:gd name="connsiteY2024" fmla="*/ 3990769 h 6308306"/>
              <a:gd name="connsiteX2025" fmla="*/ 1656486 w 9366542"/>
              <a:gd name="connsiteY2025" fmla="*/ 4000846 h 6308306"/>
              <a:gd name="connsiteX2026" fmla="*/ 1621243 w 9366542"/>
              <a:gd name="connsiteY2026" fmla="*/ 4000846 h 6308306"/>
              <a:gd name="connsiteX2027" fmla="*/ 1621243 w 9366542"/>
              <a:gd name="connsiteY2027" fmla="*/ 3985732 h 6308306"/>
              <a:gd name="connsiteX2028" fmla="*/ 1601102 w 9366542"/>
              <a:gd name="connsiteY2028" fmla="*/ 3980694 h 6308306"/>
              <a:gd name="connsiteX2029" fmla="*/ 1596068 w 9366542"/>
              <a:gd name="connsiteY2029" fmla="*/ 3980694 h 6308306"/>
              <a:gd name="connsiteX2030" fmla="*/ 1646417 w 9366542"/>
              <a:gd name="connsiteY2030" fmla="*/ 3950464 h 6308306"/>
              <a:gd name="connsiteX2031" fmla="*/ 1641381 w 9366542"/>
              <a:gd name="connsiteY2031" fmla="*/ 3945426 h 6308306"/>
              <a:gd name="connsiteX2032" fmla="*/ 1661522 w 9366542"/>
              <a:gd name="connsiteY2032" fmla="*/ 3925273 h 6308306"/>
              <a:gd name="connsiteX2033" fmla="*/ 1681661 w 9366542"/>
              <a:gd name="connsiteY2033" fmla="*/ 3925273 h 6308306"/>
              <a:gd name="connsiteX2034" fmla="*/ 1691730 w 9366542"/>
              <a:gd name="connsiteY2034" fmla="*/ 3905121 h 6308306"/>
              <a:gd name="connsiteX2035" fmla="*/ 1701800 w 9366542"/>
              <a:gd name="connsiteY2035" fmla="*/ 3910160 h 6308306"/>
              <a:gd name="connsiteX2036" fmla="*/ 1711871 w 9366542"/>
              <a:gd name="connsiteY2036" fmla="*/ 3930312 h 6308306"/>
              <a:gd name="connsiteX2037" fmla="*/ 1737046 w 9366542"/>
              <a:gd name="connsiteY2037" fmla="*/ 3925273 h 6308306"/>
              <a:gd name="connsiteX2038" fmla="*/ 1772289 w 9366542"/>
              <a:gd name="connsiteY2038" fmla="*/ 3895046 h 6308306"/>
              <a:gd name="connsiteX2039" fmla="*/ 1797464 w 9366542"/>
              <a:gd name="connsiteY2039" fmla="*/ 3869855 h 6308306"/>
              <a:gd name="connsiteX2040" fmla="*/ 1787394 w 9366542"/>
              <a:gd name="connsiteY2040" fmla="*/ 3864816 h 6308306"/>
              <a:gd name="connsiteX2041" fmla="*/ 1792428 w 9366542"/>
              <a:gd name="connsiteY2041" fmla="*/ 3849702 h 6308306"/>
              <a:gd name="connsiteX2042" fmla="*/ 1807533 w 9366542"/>
              <a:gd name="connsiteY2042" fmla="*/ 3859779 h 6308306"/>
              <a:gd name="connsiteX2043" fmla="*/ 1827672 w 9366542"/>
              <a:gd name="connsiteY2043" fmla="*/ 3849702 h 6308306"/>
              <a:gd name="connsiteX2044" fmla="*/ 1792428 w 9366542"/>
              <a:gd name="connsiteY2044" fmla="*/ 3839627 h 6308306"/>
              <a:gd name="connsiteX2045" fmla="*/ 1711871 w 9366542"/>
              <a:gd name="connsiteY2045" fmla="*/ 3874893 h 6308306"/>
              <a:gd name="connsiteX2046" fmla="*/ 1550753 w 9366542"/>
              <a:gd name="connsiteY2046" fmla="*/ 3980694 h 6308306"/>
              <a:gd name="connsiteX2047" fmla="*/ 1545718 w 9366542"/>
              <a:gd name="connsiteY2047" fmla="*/ 3990769 h 6308306"/>
              <a:gd name="connsiteX2048" fmla="*/ 1575927 w 9366542"/>
              <a:gd name="connsiteY2048" fmla="*/ 3985732 h 6308306"/>
              <a:gd name="connsiteX2049" fmla="*/ 1601102 w 9366542"/>
              <a:gd name="connsiteY2049" fmla="*/ 3995808 h 6308306"/>
              <a:gd name="connsiteX2050" fmla="*/ 1611173 w 9366542"/>
              <a:gd name="connsiteY2050" fmla="*/ 4005885 h 6308306"/>
              <a:gd name="connsiteX2051" fmla="*/ 1525578 w 9366542"/>
              <a:gd name="connsiteY2051" fmla="*/ 4051227 h 6308306"/>
              <a:gd name="connsiteX2052" fmla="*/ 1485300 w 9366542"/>
              <a:gd name="connsiteY2052" fmla="*/ 4071379 h 6308306"/>
              <a:gd name="connsiteX2053" fmla="*/ 1455090 w 9366542"/>
              <a:gd name="connsiteY2053" fmla="*/ 4101608 h 6308306"/>
              <a:gd name="connsiteX2054" fmla="*/ 1434950 w 9366542"/>
              <a:gd name="connsiteY2054" fmla="*/ 4086495 h 6308306"/>
              <a:gd name="connsiteX2055" fmla="*/ 1319148 w 9366542"/>
              <a:gd name="connsiteY2055" fmla="*/ 4172143 h 6308306"/>
              <a:gd name="connsiteX2056" fmla="*/ 1314112 w 9366542"/>
              <a:gd name="connsiteY2056" fmla="*/ 4182218 h 6308306"/>
              <a:gd name="connsiteX2057" fmla="*/ 1283902 w 9366542"/>
              <a:gd name="connsiteY2057" fmla="*/ 4192295 h 6308306"/>
              <a:gd name="connsiteX2058" fmla="*/ 1278868 w 9366542"/>
              <a:gd name="connsiteY2058" fmla="*/ 4202371 h 6308306"/>
              <a:gd name="connsiteX2059" fmla="*/ 1263763 w 9366542"/>
              <a:gd name="connsiteY2059" fmla="*/ 4212448 h 6308306"/>
              <a:gd name="connsiteX2060" fmla="*/ 1248658 w 9366542"/>
              <a:gd name="connsiteY2060" fmla="*/ 4217485 h 6308306"/>
              <a:gd name="connsiteX2061" fmla="*/ 1238589 w 9366542"/>
              <a:gd name="connsiteY2061" fmla="*/ 4222523 h 6308306"/>
              <a:gd name="connsiteX2062" fmla="*/ 1213414 w 9366542"/>
              <a:gd name="connsiteY2062" fmla="*/ 4242676 h 6308306"/>
              <a:gd name="connsiteX2063" fmla="*/ 1248658 w 9366542"/>
              <a:gd name="connsiteY2063" fmla="*/ 4197332 h 6308306"/>
              <a:gd name="connsiteX2064" fmla="*/ 1278868 w 9366542"/>
              <a:gd name="connsiteY2064" fmla="*/ 4182218 h 6308306"/>
              <a:gd name="connsiteX2065" fmla="*/ 1258728 w 9366542"/>
              <a:gd name="connsiteY2065" fmla="*/ 4167104 h 6308306"/>
              <a:gd name="connsiteX2066" fmla="*/ 1233555 w 9366542"/>
              <a:gd name="connsiteY2066" fmla="*/ 4192295 h 6308306"/>
              <a:gd name="connsiteX2067" fmla="*/ 1208378 w 9366542"/>
              <a:gd name="connsiteY2067" fmla="*/ 4192295 h 6308306"/>
              <a:gd name="connsiteX2068" fmla="*/ 1218449 w 9366542"/>
              <a:gd name="connsiteY2068" fmla="*/ 4162066 h 6308306"/>
              <a:gd name="connsiteX2069" fmla="*/ 1188239 w 9366542"/>
              <a:gd name="connsiteY2069" fmla="*/ 4162066 h 6308306"/>
              <a:gd name="connsiteX2070" fmla="*/ 1168100 w 9366542"/>
              <a:gd name="connsiteY2070" fmla="*/ 4192295 h 6308306"/>
              <a:gd name="connsiteX2071" fmla="*/ 1203344 w 9366542"/>
              <a:gd name="connsiteY2071" fmla="*/ 4202371 h 6308306"/>
              <a:gd name="connsiteX2072" fmla="*/ 1188239 w 9366542"/>
              <a:gd name="connsiteY2072" fmla="*/ 4217485 h 6308306"/>
              <a:gd name="connsiteX2073" fmla="*/ 1152995 w 9366542"/>
              <a:gd name="connsiteY2073" fmla="*/ 4227562 h 6308306"/>
              <a:gd name="connsiteX2074" fmla="*/ 1132856 w 9366542"/>
              <a:gd name="connsiteY2074" fmla="*/ 4217485 h 6308306"/>
              <a:gd name="connsiteX2075" fmla="*/ 1107682 w 9366542"/>
              <a:gd name="connsiteY2075" fmla="*/ 4177180 h 6308306"/>
              <a:gd name="connsiteX2076" fmla="*/ 1097611 w 9366542"/>
              <a:gd name="connsiteY2076" fmla="*/ 4177180 h 6308306"/>
              <a:gd name="connsiteX2077" fmla="*/ 1168100 w 9366542"/>
              <a:gd name="connsiteY2077" fmla="*/ 4116722 h 6308306"/>
              <a:gd name="connsiteX2078" fmla="*/ 1193275 w 9366542"/>
              <a:gd name="connsiteY2078" fmla="*/ 4116722 h 6308306"/>
              <a:gd name="connsiteX2079" fmla="*/ 1223484 w 9366542"/>
              <a:gd name="connsiteY2079" fmla="*/ 4066342 h 6308306"/>
              <a:gd name="connsiteX2080" fmla="*/ 1218449 w 9366542"/>
              <a:gd name="connsiteY2080" fmla="*/ 4056265 h 6308306"/>
              <a:gd name="connsiteX2081" fmla="*/ 1233555 w 9366542"/>
              <a:gd name="connsiteY2081" fmla="*/ 4031074 h 6308306"/>
              <a:gd name="connsiteX2082" fmla="*/ 1168100 w 9366542"/>
              <a:gd name="connsiteY2082" fmla="*/ 4015960 h 6308306"/>
              <a:gd name="connsiteX2083" fmla="*/ 1168100 w 9366542"/>
              <a:gd name="connsiteY2083" fmla="*/ 4005885 h 6308306"/>
              <a:gd name="connsiteX2084" fmla="*/ 1147960 w 9366542"/>
              <a:gd name="connsiteY2084" fmla="*/ 4015960 h 6308306"/>
              <a:gd name="connsiteX2085" fmla="*/ 1147960 w 9366542"/>
              <a:gd name="connsiteY2085" fmla="*/ 4026037 h 6308306"/>
              <a:gd name="connsiteX2086" fmla="*/ 1092577 w 9366542"/>
              <a:gd name="connsiteY2086" fmla="*/ 4041151 h 6308306"/>
              <a:gd name="connsiteX2087" fmla="*/ 1082507 w 9366542"/>
              <a:gd name="connsiteY2087" fmla="*/ 4046190 h 6308306"/>
              <a:gd name="connsiteX2088" fmla="*/ 1001948 w 9366542"/>
              <a:gd name="connsiteY2088" fmla="*/ 4076418 h 6308306"/>
              <a:gd name="connsiteX2089" fmla="*/ 991879 w 9366542"/>
              <a:gd name="connsiteY2089" fmla="*/ 4076418 h 6308306"/>
              <a:gd name="connsiteX2090" fmla="*/ 981809 w 9366542"/>
              <a:gd name="connsiteY2090" fmla="*/ 4071379 h 6308306"/>
              <a:gd name="connsiteX2091" fmla="*/ 1006984 w 9366542"/>
              <a:gd name="connsiteY2091" fmla="*/ 4066342 h 6308306"/>
              <a:gd name="connsiteX2092" fmla="*/ 1037192 w 9366542"/>
              <a:gd name="connsiteY2092" fmla="*/ 4041151 h 6308306"/>
              <a:gd name="connsiteX2093" fmla="*/ 1037192 w 9366542"/>
              <a:gd name="connsiteY2093" fmla="*/ 4010922 h 6308306"/>
              <a:gd name="connsiteX2094" fmla="*/ 1057333 w 9366542"/>
              <a:gd name="connsiteY2094" fmla="*/ 4015960 h 6308306"/>
              <a:gd name="connsiteX2095" fmla="*/ 1072436 w 9366542"/>
              <a:gd name="connsiteY2095" fmla="*/ 4000846 h 6308306"/>
              <a:gd name="connsiteX2096" fmla="*/ 1057333 w 9366542"/>
              <a:gd name="connsiteY2096" fmla="*/ 3985732 h 6308306"/>
              <a:gd name="connsiteX2097" fmla="*/ 1032158 w 9366542"/>
              <a:gd name="connsiteY2097" fmla="*/ 3980694 h 6308306"/>
              <a:gd name="connsiteX2098" fmla="*/ 971738 w 9366542"/>
              <a:gd name="connsiteY2098" fmla="*/ 4000846 h 6308306"/>
              <a:gd name="connsiteX2099" fmla="*/ 951599 w 9366542"/>
              <a:gd name="connsiteY2099" fmla="*/ 4020999 h 6308306"/>
              <a:gd name="connsiteX2100" fmla="*/ 926424 w 9366542"/>
              <a:gd name="connsiteY2100" fmla="*/ 4026037 h 6308306"/>
              <a:gd name="connsiteX2101" fmla="*/ 941530 w 9366542"/>
              <a:gd name="connsiteY2101" fmla="*/ 4005885 h 6308306"/>
              <a:gd name="connsiteX2102" fmla="*/ 971738 w 9366542"/>
              <a:gd name="connsiteY2102" fmla="*/ 3985732 h 6308306"/>
              <a:gd name="connsiteX2103" fmla="*/ 971738 w 9366542"/>
              <a:gd name="connsiteY2103" fmla="*/ 3975655 h 6308306"/>
              <a:gd name="connsiteX2104" fmla="*/ 941530 w 9366542"/>
              <a:gd name="connsiteY2104" fmla="*/ 3980694 h 6308306"/>
              <a:gd name="connsiteX2105" fmla="*/ 891180 w 9366542"/>
              <a:gd name="connsiteY2105" fmla="*/ 4036113 h 6308306"/>
              <a:gd name="connsiteX2106" fmla="*/ 921389 w 9366542"/>
              <a:gd name="connsiteY2106" fmla="*/ 4031074 h 6308306"/>
              <a:gd name="connsiteX2107" fmla="*/ 886145 w 9366542"/>
              <a:gd name="connsiteY2107" fmla="*/ 4061304 h 6308306"/>
              <a:gd name="connsiteX2108" fmla="*/ 886145 w 9366542"/>
              <a:gd name="connsiteY2108" fmla="*/ 4046190 h 6308306"/>
              <a:gd name="connsiteX2109" fmla="*/ 871040 w 9366542"/>
              <a:gd name="connsiteY2109" fmla="*/ 4056265 h 6308306"/>
              <a:gd name="connsiteX2110" fmla="*/ 840831 w 9366542"/>
              <a:gd name="connsiteY2110" fmla="*/ 4056265 h 6308306"/>
              <a:gd name="connsiteX2111" fmla="*/ 810621 w 9366542"/>
              <a:gd name="connsiteY2111" fmla="*/ 4086495 h 6308306"/>
              <a:gd name="connsiteX2112" fmla="*/ 770342 w 9366542"/>
              <a:gd name="connsiteY2112" fmla="*/ 4076418 h 6308306"/>
              <a:gd name="connsiteX2113" fmla="*/ 760272 w 9366542"/>
              <a:gd name="connsiteY2113" fmla="*/ 4066342 h 6308306"/>
              <a:gd name="connsiteX2114" fmla="*/ 765308 w 9366542"/>
              <a:gd name="connsiteY2114" fmla="*/ 4051227 h 6308306"/>
              <a:gd name="connsiteX2115" fmla="*/ 750202 w 9366542"/>
              <a:gd name="connsiteY2115" fmla="*/ 4031074 h 6308306"/>
              <a:gd name="connsiteX2116" fmla="*/ 780413 w 9366542"/>
              <a:gd name="connsiteY2116" fmla="*/ 4015960 h 6308306"/>
              <a:gd name="connsiteX2117" fmla="*/ 765308 w 9366542"/>
              <a:gd name="connsiteY2117" fmla="*/ 4015960 h 6308306"/>
              <a:gd name="connsiteX2118" fmla="*/ 815657 w 9366542"/>
              <a:gd name="connsiteY2118" fmla="*/ 3950464 h 6308306"/>
              <a:gd name="connsiteX2119" fmla="*/ 795516 w 9366542"/>
              <a:gd name="connsiteY2119" fmla="*/ 3950464 h 6308306"/>
              <a:gd name="connsiteX2120" fmla="*/ 800552 w 9366542"/>
              <a:gd name="connsiteY2120" fmla="*/ 3940389 h 6308306"/>
              <a:gd name="connsiteX2121" fmla="*/ 785447 w 9366542"/>
              <a:gd name="connsiteY2121" fmla="*/ 3940389 h 6308306"/>
              <a:gd name="connsiteX2122" fmla="*/ 830762 w 9366542"/>
              <a:gd name="connsiteY2122" fmla="*/ 3915198 h 6308306"/>
              <a:gd name="connsiteX2123" fmla="*/ 800552 w 9366542"/>
              <a:gd name="connsiteY2123" fmla="*/ 3915198 h 6308306"/>
              <a:gd name="connsiteX2124" fmla="*/ 709923 w 9366542"/>
              <a:gd name="connsiteY2124" fmla="*/ 3985732 h 6308306"/>
              <a:gd name="connsiteX2125" fmla="*/ 669644 w 9366542"/>
              <a:gd name="connsiteY2125" fmla="*/ 4020999 h 6308306"/>
              <a:gd name="connsiteX2126" fmla="*/ 674679 w 9366542"/>
              <a:gd name="connsiteY2126" fmla="*/ 4031074 h 6308306"/>
              <a:gd name="connsiteX2127" fmla="*/ 649505 w 9366542"/>
              <a:gd name="connsiteY2127" fmla="*/ 4026037 h 6308306"/>
              <a:gd name="connsiteX2128" fmla="*/ 689784 w 9366542"/>
              <a:gd name="connsiteY2128" fmla="*/ 3985732 h 6308306"/>
              <a:gd name="connsiteX2129" fmla="*/ 684749 w 9366542"/>
              <a:gd name="connsiteY2129" fmla="*/ 3980694 h 6308306"/>
              <a:gd name="connsiteX2130" fmla="*/ 709923 w 9366542"/>
              <a:gd name="connsiteY2130" fmla="*/ 3950464 h 6308306"/>
              <a:gd name="connsiteX2131" fmla="*/ 699854 w 9366542"/>
              <a:gd name="connsiteY2131" fmla="*/ 3950464 h 6308306"/>
              <a:gd name="connsiteX2132" fmla="*/ 674679 w 9366542"/>
              <a:gd name="connsiteY2132" fmla="*/ 3980694 h 6308306"/>
              <a:gd name="connsiteX2133" fmla="*/ 664610 w 9366542"/>
              <a:gd name="connsiteY2133" fmla="*/ 3990769 h 6308306"/>
              <a:gd name="connsiteX2134" fmla="*/ 649505 w 9366542"/>
              <a:gd name="connsiteY2134" fmla="*/ 3980694 h 6308306"/>
              <a:gd name="connsiteX2135" fmla="*/ 614260 w 9366542"/>
              <a:gd name="connsiteY2135" fmla="*/ 3990769 h 6308306"/>
              <a:gd name="connsiteX2136" fmla="*/ 579016 w 9366542"/>
              <a:gd name="connsiteY2136" fmla="*/ 3950464 h 6308306"/>
              <a:gd name="connsiteX2137" fmla="*/ 599155 w 9366542"/>
              <a:gd name="connsiteY2137" fmla="*/ 3915198 h 6308306"/>
              <a:gd name="connsiteX2138" fmla="*/ 573981 w 9366542"/>
              <a:gd name="connsiteY2138" fmla="*/ 3900084 h 6308306"/>
              <a:gd name="connsiteX2139" fmla="*/ 609225 w 9366542"/>
              <a:gd name="connsiteY2139" fmla="*/ 3884969 h 6308306"/>
              <a:gd name="connsiteX2140" fmla="*/ 604189 w 9366542"/>
              <a:gd name="connsiteY2140" fmla="*/ 3864816 h 6308306"/>
              <a:gd name="connsiteX2141" fmla="*/ 624330 w 9366542"/>
              <a:gd name="connsiteY2141" fmla="*/ 3864816 h 6308306"/>
              <a:gd name="connsiteX2142" fmla="*/ 609225 w 9366542"/>
              <a:gd name="connsiteY2142" fmla="*/ 3839627 h 6308306"/>
              <a:gd name="connsiteX2143" fmla="*/ 644469 w 9366542"/>
              <a:gd name="connsiteY2143" fmla="*/ 3819474 h 6308306"/>
              <a:gd name="connsiteX2144" fmla="*/ 599155 w 9366542"/>
              <a:gd name="connsiteY2144" fmla="*/ 3814436 h 6308306"/>
              <a:gd name="connsiteX2145" fmla="*/ 573981 w 9366542"/>
              <a:gd name="connsiteY2145" fmla="*/ 3814436 h 6308306"/>
              <a:gd name="connsiteX2146" fmla="*/ 548806 w 9366542"/>
              <a:gd name="connsiteY2146" fmla="*/ 3849702 h 6308306"/>
              <a:gd name="connsiteX2147" fmla="*/ 518596 w 9366542"/>
              <a:gd name="connsiteY2147" fmla="*/ 3849702 h 6308306"/>
              <a:gd name="connsiteX2148" fmla="*/ 543771 w 9366542"/>
              <a:gd name="connsiteY2148" fmla="*/ 3834588 h 6308306"/>
              <a:gd name="connsiteX2149" fmla="*/ 538737 w 9366542"/>
              <a:gd name="connsiteY2149" fmla="*/ 3814436 h 6308306"/>
              <a:gd name="connsiteX2150" fmla="*/ 548806 w 9366542"/>
              <a:gd name="connsiteY2150" fmla="*/ 3809397 h 6308306"/>
              <a:gd name="connsiteX2151" fmla="*/ 573981 w 9366542"/>
              <a:gd name="connsiteY2151" fmla="*/ 3799320 h 6308306"/>
              <a:gd name="connsiteX2152" fmla="*/ 584050 w 9366542"/>
              <a:gd name="connsiteY2152" fmla="*/ 3789245 h 6308306"/>
              <a:gd name="connsiteX2153" fmla="*/ 584050 w 9366542"/>
              <a:gd name="connsiteY2153" fmla="*/ 3753978 h 6308306"/>
              <a:gd name="connsiteX2154" fmla="*/ 579016 w 9366542"/>
              <a:gd name="connsiteY2154" fmla="*/ 3753978 h 6308306"/>
              <a:gd name="connsiteX2155" fmla="*/ 523632 w 9366542"/>
              <a:gd name="connsiteY2155" fmla="*/ 3799320 h 6308306"/>
              <a:gd name="connsiteX2156" fmla="*/ 513562 w 9366542"/>
              <a:gd name="connsiteY2156" fmla="*/ 3799320 h 6308306"/>
              <a:gd name="connsiteX2157" fmla="*/ 513562 w 9366542"/>
              <a:gd name="connsiteY2157" fmla="*/ 3789245 h 6308306"/>
              <a:gd name="connsiteX2158" fmla="*/ 533701 w 9366542"/>
              <a:gd name="connsiteY2158" fmla="*/ 3784206 h 6308306"/>
              <a:gd name="connsiteX2159" fmla="*/ 538737 w 9366542"/>
              <a:gd name="connsiteY2159" fmla="*/ 3753978 h 6308306"/>
              <a:gd name="connsiteX2160" fmla="*/ 563911 w 9366542"/>
              <a:gd name="connsiteY2160" fmla="*/ 3738863 h 6308306"/>
              <a:gd name="connsiteX2161" fmla="*/ 553842 w 9366542"/>
              <a:gd name="connsiteY2161" fmla="*/ 3703597 h 6308306"/>
              <a:gd name="connsiteX2162" fmla="*/ 563911 w 9366542"/>
              <a:gd name="connsiteY2162" fmla="*/ 3688483 h 6308306"/>
              <a:gd name="connsiteX2163" fmla="*/ 568945 w 9366542"/>
              <a:gd name="connsiteY2163" fmla="*/ 3688483 h 6308306"/>
              <a:gd name="connsiteX2164" fmla="*/ 579016 w 9366542"/>
              <a:gd name="connsiteY2164" fmla="*/ 3683444 h 6308306"/>
              <a:gd name="connsiteX2165" fmla="*/ 563911 w 9366542"/>
              <a:gd name="connsiteY2165" fmla="*/ 3673369 h 6308306"/>
              <a:gd name="connsiteX2166" fmla="*/ 558876 w 9366542"/>
              <a:gd name="connsiteY2166" fmla="*/ 3663292 h 6308306"/>
              <a:gd name="connsiteX2167" fmla="*/ 513562 w 9366542"/>
              <a:gd name="connsiteY2167" fmla="*/ 3693521 h 6308306"/>
              <a:gd name="connsiteX2168" fmla="*/ 488388 w 9366542"/>
              <a:gd name="connsiteY2168" fmla="*/ 3738863 h 6308306"/>
              <a:gd name="connsiteX2169" fmla="*/ 473283 w 9366542"/>
              <a:gd name="connsiteY2169" fmla="*/ 3743901 h 6308306"/>
              <a:gd name="connsiteX2170" fmla="*/ 488388 w 9366542"/>
              <a:gd name="connsiteY2170" fmla="*/ 3774131 h 6308306"/>
              <a:gd name="connsiteX2171" fmla="*/ 478318 w 9366542"/>
              <a:gd name="connsiteY2171" fmla="*/ 3799320 h 6308306"/>
              <a:gd name="connsiteX2172" fmla="*/ 493422 w 9366542"/>
              <a:gd name="connsiteY2172" fmla="*/ 3799320 h 6308306"/>
              <a:gd name="connsiteX2173" fmla="*/ 493422 w 9366542"/>
              <a:gd name="connsiteY2173" fmla="*/ 3804359 h 6308306"/>
              <a:gd name="connsiteX2174" fmla="*/ 468247 w 9366542"/>
              <a:gd name="connsiteY2174" fmla="*/ 3814436 h 6308306"/>
              <a:gd name="connsiteX2175" fmla="*/ 453142 w 9366542"/>
              <a:gd name="connsiteY2175" fmla="*/ 3809397 h 6308306"/>
              <a:gd name="connsiteX2176" fmla="*/ 473283 w 9366542"/>
              <a:gd name="connsiteY2176" fmla="*/ 3779168 h 6308306"/>
              <a:gd name="connsiteX2177" fmla="*/ 463213 w 9366542"/>
              <a:gd name="connsiteY2177" fmla="*/ 3779168 h 6308306"/>
              <a:gd name="connsiteX2178" fmla="*/ 443072 w 9366542"/>
              <a:gd name="connsiteY2178" fmla="*/ 3794283 h 6308306"/>
              <a:gd name="connsiteX2179" fmla="*/ 448108 w 9366542"/>
              <a:gd name="connsiteY2179" fmla="*/ 3753978 h 6308306"/>
              <a:gd name="connsiteX2180" fmla="*/ 468247 w 9366542"/>
              <a:gd name="connsiteY2180" fmla="*/ 3748940 h 6308306"/>
              <a:gd name="connsiteX2181" fmla="*/ 453142 w 9366542"/>
              <a:gd name="connsiteY2181" fmla="*/ 3738863 h 6308306"/>
              <a:gd name="connsiteX2182" fmla="*/ 453142 w 9366542"/>
              <a:gd name="connsiteY2182" fmla="*/ 3703597 h 6308306"/>
              <a:gd name="connsiteX2183" fmla="*/ 387690 w 9366542"/>
              <a:gd name="connsiteY2183" fmla="*/ 3733826 h 6308306"/>
              <a:gd name="connsiteX2184" fmla="*/ 352445 w 9366542"/>
              <a:gd name="connsiteY2184" fmla="*/ 3764054 h 6308306"/>
              <a:gd name="connsiteX2185" fmla="*/ 347410 w 9366542"/>
              <a:gd name="connsiteY2185" fmla="*/ 3764054 h 6308306"/>
              <a:gd name="connsiteX2186" fmla="*/ 337340 w 9366542"/>
              <a:gd name="connsiteY2186" fmla="*/ 3774131 h 6308306"/>
              <a:gd name="connsiteX2187" fmla="*/ 337340 w 9366542"/>
              <a:gd name="connsiteY2187" fmla="*/ 3779168 h 6308306"/>
              <a:gd name="connsiteX2188" fmla="*/ 347410 w 9366542"/>
              <a:gd name="connsiteY2188" fmla="*/ 3789245 h 6308306"/>
              <a:gd name="connsiteX2189" fmla="*/ 382654 w 9366542"/>
              <a:gd name="connsiteY2189" fmla="*/ 3779168 h 6308306"/>
              <a:gd name="connsiteX2190" fmla="*/ 337340 w 9366542"/>
              <a:gd name="connsiteY2190" fmla="*/ 3804359 h 6308306"/>
              <a:gd name="connsiteX2191" fmla="*/ 337340 w 9366542"/>
              <a:gd name="connsiteY2191" fmla="*/ 3799320 h 6308306"/>
              <a:gd name="connsiteX2192" fmla="*/ 286991 w 9366542"/>
              <a:gd name="connsiteY2192" fmla="*/ 3814436 h 6308306"/>
              <a:gd name="connsiteX2193" fmla="*/ 302095 w 9366542"/>
              <a:gd name="connsiteY2193" fmla="*/ 3784206 h 6308306"/>
              <a:gd name="connsiteX2194" fmla="*/ 312166 w 9366542"/>
              <a:gd name="connsiteY2194" fmla="*/ 3774131 h 6308306"/>
              <a:gd name="connsiteX2195" fmla="*/ 307130 w 9366542"/>
              <a:gd name="connsiteY2195" fmla="*/ 3764054 h 6308306"/>
              <a:gd name="connsiteX2196" fmla="*/ 327271 w 9366542"/>
              <a:gd name="connsiteY2196" fmla="*/ 3733826 h 6308306"/>
              <a:gd name="connsiteX2197" fmla="*/ 307130 w 9366542"/>
              <a:gd name="connsiteY2197" fmla="*/ 3708635 h 6308306"/>
              <a:gd name="connsiteX2198" fmla="*/ 317200 w 9366542"/>
              <a:gd name="connsiteY2198" fmla="*/ 3698558 h 6308306"/>
              <a:gd name="connsiteX2199" fmla="*/ 317200 w 9366542"/>
              <a:gd name="connsiteY2199" fmla="*/ 3688483 h 6308306"/>
              <a:gd name="connsiteX2200" fmla="*/ 281956 w 9366542"/>
              <a:gd name="connsiteY2200" fmla="*/ 3673369 h 6308306"/>
              <a:gd name="connsiteX2201" fmla="*/ 312166 w 9366542"/>
              <a:gd name="connsiteY2201" fmla="*/ 3668330 h 6308306"/>
              <a:gd name="connsiteX2202" fmla="*/ 317200 w 9366542"/>
              <a:gd name="connsiteY2202" fmla="*/ 3658253 h 6308306"/>
              <a:gd name="connsiteX2203" fmla="*/ 302095 w 9366542"/>
              <a:gd name="connsiteY2203" fmla="*/ 3628025 h 6308306"/>
              <a:gd name="connsiteX2204" fmla="*/ 317200 w 9366542"/>
              <a:gd name="connsiteY2204" fmla="*/ 3607873 h 6308306"/>
              <a:gd name="connsiteX2205" fmla="*/ 307130 w 9366542"/>
              <a:gd name="connsiteY2205" fmla="*/ 3572605 h 6308306"/>
              <a:gd name="connsiteX2206" fmla="*/ 312166 w 9366542"/>
              <a:gd name="connsiteY2206" fmla="*/ 3567568 h 6308306"/>
              <a:gd name="connsiteX2207" fmla="*/ 281956 w 9366542"/>
              <a:gd name="connsiteY2207" fmla="*/ 3552453 h 6308306"/>
              <a:gd name="connsiteX2208" fmla="*/ 327271 w 9366542"/>
              <a:gd name="connsiteY2208" fmla="*/ 3547416 h 6308306"/>
              <a:gd name="connsiteX2209" fmla="*/ 332305 w 9366542"/>
              <a:gd name="connsiteY2209" fmla="*/ 3547416 h 6308306"/>
              <a:gd name="connsiteX2210" fmla="*/ 322235 w 9366542"/>
              <a:gd name="connsiteY2210" fmla="*/ 3537339 h 6308306"/>
              <a:gd name="connsiteX2211" fmla="*/ 327271 w 9366542"/>
              <a:gd name="connsiteY2211" fmla="*/ 3527263 h 6308306"/>
              <a:gd name="connsiteX2212" fmla="*/ 302095 w 9366542"/>
              <a:gd name="connsiteY2212" fmla="*/ 3527263 h 6308306"/>
              <a:gd name="connsiteX2213" fmla="*/ 312166 w 9366542"/>
              <a:gd name="connsiteY2213" fmla="*/ 3512148 h 6308306"/>
              <a:gd name="connsiteX2214" fmla="*/ 327271 w 9366542"/>
              <a:gd name="connsiteY2214" fmla="*/ 3522225 h 6308306"/>
              <a:gd name="connsiteX2215" fmla="*/ 387690 w 9366542"/>
              <a:gd name="connsiteY2215" fmla="*/ 3476881 h 6308306"/>
              <a:gd name="connsiteX2216" fmla="*/ 332305 w 9366542"/>
              <a:gd name="connsiteY2216" fmla="*/ 3471843 h 6308306"/>
              <a:gd name="connsiteX2217" fmla="*/ 332305 w 9366542"/>
              <a:gd name="connsiteY2217" fmla="*/ 3461767 h 6308306"/>
              <a:gd name="connsiteX2218" fmla="*/ 362515 w 9366542"/>
              <a:gd name="connsiteY2218" fmla="*/ 3461767 h 6308306"/>
              <a:gd name="connsiteX2219" fmla="*/ 357479 w 9366542"/>
              <a:gd name="connsiteY2219" fmla="*/ 3421462 h 6308306"/>
              <a:gd name="connsiteX2220" fmla="*/ 382654 w 9366542"/>
              <a:gd name="connsiteY2220" fmla="*/ 3411385 h 6308306"/>
              <a:gd name="connsiteX2221" fmla="*/ 387690 w 9366542"/>
              <a:gd name="connsiteY2221" fmla="*/ 3401310 h 6308306"/>
              <a:gd name="connsiteX2222" fmla="*/ 317200 w 9366542"/>
              <a:gd name="connsiteY2222" fmla="*/ 3411385 h 6308306"/>
              <a:gd name="connsiteX2223" fmla="*/ 286991 w 9366542"/>
              <a:gd name="connsiteY2223" fmla="*/ 3421462 h 6308306"/>
              <a:gd name="connsiteX2224" fmla="*/ 271886 w 9366542"/>
              <a:gd name="connsiteY2224" fmla="*/ 3436576 h 6308306"/>
              <a:gd name="connsiteX2225" fmla="*/ 241676 w 9366542"/>
              <a:gd name="connsiteY2225" fmla="*/ 3426499 h 6308306"/>
              <a:gd name="connsiteX2226" fmla="*/ 211468 w 9366542"/>
              <a:gd name="connsiteY2226" fmla="*/ 3461767 h 6308306"/>
              <a:gd name="connsiteX2227" fmla="*/ 201398 w 9366542"/>
              <a:gd name="connsiteY2227" fmla="*/ 3451690 h 6308306"/>
              <a:gd name="connsiteX2228" fmla="*/ 186293 w 9366542"/>
              <a:gd name="connsiteY2228" fmla="*/ 3471843 h 6308306"/>
              <a:gd name="connsiteX2229" fmla="*/ 161118 w 9366542"/>
              <a:gd name="connsiteY2229" fmla="*/ 3481920 h 6308306"/>
              <a:gd name="connsiteX2230" fmla="*/ 105734 w 9366542"/>
              <a:gd name="connsiteY2230" fmla="*/ 3532300 h 6308306"/>
              <a:gd name="connsiteX2231" fmla="*/ 100700 w 9366542"/>
              <a:gd name="connsiteY2231" fmla="*/ 3512148 h 6308306"/>
              <a:gd name="connsiteX2232" fmla="*/ 105734 w 9366542"/>
              <a:gd name="connsiteY2232" fmla="*/ 3497034 h 6308306"/>
              <a:gd name="connsiteX2233" fmla="*/ 90629 w 9366542"/>
              <a:gd name="connsiteY2233" fmla="*/ 3491995 h 6308306"/>
              <a:gd name="connsiteX2234" fmla="*/ 130909 w 9366542"/>
              <a:gd name="connsiteY2234" fmla="*/ 3481920 h 6308306"/>
              <a:gd name="connsiteX2235" fmla="*/ 181258 w 9366542"/>
              <a:gd name="connsiteY2235" fmla="*/ 3461767 h 6308306"/>
              <a:gd name="connsiteX2236" fmla="*/ 156083 w 9366542"/>
              <a:gd name="connsiteY2236" fmla="*/ 3441615 h 6308306"/>
              <a:gd name="connsiteX2237" fmla="*/ 156083 w 9366542"/>
              <a:gd name="connsiteY2237" fmla="*/ 3401310 h 6308306"/>
              <a:gd name="connsiteX2238" fmla="*/ 186293 w 9366542"/>
              <a:gd name="connsiteY2238" fmla="*/ 3401310 h 6308306"/>
              <a:gd name="connsiteX2239" fmla="*/ 196363 w 9366542"/>
              <a:gd name="connsiteY2239" fmla="*/ 3391233 h 6308306"/>
              <a:gd name="connsiteX2240" fmla="*/ 196363 w 9366542"/>
              <a:gd name="connsiteY2240" fmla="*/ 3376119 h 6308306"/>
              <a:gd name="connsiteX2241" fmla="*/ 206432 w 9366542"/>
              <a:gd name="connsiteY2241" fmla="*/ 3355967 h 6308306"/>
              <a:gd name="connsiteX2242" fmla="*/ 211468 w 9366542"/>
              <a:gd name="connsiteY2242" fmla="*/ 3350928 h 6308306"/>
              <a:gd name="connsiteX2243" fmla="*/ 211468 w 9366542"/>
              <a:gd name="connsiteY2243" fmla="*/ 3325737 h 6308306"/>
              <a:gd name="connsiteX2244" fmla="*/ 231607 w 9366542"/>
              <a:gd name="connsiteY2244" fmla="*/ 3305585 h 6308306"/>
              <a:gd name="connsiteX2245" fmla="*/ 231607 w 9366542"/>
              <a:gd name="connsiteY2245" fmla="*/ 3295509 h 6308306"/>
              <a:gd name="connsiteX2246" fmla="*/ 206432 w 9366542"/>
              <a:gd name="connsiteY2246" fmla="*/ 3295509 h 6308306"/>
              <a:gd name="connsiteX2247" fmla="*/ 236642 w 9366542"/>
              <a:gd name="connsiteY2247" fmla="*/ 3265280 h 6308306"/>
              <a:gd name="connsiteX2248" fmla="*/ 231607 w 9366542"/>
              <a:gd name="connsiteY2248" fmla="*/ 3260241 h 6308306"/>
              <a:gd name="connsiteX2249" fmla="*/ 246712 w 9366542"/>
              <a:gd name="connsiteY2249" fmla="*/ 3250166 h 6308306"/>
              <a:gd name="connsiteX2250" fmla="*/ 246712 w 9366542"/>
              <a:gd name="connsiteY2250" fmla="*/ 3214899 h 6308306"/>
              <a:gd name="connsiteX2251" fmla="*/ 246712 w 9366542"/>
              <a:gd name="connsiteY2251" fmla="*/ 3184670 h 6308306"/>
              <a:gd name="connsiteX2252" fmla="*/ 206432 w 9366542"/>
              <a:gd name="connsiteY2252" fmla="*/ 3184670 h 6308306"/>
              <a:gd name="connsiteX2253" fmla="*/ 221537 w 9366542"/>
              <a:gd name="connsiteY2253" fmla="*/ 3214899 h 6308306"/>
              <a:gd name="connsiteX2254" fmla="*/ 216502 w 9366542"/>
              <a:gd name="connsiteY2254" fmla="*/ 3224975 h 6308306"/>
              <a:gd name="connsiteX2255" fmla="*/ 181258 w 9366542"/>
              <a:gd name="connsiteY2255" fmla="*/ 3209861 h 6308306"/>
              <a:gd name="connsiteX2256" fmla="*/ 176223 w 9366542"/>
              <a:gd name="connsiteY2256" fmla="*/ 3219936 h 6308306"/>
              <a:gd name="connsiteX2257" fmla="*/ 176223 w 9366542"/>
              <a:gd name="connsiteY2257" fmla="*/ 3194747 h 6308306"/>
              <a:gd name="connsiteX2258" fmla="*/ 186293 w 9366542"/>
              <a:gd name="connsiteY2258" fmla="*/ 3189709 h 6308306"/>
              <a:gd name="connsiteX2259" fmla="*/ 151047 w 9366542"/>
              <a:gd name="connsiteY2259" fmla="*/ 3169556 h 6308306"/>
              <a:gd name="connsiteX2260" fmla="*/ 151047 w 9366542"/>
              <a:gd name="connsiteY2260" fmla="*/ 3174595 h 6308306"/>
              <a:gd name="connsiteX2261" fmla="*/ 130909 w 9366542"/>
              <a:gd name="connsiteY2261" fmla="*/ 3209861 h 6308306"/>
              <a:gd name="connsiteX2262" fmla="*/ 105734 w 9366542"/>
              <a:gd name="connsiteY2262" fmla="*/ 3214899 h 6308306"/>
              <a:gd name="connsiteX2263" fmla="*/ 125875 w 9366542"/>
              <a:gd name="connsiteY2263" fmla="*/ 3224975 h 6308306"/>
              <a:gd name="connsiteX2264" fmla="*/ 115804 w 9366542"/>
              <a:gd name="connsiteY2264" fmla="*/ 3260241 h 6308306"/>
              <a:gd name="connsiteX2265" fmla="*/ 130909 w 9366542"/>
              <a:gd name="connsiteY2265" fmla="*/ 3265280 h 6308306"/>
              <a:gd name="connsiteX2266" fmla="*/ 120839 w 9366542"/>
              <a:gd name="connsiteY2266" fmla="*/ 3270318 h 6308306"/>
              <a:gd name="connsiteX2267" fmla="*/ 115804 w 9366542"/>
              <a:gd name="connsiteY2267" fmla="*/ 3265280 h 6308306"/>
              <a:gd name="connsiteX2268" fmla="*/ 110770 w 9366542"/>
              <a:gd name="connsiteY2268" fmla="*/ 3275357 h 6308306"/>
              <a:gd name="connsiteX2269" fmla="*/ 105734 w 9366542"/>
              <a:gd name="connsiteY2269" fmla="*/ 3290471 h 6308306"/>
              <a:gd name="connsiteX2270" fmla="*/ 80560 w 9366542"/>
              <a:gd name="connsiteY2270" fmla="*/ 3315662 h 6308306"/>
              <a:gd name="connsiteX2271" fmla="*/ 80560 w 9366542"/>
              <a:gd name="connsiteY2271" fmla="*/ 3330776 h 6308306"/>
              <a:gd name="connsiteX2272" fmla="*/ 60420 w 9366542"/>
              <a:gd name="connsiteY2272" fmla="*/ 3340853 h 6308306"/>
              <a:gd name="connsiteX2273" fmla="*/ 65454 w 9366542"/>
              <a:gd name="connsiteY2273" fmla="*/ 3345890 h 6308306"/>
              <a:gd name="connsiteX2274" fmla="*/ 45315 w 9366542"/>
              <a:gd name="connsiteY2274" fmla="*/ 3355967 h 6308306"/>
              <a:gd name="connsiteX2275" fmla="*/ 35246 w 9366542"/>
              <a:gd name="connsiteY2275" fmla="*/ 3350928 h 6308306"/>
              <a:gd name="connsiteX2276" fmla="*/ 25176 w 9366542"/>
              <a:gd name="connsiteY2276" fmla="*/ 3345890 h 6308306"/>
              <a:gd name="connsiteX2277" fmla="*/ 25176 w 9366542"/>
              <a:gd name="connsiteY2277" fmla="*/ 3335814 h 6308306"/>
              <a:gd name="connsiteX2278" fmla="*/ 40280 w 9366542"/>
              <a:gd name="connsiteY2278" fmla="*/ 3325737 h 6308306"/>
              <a:gd name="connsiteX2279" fmla="*/ 10071 w 9366542"/>
              <a:gd name="connsiteY2279" fmla="*/ 3310623 h 6308306"/>
              <a:gd name="connsiteX2280" fmla="*/ 0 w 9366542"/>
              <a:gd name="connsiteY2280" fmla="*/ 3285432 h 6308306"/>
              <a:gd name="connsiteX2281" fmla="*/ 30210 w 9366542"/>
              <a:gd name="connsiteY2281" fmla="*/ 3285432 h 6308306"/>
              <a:gd name="connsiteX2282" fmla="*/ 65454 w 9366542"/>
              <a:gd name="connsiteY2282" fmla="*/ 3285432 h 6308306"/>
              <a:gd name="connsiteX2283" fmla="*/ 65454 w 9366542"/>
              <a:gd name="connsiteY2283" fmla="*/ 3250166 h 6308306"/>
              <a:gd name="connsiteX2284" fmla="*/ 85595 w 9366542"/>
              <a:gd name="connsiteY2284" fmla="*/ 3224975 h 6308306"/>
              <a:gd name="connsiteX2285" fmla="*/ 50351 w 9366542"/>
              <a:gd name="connsiteY2285" fmla="*/ 3194747 h 6308306"/>
              <a:gd name="connsiteX2286" fmla="*/ 75524 w 9366542"/>
              <a:gd name="connsiteY2286" fmla="*/ 3174595 h 6308306"/>
              <a:gd name="connsiteX2287" fmla="*/ 85595 w 9366542"/>
              <a:gd name="connsiteY2287" fmla="*/ 3189709 h 6308306"/>
              <a:gd name="connsiteX2288" fmla="*/ 130909 w 9366542"/>
              <a:gd name="connsiteY2288" fmla="*/ 3159479 h 6308306"/>
              <a:gd name="connsiteX2289" fmla="*/ 135944 w 9366542"/>
              <a:gd name="connsiteY2289" fmla="*/ 3159479 h 6308306"/>
              <a:gd name="connsiteX2290" fmla="*/ 135944 w 9366542"/>
              <a:gd name="connsiteY2290" fmla="*/ 3139327 h 6308306"/>
              <a:gd name="connsiteX2291" fmla="*/ 146014 w 9366542"/>
              <a:gd name="connsiteY2291" fmla="*/ 3149404 h 6308306"/>
              <a:gd name="connsiteX2292" fmla="*/ 156083 w 9366542"/>
              <a:gd name="connsiteY2292" fmla="*/ 3124213 h 6308306"/>
              <a:gd name="connsiteX2293" fmla="*/ 171188 w 9366542"/>
              <a:gd name="connsiteY2293" fmla="*/ 3124213 h 6308306"/>
              <a:gd name="connsiteX2294" fmla="*/ 166153 w 9366542"/>
              <a:gd name="connsiteY2294" fmla="*/ 3109099 h 6308306"/>
              <a:gd name="connsiteX2295" fmla="*/ 130909 w 9366542"/>
              <a:gd name="connsiteY2295" fmla="*/ 3119174 h 6308306"/>
              <a:gd name="connsiteX2296" fmla="*/ 125875 w 9366542"/>
              <a:gd name="connsiteY2296" fmla="*/ 3124213 h 6308306"/>
              <a:gd name="connsiteX2297" fmla="*/ 105734 w 9366542"/>
              <a:gd name="connsiteY2297" fmla="*/ 3124213 h 6308306"/>
              <a:gd name="connsiteX2298" fmla="*/ 80560 w 9366542"/>
              <a:gd name="connsiteY2298" fmla="*/ 3159479 h 6308306"/>
              <a:gd name="connsiteX2299" fmla="*/ 80560 w 9366542"/>
              <a:gd name="connsiteY2299" fmla="*/ 3119174 h 6308306"/>
              <a:gd name="connsiteX2300" fmla="*/ 130909 w 9366542"/>
              <a:gd name="connsiteY2300" fmla="*/ 3104060 h 6308306"/>
              <a:gd name="connsiteX2301" fmla="*/ 166153 w 9366542"/>
              <a:gd name="connsiteY2301" fmla="*/ 3078869 h 6308306"/>
              <a:gd name="connsiteX2302" fmla="*/ 186293 w 9366542"/>
              <a:gd name="connsiteY2302" fmla="*/ 3078869 h 6308306"/>
              <a:gd name="connsiteX2303" fmla="*/ 191327 w 9366542"/>
              <a:gd name="connsiteY2303" fmla="*/ 3053678 h 6308306"/>
              <a:gd name="connsiteX2304" fmla="*/ 176223 w 9366542"/>
              <a:gd name="connsiteY2304" fmla="*/ 3048641 h 6308306"/>
              <a:gd name="connsiteX2305" fmla="*/ 146014 w 9366542"/>
              <a:gd name="connsiteY2305" fmla="*/ 3058717 h 6308306"/>
              <a:gd name="connsiteX2306" fmla="*/ 181258 w 9366542"/>
              <a:gd name="connsiteY2306" fmla="*/ 3033526 h 6308306"/>
              <a:gd name="connsiteX2307" fmla="*/ 196363 w 9366542"/>
              <a:gd name="connsiteY2307" fmla="*/ 3033526 h 6308306"/>
              <a:gd name="connsiteX2308" fmla="*/ 196363 w 9366542"/>
              <a:gd name="connsiteY2308" fmla="*/ 3023451 h 6308306"/>
              <a:gd name="connsiteX2309" fmla="*/ 161118 w 9366542"/>
              <a:gd name="connsiteY2309" fmla="*/ 3013374 h 6308306"/>
              <a:gd name="connsiteX2310" fmla="*/ 196363 w 9366542"/>
              <a:gd name="connsiteY2310" fmla="*/ 2998260 h 6308306"/>
              <a:gd name="connsiteX2311" fmla="*/ 243800 w 9366542"/>
              <a:gd name="connsiteY2311" fmla="*/ 2987633 h 6308306"/>
              <a:gd name="connsiteX2312" fmla="*/ 243802 w 9366542"/>
              <a:gd name="connsiteY2312" fmla="*/ 2987632 h 6308306"/>
              <a:gd name="connsiteX2313" fmla="*/ 241676 w 9366542"/>
              <a:gd name="connsiteY2313" fmla="*/ 2998260 h 6308306"/>
              <a:gd name="connsiteX2314" fmla="*/ 266851 w 9366542"/>
              <a:gd name="connsiteY2314" fmla="*/ 2998260 h 6308306"/>
              <a:gd name="connsiteX2315" fmla="*/ 307130 w 9366542"/>
              <a:gd name="connsiteY2315" fmla="*/ 2983146 h 6308306"/>
              <a:gd name="connsiteX2316" fmla="*/ 332305 w 9366542"/>
              <a:gd name="connsiteY2316" fmla="*/ 2942841 h 6308306"/>
              <a:gd name="connsiteX2317" fmla="*/ 362515 w 9366542"/>
              <a:gd name="connsiteY2317" fmla="*/ 2922688 h 6308306"/>
              <a:gd name="connsiteX2318" fmla="*/ 392724 w 9366542"/>
              <a:gd name="connsiteY2318" fmla="*/ 2892459 h 6308306"/>
              <a:gd name="connsiteX2319" fmla="*/ 387690 w 9366542"/>
              <a:gd name="connsiteY2319" fmla="*/ 2887420 h 6308306"/>
              <a:gd name="connsiteX2320" fmla="*/ 422934 w 9366542"/>
              <a:gd name="connsiteY2320" fmla="*/ 2882383 h 6308306"/>
              <a:gd name="connsiteX2321" fmla="*/ 438039 w 9366542"/>
              <a:gd name="connsiteY2321" fmla="*/ 2872306 h 6308306"/>
              <a:gd name="connsiteX2322" fmla="*/ 412864 w 9366542"/>
              <a:gd name="connsiteY2322" fmla="*/ 2852154 h 6308306"/>
              <a:gd name="connsiteX2323" fmla="*/ 377619 w 9366542"/>
              <a:gd name="connsiteY2323" fmla="*/ 2862231 h 6308306"/>
              <a:gd name="connsiteX2324" fmla="*/ 377619 w 9366542"/>
              <a:gd name="connsiteY2324" fmla="*/ 2837040 h 6308306"/>
              <a:gd name="connsiteX2325" fmla="*/ 322235 w 9366542"/>
              <a:gd name="connsiteY2325" fmla="*/ 2821926 h 6308306"/>
              <a:gd name="connsiteX2326" fmla="*/ 337340 w 9366542"/>
              <a:gd name="connsiteY2326" fmla="*/ 2801774 h 6308306"/>
              <a:gd name="connsiteX2327" fmla="*/ 332305 w 9366542"/>
              <a:gd name="connsiteY2327" fmla="*/ 2791697 h 6308306"/>
              <a:gd name="connsiteX2328" fmla="*/ 327271 w 9366542"/>
              <a:gd name="connsiteY2328" fmla="*/ 2781621 h 6308306"/>
              <a:gd name="connsiteX2329" fmla="*/ 302095 w 9366542"/>
              <a:gd name="connsiteY2329" fmla="*/ 2786658 h 6308306"/>
              <a:gd name="connsiteX2330" fmla="*/ 286991 w 9366542"/>
              <a:gd name="connsiteY2330" fmla="*/ 2786658 h 6308306"/>
              <a:gd name="connsiteX2331" fmla="*/ 332305 w 9366542"/>
              <a:gd name="connsiteY2331" fmla="*/ 2736278 h 6308306"/>
              <a:gd name="connsiteX2332" fmla="*/ 322235 w 9366542"/>
              <a:gd name="connsiteY2332" fmla="*/ 2731239 h 6308306"/>
              <a:gd name="connsiteX2333" fmla="*/ 276922 w 9366542"/>
              <a:gd name="connsiteY2333" fmla="*/ 2726201 h 6308306"/>
              <a:gd name="connsiteX2334" fmla="*/ 276922 w 9366542"/>
              <a:gd name="connsiteY2334" fmla="*/ 2716125 h 6308306"/>
              <a:gd name="connsiteX2335" fmla="*/ 246712 w 9366542"/>
              <a:gd name="connsiteY2335" fmla="*/ 2706048 h 6308306"/>
              <a:gd name="connsiteX2336" fmla="*/ 231607 w 9366542"/>
              <a:gd name="connsiteY2336" fmla="*/ 2711087 h 6308306"/>
              <a:gd name="connsiteX2337" fmla="*/ 231607 w 9366542"/>
              <a:gd name="connsiteY2337" fmla="*/ 2695973 h 6308306"/>
              <a:gd name="connsiteX2338" fmla="*/ 246712 w 9366542"/>
              <a:gd name="connsiteY2338" fmla="*/ 2680857 h 6308306"/>
              <a:gd name="connsiteX2339" fmla="*/ 261817 w 9366542"/>
              <a:gd name="connsiteY2339" fmla="*/ 2690934 h 6308306"/>
              <a:gd name="connsiteX2340" fmla="*/ 286991 w 9366542"/>
              <a:gd name="connsiteY2340" fmla="*/ 2690934 h 6308306"/>
              <a:gd name="connsiteX2341" fmla="*/ 317200 w 9366542"/>
              <a:gd name="connsiteY2341" fmla="*/ 2645591 h 6308306"/>
              <a:gd name="connsiteX2342" fmla="*/ 392724 w 9366542"/>
              <a:gd name="connsiteY2342" fmla="*/ 2595211 h 6308306"/>
              <a:gd name="connsiteX2343" fmla="*/ 387690 w 9366542"/>
              <a:gd name="connsiteY2343" fmla="*/ 2585134 h 6308306"/>
              <a:gd name="connsiteX2344" fmla="*/ 362515 w 9366542"/>
              <a:gd name="connsiteY2344" fmla="*/ 2595211 h 6308306"/>
              <a:gd name="connsiteX2345" fmla="*/ 352445 w 9366542"/>
              <a:gd name="connsiteY2345" fmla="*/ 2585134 h 6308306"/>
              <a:gd name="connsiteX2346" fmla="*/ 362515 w 9366542"/>
              <a:gd name="connsiteY2346" fmla="*/ 2575057 h 6308306"/>
              <a:gd name="connsiteX2347" fmla="*/ 342374 w 9366542"/>
              <a:gd name="connsiteY2347" fmla="*/ 2529715 h 6308306"/>
              <a:gd name="connsiteX2348" fmla="*/ 332305 w 9366542"/>
              <a:gd name="connsiteY2348" fmla="*/ 2519638 h 6308306"/>
              <a:gd name="connsiteX2349" fmla="*/ 322235 w 9366542"/>
              <a:gd name="connsiteY2349" fmla="*/ 2529715 h 6308306"/>
              <a:gd name="connsiteX2350" fmla="*/ 317200 w 9366542"/>
              <a:gd name="connsiteY2350" fmla="*/ 2524676 h 6308306"/>
              <a:gd name="connsiteX2351" fmla="*/ 322235 w 9366542"/>
              <a:gd name="connsiteY2351" fmla="*/ 2509563 h 6308306"/>
              <a:gd name="connsiteX2352" fmla="*/ 286991 w 9366542"/>
              <a:gd name="connsiteY2352" fmla="*/ 2514599 h 6308306"/>
              <a:gd name="connsiteX2353" fmla="*/ 271886 w 9366542"/>
              <a:gd name="connsiteY2353" fmla="*/ 2529715 h 6308306"/>
              <a:gd name="connsiteX2354" fmla="*/ 266851 w 9366542"/>
              <a:gd name="connsiteY2354" fmla="*/ 2559943 h 6308306"/>
              <a:gd name="connsiteX2355" fmla="*/ 281956 w 9366542"/>
              <a:gd name="connsiteY2355" fmla="*/ 2570020 h 6308306"/>
              <a:gd name="connsiteX2356" fmla="*/ 271886 w 9366542"/>
              <a:gd name="connsiteY2356" fmla="*/ 2580095 h 6308306"/>
              <a:gd name="connsiteX2357" fmla="*/ 281956 w 9366542"/>
              <a:gd name="connsiteY2357" fmla="*/ 2590172 h 6308306"/>
              <a:gd name="connsiteX2358" fmla="*/ 246712 w 9366542"/>
              <a:gd name="connsiteY2358" fmla="*/ 2570020 h 6308306"/>
              <a:gd name="connsiteX2359" fmla="*/ 241676 w 9366542"/>
              <a:gd name="connsiteY2359" fmla="*/ 2534752 h 6308306"/>
              <a:gd name="connsiteX2360" fmla="*/ 241676 w 9366542"/>
              <a:gd name="connsiteY2360" fmla="*/ 2519638 h 6308306"/>
              <a:gd name="connsiteX2361" fmla="*/ 266851 w 9366542"/>
              <a:gd name="connsiteY2361" fmla="*/ 2499486 h 6308306"/>
              <a:gd name="connsiteX2362" fmla="*/ 251747 w 9366542"/>
              <a:gd name="connsiteY2362" fmla="*/ 2499486 h 6308306"/>
              <a:gd name="connsiteX2363" fmla="*/ 246712 w 9366542"/>
              <a:gd name="connsiteY2363" fmla="*/ 2484372 h 6308306"/>
              <a:gd name="connsiteX2364" fmla="*/ 286991 w 9366542"/>
              <a:gd name="connsiteY2364" fmla="*/ 2469257 h 6308306"/>
              <a:gd name="connsiteX2365" fmla="*/ 372585 w 9366542"/>
              <a:gd name="connsiteY2365" fmla="*/ 2408800 h 6308306"/>
              <a:gd name="connsiteX2366" fmla="*/ 397759 w 9366542"/>
              <a:gd name="connsiteY2366" fmla="*/ 2388646 h 6308306"/>
              <a:gd name="connsiteX2367" fmla="*/ 417898 w 9366542"/>
              <a:gd name="connsiteY2367" fmla="*/ 2388646 h 6308306"/>
              <a:gd name="connsiteX2368" fmla="*/ 422934 w 9366542"/>
              <a:gd name="connsiteY2368" fmla="*/ 2373532 h 6308306"/>
              <a:gd name="connsiteX2369" fmla="*/ 468247 w 9366542"/>
              <a:gd name="connsiteY2369" fmla="*/ 2353380 h 6308306"/>
              <a:gd name="connsiteX2370" fmla="*/ 553842 w 9366542"/>
              <a:gd name="connsiteY2370" fmla="*/ 2297961 h 6308306"/>
              <a:gd name="connsiteX2371" fmla="*/ 563911 w 9366542"/>
              <a:gd name="connsiteY2371" fmla="*/ 2272770 h 6308306"/>
              <a:gd name="connsiteX2372" fmla="*/ 584050 w 9366542"/>
              <a:gd name="connsiteY2372" fmla="*/ 2282847 h 6308306"/>
              <a:gd name="connsiteX2373" fmla="*/ 599155 w 9366542"/>
              <a:gd name="connsiteY2373" fmla="*/ 2277808 h 6308306"/>
              <a:gd name="connsiteX2374" fmla="*/ 594120 w 9366542"/>
              <a:gd name="connsiteY2374" fmla="*/ 2272770 h 6308306"/>
              <a:gd name="connsiteX2375" fmla="*/ 639435 w 9366542"/>
              <a:gd name="connsiteY2375" fmla="*/ 2257656 h 6308306"/>
              <a:gd name="connsiteX2376" fmla="*/ 624330 w 9366542"/>
              <a:gd name="connsiteY2376" fmla="*/ 2242542 h 6308306"/>
              <a:gd name="connsiteX2377" fmla="*/ 654540 w 9366542"/>
              <a:gd name="connsiteY2377" fmla="*/ 2237504 h 6308306"/>
              <a:gd name="connsiteX2378" fmla="*/ 644469 w 9366542"/>
              <a:gd name="connsiteY2378" fmla="*/ 2222388 h 6308306"/>
              <a:gd name="connsiteX2379" fmla="*/ 664610 w 9366542"/>
              <a:gd name="connsiteY2379" fmla="*/ 2207274 h 6308306"/>
              <a:gd name="connsiteX2380" fmla="*/ 679713 w 9366542"/>
              <a:gd name="connsiteY2380" fmla="*/ 2217351 h 6308306"/>
              <a:gd name="connsiteX2381" fmla="*/ 679713 w 9366542"/>
              <a:gd name="connsiteY2381" fmla="*/ 2192160 h 6308306"/>
              <a:gd name="connsiteX2382" fmla="*/ 684749 w 9366542"/>
              <a:gd name="connsiteY2382" fmla="*/ 2202236 h 6308306"/>
              <a:gd name="connsiteX2383" fmla="*/ 699854 w 9366542"/>
              <a:gd name="connsiteY2383" fmla="*/ 2202236 h 6308306"/>
              <a:gd name="connsiteX2384" fmla="*/ 760272 w 9366542"/>
              <a:gd name="connsiteY2384" fmla="*/ 2182084 h 6308306"/>
              <a:gd name="connsiteX2385" fmla="*/ 780413 w 9366542"/>
              <a:gd name="connsiteY2385" fmla="*/ 2166970 h 6308306"/>
              <a:gd name="connsiteX2386" fmla="*/ 840831 w 9366542"/>
              <a:gd name="connsiteY2386" fmla="*/ 2141780 h 6308306"/>
              <a:gd name="connsiteX2387" fmla="*/ 835796 w 9366542"/>
              <a:gd name="connsiteY2387" fmla="*/ 2131703 h 6308306"/>
              <a:gd name="connsiteX2388" fmla="*/ 850901 w 9366542"/>
              <a:gd name="connsiteY2388" fmla="*/ 2136741 h 6308306"/>
              <a:gd name="connsiteX2389" fmla="*/ 906285 w 9366542"/>
              <a:gd name="connsiteY2389" fmla="*/ 2106512 h 6308306"/>
              <a:gd name="connsiteX2390" fmla="*/ 845865 w 9366542"/>
              <a:gd name="connsiteY2390" fmla="*/ 2106512 h 6308306"/>
              <a:gd name="connsiteX2391" fmla="*/ 850901 w 9366542"/>
              <a:gd name="connsiteY2391" fmla="*/ 2096436 h 6308306"/>
              <a:gd name="connsiteX2392" fmla="*/ 891180 w 9366542"/>
              <a:gd name="connsiteY2392" fmla="*/ 2091398 h 6308306"/>
              <a:gd name="connsiteX2393" fmla="*/ 926424 w 9366542"/>
              <a:gd name="connsiteY2393" fmla="*/ 2091398 h 6308306"/>
              <a:gd name="connsiteX2394" fmla="*/ 1001948 w 9366542"/>
              <a:gd name="connsiteY2394" fmla="*/ 2061169 h 6308306"/>
              <a:gd name="connsiteX2395" fmla="*/ 1052297 w 9366542"/>
              <a:gd name="connsiteY2395" fmla="*/ 2046055 h 6308306"/>
              <a:gd name="connsiteX2396" fmla="*/ 1067402 w 9366542"/>
              <a:gd name="connsiteY2396" fmla="*/ 2025902 h 6308306"/>
              <a:gd name="connsiteX2397" fmla="*/ 1057333 w 9366542"/>
              <a:gd name="connsiteY2397" fmla="*/ 1990636 h 6308306"/>
              <a:gd name="connsiteX2398" fmla="*/ 1082507 w 9366542"/>
              <a:gd name="connsiteY2398" fmla="*/ 1995673 h 6308306"/>
              <a:gd name="connsiteX2399" fmla="*/ 1077472 w 9366542"/>
              <a:gd name="connsiteY2399" fmla="*/ 2005750 h 6308306"/>
              <a:gd name="connsiteX2400" fmla="*/ 1092577 w 9366542"/>
              <a:gd name="connsiteY2400" fmla="*/ 2015827 h 6308306"/>
              <a:gd name="connsiteX2401" fmla="*/ 1112716 w 9366542"/>
              <a:gd name="connsiteY2401" fmla="*/ 2005750 h 6308306"/>
              <a:gd name="connsiteX2402" fmla="*/ 1092577 w 9366542"/>
              <a:gd name="connsiteY2402" fmla="*/ 1980559 h 6308306"/>
              <a:gd name="connsiteX2403" fmla="*/ 1122785 w 9366542"/>
              <a:gd name="connsiteY2403" fmla="*/ 1985597 h 6308306"/>
              <a:gd name="connsiteX2404" fmla="*/ 1117751 w 9366542"/>
              <a:gd name="connsiteY2404" fmla="*/ 1975520 h 6308306"/>
              <a:gd name="connsiteX2405" fmla="*/ 1147960 w 9366542"/>
              <a:gd name="connsiteY2405" fmla="*/ 1990636 h 6308306"/>
              <a:gd name="connsiteX2406" fmla="*/ 1183204 w 9366542"/>
              <a:gd name="connsiteY2406" fmla="*/ 1975520 h 6308306"/>
              <a:gd name="connsiteX2407" fmla="*/ 1152995 w 9366542"/>
              <a:gd name="connsiteY2407" fmla="*/ 1965445 h 6308306"/>
              <a:gd name="connsiteX2408" fmla="*/ 1077472 w 9366542"/>
              <a:gd name="connsiteY2408" fmla="*/ 1960406 h 6308306"/>
              <a:gd name="connsiteX2409" fmla="*/ 1042228 w 9366542"/>
              <a:gd name="connsiteY2409" fmla="*/ 1940254 h 6308306"/>
              <a:gd name="connsiteX2410" fmla="*/ 981809 w 9366542"/>
              <a:gd name="connsiteY2410" fmla="*/ 1950331 h 6308306"/>
              <a:gd name="connsiteX2411" fmla="*/ 961669 w 9366542"/>
              <a:gd name="connsiteY2411" fmla="*/ 1940254 h 6308306"/>
              <a:gd name="connsiteX2412" fmla="*/ 951599 w 9366542"/>
              <a:gd name="connsiteY2412" fmla="*/ 1950331 h 6308306"/>
              <a:gd name="connsiteX2413" fmla="*/ 951599 w 9366542"/>
              <a:gd name="connsiteY2413" fmla="*/ 1940254 h 6308306"/>
              <a:gd name="connsiteX2414" fmla="*/ 931460 w 9366542"/>
              <a:gd name="connsiteY2414" fmla="*/ 1940254 h 6308306"/>
              <a:gd name="connsiteX2415" fmla="*/ 946564 w 9366542"/>
              <a:gd name="connsiteY2415" fmla="*/ 1925140 h 6308306"/>
              <a:gd name="connsiteX2416" fmla="*/ 891180 w 9366542"/>
              <a:gd name="connsiteY2416" fmla="*/ 1915065 h 6308306"/>
              <a:gd name="connsiteX2417" fmla="*/ 830762 w 9366542"/>
              <a:gd name="connsiteY2417" fmla="*/ 1940254 h 6308306"/>
              <a:gd name="connsiteX2418" fmla="*/ 810621 w 9366542"/>
              <a:gd name="connsiteY2418" fmla="*/ 1930178 h 6308306"/>
              <a:gd name="connsiteX2419" fmla="*/ 790482 w 9366542"/>
              <a:gd name="connsiteY2419" fmla="*/ 1950331 h 6308306"/>
              <a:gd name="connsiteX2420" fmla="*/ 755238 w 9366542"/>
              <a:gd name="connsiteY2420" fmla="*/ 1950331 h 6308306"/>
              <a:gd name="connsiteX2421" fmla="*/ 699854 w 9366542"/>
              <a:gd name="connsiteY2421" fmla="*/ 2005750 h 6308306"/>
              <a:gd name="connsiteX2422" fmla="*/ 709923 w 9366542"/>
              <a:gd name="connsiteY2422" fmla="*/ 2010788 h 6308306"/>
              <a:gd name="connsiteX2423" fmla="*/ 745167 w 9366542"/>
              <a:gd name="connsiteY2423" fmla="*/ 2005750 h 6308306"/>
              <a:gd name="connsiteX2424" fmla="*/ 750202 w 9366542"/>
              <a:gd name="connsiteY2424" fmla="*/ 2020864 h 6308306"/>
              <a:gd name="connsiteX2425" fmla="*/ 785447 w 9366542"/>
              <a:gd name="connsiteY2425" fmla="*/ 2041016 h 6308306"/>
              <a:gd name="connsiteX2426" fmla="*/ 775377 w 9366542"/>
              <a:gd name="connsiteY2426" fmla="*/ 2041016 h 6308306"/>
              <a:gd name="connsiteX2427" fmla="*/ 735097 w 9366542"/>
              <a:gd name="connsiteY2427" fmla="*/ 2020864 h 6308306"/>
              <a:gd name="connsiteX2428" fmla="*/ 725028 w 9366542"/>
              <a:gd name="connsiteY2428" fmla="*/ 2025902 h 6308306"/>
              <a:gd name="connsiteX2429" fmla="*/ 725028 w 9366542"/>
              <a:gd name="connsiteY2429" fmla="*/ 2035978 h 6308306"/>
              <a:gd name="connsiteX2430" fmla="*/ 719993 w 9366542"/>
              <a:gd name="connsiteY2430" fmla="*/ 2020864 h 6308306"/>
              <a:gd name="connsiteX2431" fmla="*/ 709923 w 9366542"/>
              <a:gd name="connsiteY2431" fmla="*/ 2020864 h 6308306"/>
              <a:gd name="connsiteX2432" fmla="*/ 699854 w 9366542"/>
              <a:gd name="connsiteY2432" fmla="*/ 2010788 h 6308306"/>
              <a:gd name="connsiteX2433" fmla="*/ 649505 w 9366542"/>
              <a:gd name="connsiteY2433" fmla="*/ 2015827 h 6308306"/>
              <a:gd name="connsiteX2434" fmla="*/ 619294 w 9366542"/>
              <a:gd name="connsiteY2434" fmla="*/ 2030941 h 6308306"/>
              <a:gd name="connsiteX2435" fmla="*/ 589086 w 9366542"/>
              <a:gd name="connsiteY2435" fmla="*/ 2030941 h 6308306"/>
              <a:gd name="connsiteX2436" fmla="*/ 599155 w 9366542"/>
              <a:gd name="connsiteY2436" fmla="*/ 2061169 h 6308306"/>
              <a:gd name="connsiteX2437" fmla="*/ 563911 w 9366542"/>
              <a:gd name="connsiteY2437" fmla="*/ 2051093 h 6308306"/>
              <a:gd name="connsiteX2438" fmla="*/ 563911 w 9366542"/>
              <a:gd name="connsiteY2438" fmla="*/ 2041016 h 6308306"/>
              <a:gd name="connsiteX2439" fmla="*/ 493422 w 9366542"/>
              <a:gd name="connsiteY2439" fmla="*/ 2066207 h 6308306"/>
              <a:gd name="connsiteX2440" fmla="*/ 508527 w 9366542"/>
              <a:gd name="connsiteY2440" fmla="*/ 2076284 h 6308306"/>
              <a:gd name="connsiteX2441" fmla="*/ 483352 w 9366542"/>
              <a:gd name="connsiteY2441" fmla="*/ 2081321 h 6308306"/>
              <a:gd name="connsiteX2442" fmla="*/ 488388 w 9366542"/>
              <a:gd name="connsiteY2442" fmla="*/ 2091398 h 6308306"/>
              <a:gd name="connsiteX2443" fmla="*/ 453142 w 9366542"/>
              <a:gd name="connsiteY2443" fmla="*/ 2106512 h 6308306"/>
              <a:gd name="connsiteX2444" fmla="*/ 417898 w 9366542"/>
              <a:gd name="connsiteY2444" fmla="*/ 2136741 h 6308306"/>
              <a:gd name="connsiteX2445" fmla="*/ 417898 w 9366542"/>
              <a:gd name="connsiteY2445" fmla="*/ 2151856 h 6308306"/>
              <a:gd name="connsiteX2446" fmla="*/ 427969 w 9366542"/>
              <a:gd name="connsiteY2446" fmla="*/ 2151856 h 6308306"/>
              <a:gd name="connsiteX2447" fmla="*/ 422934 w 9366542"/>
              <a:gd name="connsiteY2447" fmla="*/ 2161931 h 6308306"/>
              <a:gd name="connsiteX2448" fmla="*/ 407829 w 9366542"/>
              <a:gd name="connsiteY2448" fmla="*/ 2151856 h 6308306"/>
              <a:gd name="connsiteX2449" fmla="*/ 337340 w 9366542"/>
              <a:gd name="connsiteY2449" fmla="*/ 2187122 h 6308306"/>
              <a:gd name="connsiteX2450" fmla="*/ 307130 w 9366542"/>
              <a:gd name="connsiteY2450" fmla="*/ 2187122 h 6308306"/>
              <a:gd name="connsiteX2451" fmla="*/ 312166 w 9366542"/>
              <a:gd name="connsiteY2451" fmla="*/ 2177047 h 6308306"/>
              <a:gd name="connsiteX2452" fmla="*/ 292025 w 9366542"/>
              <a:gd name="connsiteY2452" fmla="*/ 2151856 h 6308306"/>
              <a:gd name="connsiteX2453" fmla="*/ 322235 w 9366542"/>
              <a:gd name="connsiteY2453" fmla="*/ 2151856 h 6308306"/>
              <a:gd name="connsiteX2454" fmla="*/ 352445 w 9366542"/>
              <a:gd name="connsiteY2454" fmla="*/ 2126664 h 6308306"/>
              <a:gd name="connsiteX2455" fmla="*/ 307130 w 9366542"/>
              <a:gd name="connsiteY2455" fmla="*/ 2096436 h 6308306"/>
              <a:gd name="connsiteX2456" fmla="*/ 281956 w 9366542"/>
              <a:gd name="connsiteY2456" fmla="*/ 2096436 h 6308306"/>
              <a:gd name="connsiteX2457" fmla="*/ 286991 w 9366542"/>
              <a:gd name="connsiteY2457" fmla="*/ 2086360 h 6308306"/>
              <a:gd name="connsiteX2458" fmla="*/ 322235 w 9366542"/>
              <a:gd name="connsiteY2458" fmla="*/ 2096436 h 6308306"/>
              <a:gd name="connsiteX2459" fmla="*/ 312166 w 9366542"/>
              <a:gd name="connsiteY2459" fmla="*/ 2061169 h 6308306"/>
              <a:gd name="connsiteX2460" fmla="*/ 367549 w 9366542"/>
              <a:gd name="connsiteY2460" fmla="*/ 2041016 h 6308306"/>
              <a:gd name="connsiteX2461" fmla="*/ 367549 w 9366542"/>
              <a:gd name="connsiteY2461" fmla="*/ 2056132 h 6308306"/>
              <a:gd name="connsiteX2462" fmla="*/ 382654 w 9366542"/>
              <a:gd name="connsiteY2462" fmla="*/ 2056132 h 6308306"/>
              <a:gd name="connsiteX2463" fmla="*/ 362515 w 9366542"/>
              <a:gd name="connsiteY2463" fmla="*/ 2066207 h 6308306"/>
              <a:gd name="connsiteX2464" fmla="*/ 382654 w 9366542"/>
              <a:gd name="connsiteY2464" fmla="*/ 2071246 h 6308306"/>
              <a:gd name="connsiteX2465" fmla="*/ 392724 w 9366542"/>
              <a:gd name="connsiteY2465" fmla="*/ 2066207 h 6308306"/>
              <a:gd name="connsiteX2466" fmla="*/ 392724 w 9366542"/>
              <a:gd name="connsiteY2466" fmla="*/ 2061169 h 6308306"/>
              <a:gd name="connsiteX2467" fmla="*/ 422934 w 9366542"/>
              <a:gd name="connsiteY2467" fmla="*/ 2086360 h 6308306"/>
              <a:gd name="connsiteX2468" fmla="*/ 468247 w 9366542"/>
              <a:gd name="connsiteY2468" fmla="*/ 2061169 h 6308306"/>
              <a:gd name="connsiteX2469" fmla="*/ 448108 w 9366542"/>
              <a:gd name="connsiteY2469" fmla="*/ 2025902 h 6308306"/>
              <a:gd name="connsiteX2470" fmla="*/ 468247 w 9366542"/>
              <a:gd name="connsiteY2470" fmla="*/ 2015827 h 6308306"/>
              <a:gd name="connsiteX2471" fmla="*/ 493422 w 9366542"/>
              <a:gd name="connsiteY2471" fmla="*/ 2020864 h 6308306"/>
              <a:gd name="connsiteX2472" fmla="*/ 478318 w 9366542"/>
              <a:gd name="connsiteY2472" fmla="*/ 2005750 h 6308306"/>
              <a:gd name="connsiteX2473" fmla="*/ 513562 w 9366542"/>
              <a:gd name="connsiteY2473" fmla="*/ 2000711 h 6308306"/>
              <a:gd name="connsiteX2474" fmla="*/ 498457 w 9366542"/>
              <a:gd name="connsiteY2474" fmla="*/ 1985597 h 6308306"/>
              <a:gd name="connsiteX2475" fmla="*/ 483352 w 9366542"/>
              <a:gd name="connsiteY2475" fmla="*/ 1990636 h 6308306"/>
              <a:gd name="connsiteX2476" fmla="*/ 478318 w 9366542"/>
              <a:gd name="connsiteY2476" fmla="*/ 1990636 h 6308306"/>
              <a:gd name="connsiteX2477" fmla="*/ 463213 w 9366542"/>
              <a:gd name="connsiteY2477" fmla="*/ 1990636 h 6308306"/>
              <a:gd name="connsiteX2478" fmla="*/ 473283 w 9366542"/>
              <a:gd name="connsiteY2478" fmla="*/ 1980559 h 6308306"/>
              <a:gd name="connsiteX2479" fmla="*/ 483352 w 9366542"/>
              <a:gd name="connsiteY2479" fmla="*/ 1980559 h 6308306"/>
              <a:gd name="connsiteX2480" fmla="*/ 493422 w 9366542"/>
              <a:gd name="connsiteY2480" fmla="*/ 1950331 h 6308306"/>
              <a:gd name="connsiteX2481" fmla="*/ 513562 w 9366542"/>
              <a:gd name="connsiteY2481" fmla="*/ 1940254 h 6308306"/>
              <a:gd name="connsiteX2482" fmla="*/ 508527 w 9366542"/>
              <a:gd name="connsiteY2482" fmla="*/ 1975520 h 6308306"/>
              <a:gd name="connsiteX2483" fmla="*/ 548806 w 9366542"/>
              <a:gd name="connsiteY2483" fmla="*/ 1975520 h 6308306"/>
              <a:gd name="connsiteX2484" fmla="*/ 553842 w 9366542"/>
              <a:gd name="connsiteY2484" fmla="*/ 1965445 h 6308306"/>
              <a:gd name="connsiteX2485" fmla="*/ 548806 w 9366542"/>
              <a:gd name="connsiteY2485" fmla="*/ 1950331 h 6308306"/>
              <a:gd name="connsiteX2486" fmla="*/ 573981 w 9366542"/>
              <a:gd name="connsiteY2486" fmla="*/ 1940254 h 6308306"/>
              <a:gd name="connsiteX2487" fmla="*/ 579016 w 9366542"/>
              <a:gd name="connsiteY2487" fmla="*/ 1935215 h 6308306"/>
              <a:gd name="connsiteX2488" fmla="*/ 594120 w 9366542"/>
              <a:gd name="connsiteY2488" fmla="*/ 1925140 h 6308306"/>
              <a:gd name="connsiteX2489" fmla="*/ 594120 w 9366542"/>
              <a:gd name="connsiteY2489" fmla="*/ 1940254 h 6308306"/>
              <a:gd name="connsiteX2490" fmla="*/ 634399 w 9366542"/>
              <a:gd name="connsiteY2490" fmla="*/ 1940254 h 6308306"/>
              <a:gd name="connsiteX2491" fmla="*/ 644469 w 9366542"/>
              <a:gd name="connsiteY2491" fmla="*/ 1930178 h 6308306"/>
              <a:gd name="connsiteX2492" fmla="*/ 614260 w 9366542"/>
              <a:gd name="connsiteY2492" fmla="*/ 1915065 h 6308306"/>
              <a:gd name="connsiteX2493" fmla="*/ 594120 w 9366542"/>
              <a:gd name="connsiteY2493" fmla="*/ 1904988 h 6308306"/>
              <a:gd name="connsiteX2494" fmla="*/ 594120 w 9366542"/>
              <a:gd name="connsiteY2494" fmla="*/ 1894911 h 6308306"/>
              <a:gd name="connsiteX2495" fmla="*/ 584050 w 9366542"/>
              <a:gd name="connsiteY2495" fmla="*/ 1889872 h 6308306"/>
              <a:gd name="connsiteX2496" fmla="*/ 609225 w 9366542"/>
              <a:gd name="connsiteY2496" fmla="*/ 1869720 h 6308306"/>
              <a:gd name="connsiteX2497" fmla="*/ 624330 w 9366542"/>
              <a:gd name="connsiteY2497" fmla="*/ 1899949 h 6308306"/>
              <a:gd name="connsiteX2498" fmla="*/ 619294 w 9366542"/>
              <a:gd name="connsiteY2498" fmla="*/ 1910026 h 6308306"/>
              <a:gd name="connsiteX2499" fmla="*/ 659574 w 9366542"/>
              <a:gd name="connsiteY2499" fmla="*/ 1889872 h 6308306"/>
              <a:gd name="connsiteX2500" fmla="*/ 634399 w 9366542"/>
              <a:gd name="connsiteY2500" fmla="*/ 1874758 h 6308306"/>
              <a:gd name="connsiteX2501" fmla="*/ 659574 w 9366542"/>
              <a:gd name="connsiteY2501" fmla="*/ 1869720 h 6308306"/>
              <a:gd name="connsiteX2502" fmla="*/ 649505 w 9366542"/>
              <a:gd name="connsiteY2502" fmla="*/ 1854606 h 6308306"/>
              <a:gd name="connsiteX2503" fmla="*/ 624330 w 9366542"/>
              <a:gd name="connsiteY2503" fmla="*/ 1849567 h 6308306"/>
              <a:gd name="connsiteX2504" fmla="*/ 639435 w 9366542"/>
              <a:gd name="connsiteY2504" fmla="*/ 1819339 h 6308306"/>
              <a:gd name="connsiteX2505" fmla="*/ 659574 w 9366542"/>
              <a:gd name="connsiteY2505" fmla="*/ 1814301 h 6308306"/>
              <a:gd name="connsiteX2506" fmla="*/ 669644 w 9366542"/>
              <a:gd name="connsiteY2506" fmla="*/ 1814301 h 6308306"/>
              <a:gd name="connsiteX2507" fmla="*/ 664610 w 9366542"/>
              <a:gd name="connsiteY2507" fmla="*/ 1809262 h 6308306"/>
              <a:gd name="connsiteX2508" fmla="*/ 679713 w 9366542"/>
              <a:gd name="connsiteY2508" fmla="*/ 1789111 h 6308306"/>
              <a:gd name="connsiteX2509" fmla="*/ 719993 w 9366542"/>
              <a:gd name="connsiteY2509" fmla="*/ 1784073 h 6308306"/>
              <a:gd name="connsiteX2510" fmla="*/ 740133 w 9366542"/>
              <a:gd name="connsiteY2510" fmla="*/ 1789111 h 6308306"/>
              <a:gd name="connsiteX2511" fmla="*/ 770342 w 9366542"/>
              <a:gd name="connsiteY2511" fmla="*/ 1779034 h 6308306"/>
              <a:gd name="connsiteX2512" fmla="*/ 805587 w 9366542"/>
              <a:gd name="connsiteY2512" fmla="*/ 1773996 h 6308306"/>
              <a:gd name="connsiteX2513" fmla="*/ 820691 w 9366542"/>
              <a:gd name="connsiteY2513" fmla="*/ 1773996 h 6308306"/>
              <a:gd name="connsiteX2514" fmla="*/ 845865 w 9366542"/>
              <a:gd name="connsiteY2514" fmla="*/ 1743768 h 6308306"/>
              <a:gd name="connsiteX2515" fmla="*/ 830762 w 9366542"/>
              <a:gd name="connsiteY2515" fmla="*/ 1728653 h 6308306"/>
              <a:gd name="connsiteX2516" fmla="*/ 795516 w 9366542"/>
              <a:gd name="connsiteY2516" fmla="*/ 1743768 h 6308306"/>
              <a:gd name="connsiteX2517" fmla="*/ 795516 w 9366542"/>
              <a:gd name="connsiteY2517" fmla="*/ 1728653 h 6308306"/>
              <a:gd name="connsiteX2518" fmla="*/ 830762 w 9366542"/>
              <a:gd name="connsiteY2518" fmla="*/ 1723616 h 6308306"/>
              <a:gd name="connsiteX2519" fmla="*/ 825726 w 9366542"/>
              <a:gd name="connsiteY2519" fmla="*/ 1718577 h 6308306"/>
              <a:gd name="connsiteX2520" fmla="*/ 830762 w 9366542"/>
              <a:gd name="connsiteY2520" fmla="*/ 1713539 h 6308306"/>
              <a:gd name="connsiteX2521" fmla="*/ 881111 w 9366542"/>
              <a:gd name="connsiteY2521" fmla="*/ 1728653 h 6308306"/>
              <a:gd name="connsiteX2522" fmla="*/ 881111 w 9366542"/>
              <a:gd name="connsiteY2522" fmla="*/ 1708500 h 6308306"/>
              <a:gd name="connsiteX2523" fmla="*/ 886145 w 9366542"/>
              <a:gd name="connsiteY2523" fmla="*/ 1708500 h 6308306"/>
              <a:gd name="connsiteX2524" fmla="*/ 986843 w 9366542"/>
              <a:gd name="connsiteY2524" fmla="*/ 1673234 h 6308306"/>
              <a:gd name="connsiteX2525" fmla="*/ 1001948 w 9366542"/>
              <a:gd name="connsiteY2525" fmla="*/ 1673234 h 6308306"/>
              <a:gd name="connsiteX2526" fmla="*/ 1012018 w 9366542"/>
              <a:gd name="connsiteY2526" fmla="*/ 1663158 h 6308306"/>
              <a:gd name="connsiteX2527" fmla="*/ 931460 w 9366542"/>
              <a:gd name="connsiteY2527" fmla="*/ 1653081 h 6308306"/>
              <a:gd name="connsiteX2528" fmla="*/ 951599 w 9366542"/>
              <a:gd name="connsiteY2528" fmla="*/ 1643004 h 6308306"/>
              <a:gd name="connsiteX2529" fmla="*/ 926424 w 9366542"/>
              <a:gd name="connsiteY2529" fmla="*/ 1637967 h 6308306"/>
              <a:gd name="connsiteX2530" fmla="*/ 936494 w 9366542"/>
              <a:gd name="connsiteY2530" fmla="*/ 1622852 h 6308306"/>
              <a:gd name="connsiteX2531" fmla="*/ 1001948 w 9366542"/>
              <a:gd name="connsiteY2531" fmla="*/ 1602699 h 6308306"/>
              <a:gd name="connsiteX2532" fmla="*/ 1001948 w 9366542"/>
              <a:gd name="connsiteY2532" fmla="*/ 1577510 h 6308306"/>
              <a:gd name="connsiteX2533" fmla="*/ 1012018 w 9366542"/>
              <a:gd name="connsiteY2533" fmla="*/ 1572471 h 6308306"/>
              <a:gd name="connsiteX2534" fmla="*/ 1001948 w 9366542"/>
              <a:gd name="connsiteY2534" fmla="*/ 1567433 h 6308306"/>
              <a:gd name="connsiteX2535" fmla="*/ 860970 w 9366542"/>
              <a:gd name="connsiteY2535" fmla="*/ 1632929 h 6308306"/>
              <a:gd name="connsiteX2536" fmla="*/ 845865 w 9366542"/>
              <a:gd name="connsiteY2536" fmla="*/ 1658120 h 6308306"/>
              <a:gd name="connsiteX2537" fmla="*/ 876075 w 9366542"/>
              <a:gd name="connsiteY2537" fmla="*/ 1668195 h 6308306"/>
              <a:gd name="connsiteX2538" fmla="*/ 886145 w 9366542"/>
              <a:gd name="connsiteY2538" fmla="*/ 1658120 h 6308306"/>
              <a:gd name="connsiteX2539" fmla="*/ 881111 w 9366542"/>
              <a:gd name="connsiteY2539" fmla="*/ 1673234 h 6308306"/>
              <a:gd name="connsiteX2540" fmla="*/ 866006 w 9366542"/>
              <a:gd name="connsiteY2540" fmla="*/ 1678272 h 6308306"/>
              <a:gd name="connsiteX2541" fmla="*/ 845865 w 9366542"/>
              <a:gd name="connsiteY2541" fmla="*/ 1678272 h 6308306"/>
              <a:gd name="connsiteX2542" fmla="*/ 866006 w 9366542"/>
              <a:gd name="connsiteY2542" fmla="*/ 1693386 h 6308306"/>
              <a:gd name="connsiteX2543" fmla="*/ 840831 w 9366542"/>
              <a:gd name="connsiteY2543" fmla="*/ 1683311 h 6308306"/>
              <a:gd name="connsiteX2544" fmla="*/ 780413 w 9366542"/>
              <a:gd name="connsiteY2544" fmla="*/ 1703463 h 6308306"/>
              <a:gd name="connsiteX2545" fmla="*/ 780413 w 9366542"/>
              <a:gd name="connsiteY2545" fmla="*/ 1698425 h 6308306"/>
              <a:gd name="connsiteX2546" fmla="*/ 775377 w 9366542"/>
              <a:gd name="connsiteY2546" fmla="*/ 1688348 h 6308306"/>
              <a:gd name="connsiteX2547" fmla="*/ 755238 w 9366542"/>
              <a:gd name="connsiteY2547" fmla="*/ 1708500 h 6308306"/>
              <a:gd name="connsiteX2548" fmla="*/ 760272 w 9366542"/>
              <a:gd name="connsiteY2548" fmla="*/ 1713539 h 6308306"/>
              <a:gd name="connsiteX2549" fmla="*/ 750202 w 9366542"/>
              <a:gd name="connsiteY2549" fmla="*/ 1728653 h 6308306"/>
              <a:gd name="connsiteX2550" fmla="*/ 719993 w 9366542"/>
              <a:gd name="connsiteY2550" fmla="*/ 1728653 h 6308306"/>
              <a:gd name="connsiteX2551" fmla="*/ 719993 w 9366542"/>
              <a:gd name="connsiteY2551" fmla="*/ 1738730 h 6308306"/>
              <a:gd name="connsiteX2552" fmla="*/ 709923 w 9366542"/>
              <a:gd name="connsiteY2552" fmla="*/ 1733691 h 6308306"/>
              <a:gd name="connsiteX2553" fmla="*/ 679713 w 9366542"/>
              <a:gd name="connsiteY2553" fmla="*/ 1743768 h 6308306"/>
              <a:gd name="connsiteX2554" fmla="*/ 679713 w 9366542"/>
              <a:gd name="connsiteY2554" fmla="*/ 1753843 h 6308306"/>
              <a:gd name="connsiteX2555" fmla="*/ 664610 w 9366542"/>
              <a:gd name="connsiteY2555" fmla="*/ 1753843 h 6308306"/>
              <a:gd name="connsiteX2556" fmla="*/ 584050 w 9366542"/>
              <a:gd name="connsiteY2556" fmla="*/ 1789111 h 6308306"/>
              <a:gd name="connsiteX2557" fmla="*/ 563911 w 9366542"/>
              <a:gd name="connsiteY2557" fmla="*/ 1789111 h 6308306"/>
              <a:gd name="connsiteX2558" fmla="*/ 543771 w 9366542"/>
              <a:gd name="connsiteY2558" fmla="*/ 1794148 h 6308306"/>
              <a:gd name="connsiteX2559" fmla="*/ 584050 w 9366542"/>
              <a:gd name="connsiteY2559" fmla="*/ 1768957 h 6308306"/>
              <a:gd name="connsiteX2560" fmla="*/ 528666 w 9366542"/>
              <a:gd name="connsiteY2560" fmla="*/ 1773996 h 6308306"/>
              <a:gd name="connsiteX2561" fmla="*/ 528666 w 9366542"/>
              <a:gd name="connsiteY2561" fmla="*/ 1799187 h 6308306"/>
              <a:gd name="connsiteX2562" fmla="*/ 488388 w 9366542"/>
              <a:gd name="connsiteY2562" fmla="*/ 1794148 h 6308306"/>
              <a:gd name="connsiteX2563" fmla="*/ 483352 w 9366542"/>
              <a:gd name="connsiteY2563" fmla="*/ 1814301 h 6308306"/>
              <a:gd name="connsiteX2564" fmla="*/ 513562 w 9366542"/>
              <a:gd name="connsiteY2564" fmla="*/ 1809262 h 6308306"/>
              <a:gd name="connsiteX2565" fmla="*/ 468247 w 9366542"/>
              <a:gd name="connsiteY2565" fmla="*/ 1829416 h 6308306"/>
              <a:gd name="connsiteX2566" fmla="*/ 483352 w 9366542"/>
              <a:gd name="connsiteY2566" fmla="*/ 1839492 h 6308306"/>
              <a:gd name="connsiteX2567" fmla="*/ 503493 w 9366542"/>
              <a:gd name="connsiteY2567" fmla="*/ 1829416 h 6308306"/>
              <a:gd name="connsiteX2568" fmla="*/ 533701 w 9366542"/>
              <a:gd name="connsiteY2568" fmla="*/ 1829416 h 6308306"/>
              <a:gd name="connsiteX2569" fmla="*/ 493422 w 9366542"/>
              <a:gd name="connsiteY2569" fmla="*/ 1854606 h 6308306"/>
              <a:gd name="connsiteX2570" fmla="*/ 483352 w 9366542"/>
              <a:gd name="connsiteY2570" fmla="*/ 1864683 h 6308306"/>
              <a:gd name="connsiteX2571" fmla="*/ 518596 w 9366542"/>
              <a:gd name="connsiteY2571" fmla="*/ 1874758 h 6308306"/>
              <a:gd name="connsiteX2572" fmla="*/ 579016 w 9366542"/>
              <a:gd name="connsiteY2572" fmla="*/ 1849567 h 6308306"/>
              <a:gd name="connsiteX2573" fmla="*/ 508527 w 9366542"/>
              <a:gd name="connsiteY2573" fmla="*/ 1894911 h 6308306"/>
              <a:gd name="connsiteX2574" fmla="*/ 493422 w 9366542"/>
              <a:gd name="connsiteY2574" fmla="*/ 1879797 h 6308306"/>
              <a:gd name="connsiteX2575" fmla="*/ 458178 w 9366542"/>
              <a:gd name="connsiteY2575" fmla="*/ 1864683 h 6308306"/>
              <a:gd name="connsiteX2576" fmla="*/ 433003 w 9366542"/>
              <a:gd name="connsiteY2576" fmla="*/ 1889872 h 6308306"/>
              <a:gd name="connsiteX2577" fmla="*/ 427969 w 9366542"/>
              <a:gd name="connsiteY2577" fmla="*/ 1894911 h 6308306"/>
              <a:gd name="connsiteX2578" fmla="*/ 392724 w 9366542"/>
              <a:gd name="connsiteY2578" fmla="*/ 1889872 h 6308306"/>
              <a:gd name="connsiteX2579" fmla="*/ 357479 w 9366542"/>
              <a:gd name="connsiteY2579" fmla="*/ 1884835 h 6308306"/>
              <a:gd name="connsiteX2580" fmla="*/ 347410 w 9366542"/>
              <a:gd name="connsiteY2580" fmla="*/ 1879797 h 6308306"/>
              <a:gd name="connsiteX2581" fmla="*/ 327271 w 9366542"/>
              <a:gd name="connsiteY2581" fmla="*/ 1889872 h 6308306"/>
              <a:gd name="connsiteX2582" fmla="*/ 332305 w 9366542"/>
              <a:gd name="connsiteY2582" fmla="*/ 1899949 h 6308306"/>
              <a:gd name="connsiteX2583" fmla="*/ 307130 w 9366542"/>
              <a:gd name="connsiteY2583" fmla="*/ 1920101 h 6308306"/>
              <a:gd name="connsiteX2584" fmla="*/ 286991 w 9366542"/>
              <a:gd name="connsiteY2584" fmla="*/ 1899949 h 6308306"/>
              <a:gd name="connsiteX2585" fmla="*/ 271886 w 9366542"/>
              <a:gd name="connsiteY2585" fmla="*/ 1915065 h 6308306"/>
              <a:gd name="connsiteX2586" fmla="*/ 271886 w 9366542"/>
              <a:gd name="connsiteY2586" fmla="*/ 1904988 h 6308306"/>
              <a:gd name="connsiteX2587" fmla="*/ 241676 w 9366542"/>
              <a:gd name="connsiteY2587" fmla="*/ 1899949 h 6308306"/>
              <a:gd name="connsiteX2588" fmla="*/ 246712 w 9366542"/>
              <a:gd name="connsiteY2588" fmla="*/ 1889872 h 6308306"/>
              <a:gd name="connsiteX2589" fmla="*/ 266851 w 9366542"/>
              <a:gd name="connsiteY2589" fmla="*/ 1884835 h 6308306"/>
              <a:gd name="connsiteX2590" fmla="*/ 266851 w 9366542"/>
              <a:gd name="connsiteY2590" fmla="*/ 1879797 h 6308306"/>
              <a:gd name="connsiteX2591" fmla="*/ 281956 w 9366542"/>
              <a:gd name="connsiteY2591" fmla="*/ 1869720 h 6308306"/>
              <a:gd name="connsiteX2592" fmla="*/ 266851 w 9366542"/>
              <a:gd name="connsiteY2592" fmla="*/ 1854606 h 6308306"/>
              <a:gd name="connsiteX2593" fmla="*/ 276922 w 9366542"/>
              <a:gd name="connsiteY2593" fmla="*/ 1839492 h 6308306"/>
              <a:gd name="connsiteX2594" fmla="*/ 261817 w 9366542"/>
              <a:gd name="connsiteY2594" fmla="*/ 1824378 h 6308306"/>
              <a:gd name="connsiteX2595" fmla="*/ 236642 w 9366542"/>
              <a:gd name="connsiteY2595" fmla="*/ 1834453 h 6308306"/>
              <a:gd name="connsiteX2596" fmla="*/ 241676 w 9366542"/>
              <a:gd name="connsiteY2596" fmla="*/ 1794148 h 6308306"/>
              <a:gd name="connsiteX2597" fmla="*/ 226571 w 9366542"/>
              <a:gd name="connsiteY2597" fmla="*/ 1799187 h 6308306"/>
              <a:gd name="connsiteX2598" fmla="*/ 201398 w 9366542"/>
              <a:gd name="connsiteY2598" fmla="*/ 1789111 h 6308306"/>
              <a:gd name="connsiteX2599" fmla="*/ 196363 w 9366542"/>
              <a:gd name="connsiteY2599" fmla="*/ 1789111 h 6308306"/>
              <a:gd name="connsiteX2600" fmla="*/ 206432 w 9366542"/>
              <a:gd name="connsiteY2600" fmla="*/ 1773996 h 6308306"/>
              <a:gd name="connsiteX2601" fmla="*/ 196363 w 9366542"/>
              <a:gd name="connsiteY2601" fmla="*/ 1768957 h 6308306"/>
              <a:gd name="connsiteX2602" fmla="*/ 176223 w 9366542"/>
              <a:gd name="connsiteY2602" fmla="*/ 1773996 h 6308306"/>
              <a:gd name="connsiteX2603" fmla="*/ 156083 w 9366542"/>
              <a:gd name="connsiteY2603" fmla="*/ 1748805 h 6308306"/>
              <a:gd name="connsiteX2604" fmla="*/ 176223 w 9366542"/>
              <a:gd name="connsiteY2604" fmla="*/ 1738730 h 6308306"/>
              <a:gd name="connsiteX2605" fmla="*/ 135944 w 9366542"/>
              <a:gd name="connsiteY2605" fmla="*/ 1733691 h 6308306"/>
              <a:gd name="connsiteX2606" fmla="*/ 90629 w 9366542"/>
              <a:gd name="connsiteY2606" fmla="*/ 1693386 h 6308306"/>
              <a:gd name="connsiteX2607" fmla="*/ 60420 w 9366542"/>
              <a:gd name="connsiteY2607" fmla="*/ 1718577 h 6308306"/>
              <a:gd name="connsiteX2608" fmla="*/ 55385 w 9366542"/>
              <a:gd name="connsiteY2608" fmla="*/ 1738730 h 6308306"/>
              <a:gd name="connsiteX2609" fmla="*/ 45315 w 9366542"/>
              <a:gd name="connsiteY2609" fmla="*/ 1738730 h 6308306"/>
              <a:gd name="connsiteX2610" fmla="*/ 60420 w 9366542"/>
              <a:gd name="connsiteY2610" fmla="*/ 1703463 h 6308306"/>
              <a:gd name="connsiteX2611" fmla="*/ 10071 w 9366542"/>
              <a:gd name="connsiteY2611" fmla="*/ 1683311 h 6308306"/>
              <a:gd name="connsiteX2612" fmla="*/ 15105 w 9366542"/>
              <a:gd name="connsiteY2612" fmla="*/ 1648043 h 6308306"/>
              <a:gd name="connsiteX2613" fmla="*/ 25176 w 9366542"/>
              <a:gd name="connsiteY2613" fmla="*/ 1643004 h 6308306"/>
              <a:gd name="connsiteX2614" fmla="*/ 15105 w 9366542"/>
              <a:gd name="connsiteY2614" fmla="*/ 1653081 h 6308306"/>
              <a:gd name="connsiteX2615" fmla="*/ 30210 w 9366542"/>
              <a:gd name="connsiteY2615" fmla="*/ 1668195 h 6308306"/>
              <a:gd name="connsiteX2616" fmla="*/ 65454 w 9366542"/>
              <a:gd name="connsiteY2616" fmla="*/ 1663158 h 6308306"/>
              <a:gd name="connsiteX2617" fmla="*/ 75524 w 9366542"/>
              <a:gd name="connsiteY2617" fmla="*/ 1648043 h 6308306"/>
              <a:gd name="connsiteX2618" fmla="*/ 10071 w 9366542"/>
              <a:gd name="connsiteY2618" fmla="*/ 1602699 h 6308306"/>
              <a:gd name="connsiteX2619" fmla="*/ 10071 w 9366542"/>
              <a:gd name="connsiteY2619" fmla="*/ 1547281 h 6308306"/>
              <a:gd name="connsiteX2620" fmla="*/ 20141 w 9366542"/>
              <a:gd name="connsiteY2620" fmla="*/ 1542242 h 6308306"/>
              <a:gd name="connsiteX2621" fmla="*/ 25176 w 9366542"/>
              <a:gd name="connsiteY2621" fmla="*/ 1557358 h 6308306"/>
              <a:gd name="connsiteX2622" fmla="*/ 45315 w 9366542"/>
              <a:gd name="connsiteY2622" fmla="*/ 1552319 h 6308306"/>
              <a:gd name="connsiteX2623" fmla="*/ 45315 w 9366542"/>
              <a:gd name="connsiteY2623" fmla="*/ 1542242 h 6308306"/>
              <a:gd name="connsiteX2624" fmla="*/ 45315 w 9366542"/>
              <a:gd name="connsiteY2624" fmla="*/ 1527128 h 6308306"/>
              <a:gd name="connsiteX2625" fmla="*/ 65454 w 9366542"/>
              <a:gd name="connsiteY2625" fmla="*/ 1537205 h 6308306"/>
              <a:gd name="connsiteX2626" fmla="*/ 55385 w 9366542"/>
              <a:gd name="connsiteY2626" fmla="*/ 1562395 h 6308306"/>
              <a:gd name="connsiteX2627" fmla="*/ 75524 w 9366542"/>
              <a:gd name="connsiteY2627" fmla="*/ 1602699 h 6308306"/>
              <a:gd name="connsiteX2628" fmla="*/ 80560 w 9366542"/>
              <a:gd name="connsiteY2628" fmla="*/ 1643004 h 6308306"/>
              <a:gd name="connsiteX2629" fmla="*/ 85595 w 9366542"/>
              <a:gd name="connsiteY2629" fmla="*/ 1648043 h 6308306"/>
              <a:gd name="connsiteX2630" fmla="*/ 130909 w 9366542"/>
              <a:gd name="connsiteY2630" fmla="*/ 1612776 h 6308306"/>
              <a:gd name="connsiteX2631" fmla="*/ 125875 w 9366542"/>
              <a:gd name="connsiteY2631" fmla="*/ 1597662 h 6308306"/>
              <a:gd name="connsiteX2632" fmla="*/ 191327 w 9366542"/>
              <a:gd name="connsiteY2632" fmla="*/ 1572471 h 6308306"/>
              <a:gd name="connsiteX2633" fmla="*/ 206432 w 9366542"/>
              <a:gd name="connsiteY2633" fmla="*/ 1562395 h 6308306"/>
              <a:gd name="connsiteX2634" fmla="*/ 206432 w 9366542"/>
              <a:gd name="connsiteY2634" fmla="*/ 1557358 h 6308306"/>
              <a:gd name="connsiteX2635" fmla="*/ 236642 w 9366542"/>
              <a:gd name="connsiteY2635" fmla="*/ 1532167 h 6308306"/>
              <a:gd name="connsiteX2636" fmla="*/ 261817 w 9366542"/>
              <a:gd name="connsiteY2636" fmla="*/ 1547281 h 6308306"/>
              <a:gd name="connsiteX2637" fmla="*/ 266851 w 9366542"/>
              <a:gd name="connsiteY2637" fmla="*/ 1547281 h 6308306"/>
              <a:gd name="connsiteX2638" fmla="*/ 266851 w 9366542"/>
              <a:gd name="connsiteY2638" fmla="*/ 1527128 h 6308306"/>
              <a:gd name="connsiteX2639" fmla="*/ 312166 w 9366542"/>
              <a:gd name="connsiteY2639" fmla="*/ 1512014 h 6308306"/>
              <a:gd name="connsiteX2640" fmla="*/ 302095 w 9366542"/>
              <a:gd name="connsiteY2640" fmla="*/ 1501937 h 6308306"/>
              <a:gd name="connsiteX2641" fmla="*/ 342374 w 9366542"/>
              <a:gd name="connsiteY2641" fmla="*/ 1501937 h 6308306"/>
              <a:gd name="connsiteX2642" fmla="*/ 362515 w 9366542"/>
              <a:gd name="connsiteY2642" fmla="*/ 1522090 h 6308306"/>
              <a:gd name="connsiteX2643" fmla="*/ 367549 w 9366542"/>
              <a:gd name="connsiteY2643" fmla="*/ 1522090 h 6308306"/>
              <a:gd name="connsiteX2644" fmla="*/ 397759 w 9366542"/>
              <a:gd name="connsiteY2644" fmla="*/ 1537205 h 6308306"/>
              <a:gd name="connsiteX2645" fmla="*/ 402795 w 9366542"/>
              <a:gd name="connsiteY2645" fmla="*/ 1522090 h 6308306"/>
              <a:gd name="connsiteX2646" fmla="*/ 387690 w 9366542"/>
              <a:gd name="connsiteY2646" fmla="*/ 1512014 h 6308306"/>
              <a:gd name="connsiteX2647" fmla="*/ 407829 w 9366542"/>
              <a:gd name="connsiteY2647" fmla="*/ 1491862 h 6308306"/>
              <a:gd name="connsiteX2648" fmla="*/ 422934 w 9366542"/>
              <a:gd name="connsiteY2648" fmla="*/ 1517053 h 6308306"/>
              <a:gd name="connsiteX2649" fmla="*/ 433003 w 9366542"/>
              <a:gd name="connsiteY2649" fmla="*/ 1512014 h 6308306"/>
              <a:gd name="connsiteX2650" fmla="*/ 453142 w 9366542"/>
              <a:gd name="connsiteY2650" fmla="*/ 1527128 h 6308306"/>
              <a:gd name="connsiteX2651" fmla="*/ 478318 w 9366542"/>
              <a:gd name="connsiteY2651" fmla="*/ 1512014 h 6308306"/>
              <a:gd name="connsiteX2652" fmla="*/ 448108 w 9366542"/>
              <a:gd name="connsiteY2652" fmla="*/ 1501937 h 6308306"/>
              <a:gd name="connsiteX2653" fmla="*/ 407829 w 9366542"/>
              <a:gd name="connsiteY2653" fmla="*/ 1471709 h 6308306"/>
              <a:gd name="connsiteX2654" fmla="*/ 407829 w 9366542"/>
              <a:gd name="connsiteY2654" fmla="*/ 1466671 h 6308306"/>
              <a:gd name="connsiteX2655" fmla="*/ 397759 w 9366542"/>
              <a:gd name="connsiteY2655" fmla="*/ 1471709 h 6308306"/>
              <a:gd name="connsiteX2656" fmla="*/ 402795 w 9366542"/>
              <a:gd name="connsiteY2656" fmla="*/ 1461632 h 6308306"/>
              <a:gd name="connsiteX2657" fmla="*/ 443072 w 9366542"/>
              <a:gd name="connsiteY2657" fmla="*/ 1466671 h 6308306"/>
              <a:gd name="connsiteX2658" fmla="*/ 488388 w 9366542"/>
              <a:gd name="connsiteY2658" fmla="*/ 1476748 h 6308306"/>
              <a:gd name="connsiteX2659" fmla="*/ 493422 w 9366542"/>
              <a:gd name="connsiteY2659" fmla="*/ 1476748 h 6308306"/>
              <a:gd name="connsiteX2660" fmla="*/ 493422 w 9366542"/>
              <a:gd name="connsiteY2660" fmla="*/ 1461632 h 6308306"/>
              <a:gd name="connsiteX2661" fmla="*/ 503493 w 9366542"/>
              <a:gd name="connsiteY2661" fmla="*/ 1466671 h 6308306"/>
              <a:gd name="connsiteX2662" fmla="*/ 523632 w 9366542"/>
              <a:gd name="connsiteY2662" fmla="*/ 1461632 h 6308306"/>
              <a:gd name="connsiteX2663" fmla="*/ 518596 w 9366542"/>
              <a:gd name="connsiteY2663" fmla="*/ 1436443 h 6308306"/>
              <a:gd name="connsiteX2664" fmla="*/ 523632 w 9366542"/>
              <a:gd name="connsiteY2664" fmla="*/ 1426366 h 6308306"/>
              <a:gd name="connsiteX2665" fmla="*/ 498457 w 9366542"/>
              <a:gd name="connsiteY2665" fmla="*/ 1411252 h 6308306"/>
              <a:gd name="connsiteX2666" fmla="*/ 493422 w 9366542"/>
              <a:gd name="connsiteY2666" fmla="*/ 1436443 h 6308306"/>
              <a:gd name="connsiteX2667" fmla="*/ 458178 w 9366542"/>
              <a:gd name="connsiteY2667" fmla="*/ 1426366 h 6308306"/>
              <a:gd name="connsiteX2668" fmla="*/ 468247 w 9366542"/>
              <a:gd name="connsiteY2668" fmla="*/ 1401175 h 6308306"/>
              <a:gd name="connsiteX2669" fmla="*/ 543771 w 9366542"/>
              <a:gd name="connsiteY2669" fmla="*/ 1401175 h 6308306"/>
              <a:gd name="connsiteX2670" fmla="*/ 533701 w 9366542"/>
              <a:gd name="connsiteY2670" fmla="*/ 1411252 h 6308306"/>
              <a:gd name="connsiteX2671" fmla="*/ 543771 w 9366542"/>
              <a:gd name="connsiteY2671" fmla="*/ 1416289 h 6308306"/>
              <a:gd name="connsiteX2672" fmla="*/ 553842 w 9366542"/>
              <a:gd name="connsiteY2672" fmla="*/ 1411252 h 6308306"/>
              <a:gd name="connsiteX2673" fmla="*/ 533701 w 9366542"/>
              <a:gd name="connsiteY2673" fmla="*/ 1426366 h 6308306"/>
              <a:gd name="connsiteX2674" fmla="*/ 568945 w 9366542"/>
              <a:gd name="connsiteY2674" fmla="*/ 1421327 h 6308306"/>
              <a:gd name="connsiteX2675" fmla="*/ 579016 w 9366542"/>
              <a:gd name="connsiteY2675" fmla="*/ 1406213 h 6308306"/>
              <a:gd name="connsiteX2676" fmla="*/ 654540 w 9366542"/>
              <a:gd name="connsiteY2676" fmla="*/ 1391099 h 6308306"/>
              <a:gd name="connsiteX2677" fmla="*/ 684749 w 9366542"/>
              <a:gd name="connsiteY2677" fmla="*/ 1375984 h 6308306"/>
              <a:gd name="connsiteX2678" fmla="*/ 730064 w 9366542"/>
              <a:gd name="connsiteY2678" fmla="*/ 1360870 h 6308306"/>
              <a:gd name="connsiteX2679" fmla="*/ 750202 w 9366542"/>
              <a:gd name="connsiteY2679" fmla="*/ 1360870 h 6308306"/>
              <a:gd name="connsiteX2680" fmla="*/ 780413 w 9366542"/>
              <a:gd name="connsiteY2680" fmla="*/ 1355832 h 6308306"/>
              <a:gd name="connsiteX2681" fmla="*/ 770342 w 9366542"/>
              <a:gd name="connsiteY2681" fmla="*/ 1370947 h 6308306"/>
              <a:gd name="connsiteX2682" fmla="*/ 805587 w 9366542"/>
              <a:gd name="connsiteY2682" fmla="*/ 1381023 h 6308306"/>
              <a:gd name="connsiteX2683" fmla="*/ 810621 w 9366542"/>
              <a:gd name="connsiteY2683" fmla="*/ 1381023 h 6308306"/>
              <a:gd name="connsiteX2684" fmla="*/ 805587 w 9366542"/>
              <a:gd name="connsiteY2684" fmla="*/ 1391099 h 6308306"/>
              <a:gd name="connsiteX2685" fmla="*/ 850901 w 9366542"/>
              <a:gd name="connsiteY2685" fmla="*/ 1381023 h 6308306"/>
              <a:gd name="connsiteX2686" fmla="*/ 850901 w 9366542"/>
              <a:gd name="connsiteY2686" fmla="*/ 1360870 h 6308306"/>
              <a:gd name="connsiteX2687" fmla="*/ 805587 w 9366542"/>
              <a:gd name="connsiteY2687" fmla="*/ 1360870 h 6308306"/>
              <a:gd name="connsiteX2688" fmla="*/ 760272 w 9366542"/>
              <a:gd name="connsiteY2688" fmla="*/ 1320565 h 6308306"/>
              <a:gd name="connsiteX2689" fmla="*/ 750202 w 9366542"/>
              <a:gd name="connsiteY2689" fmla="*/ 1320565 h 6308306"/>
              <a:gd name="connsiteX2690" fmla="*/ 735097 w 9366542"/>
              <a:gd name="connsiteY2690" fmla="*/ 1350795 h 6308306"/>
              <a:gd name="connsiteX2691" fmla="*/ 699854 w 9366542"/>
              <a:gd name="connsiteY2691" fmla="*/ 1330642 h 6308306"/>
              <a:gd name="connsiteX2692" fmla="*/ 674679 w 9366542"/>
              <a:gd name="connsiteY2692" fmla="*/ 1350795 h 6308306"/>
              <a:gd name="connsiteX2693" fmla="*/ 669644 w 9366542"/>
              <a:gd name="connsiteY2693" fmla="*/ 1345756 h 6308306"/>
              <a:gd name="connsiteX2694" fmla="*/ 629365 w 9366542"/>
              <a:gd name="connsiteY2694" fmla="*/ 1345756 h 6308306"/>
              <a:gd name="connsiteX2695" fmla="*/ 629365 w 9366542"/>
              <a:gd name="connsiteY2695" fmla="*/ 1365909 h 6308306"/>
              <a:gd name="connsiteX2696" fmla="*/ 609225 w 9366542"/>
              <a:gd name="connsiteY2696" fmla="*/ 1360870 h 6308306"/>
              <a:gd name="connsiteX2697" fmla="*/ 599155 w 9366542"/>
              <a:gd name="connsiteY2697" fmla="*/ 1365909 h 6308306"/>
              <a:gd name="connsiteX2698" fmla="*/ 594120 w 9366542"/>
              <a:gd name="connsiteY2698" fmla="*/ 1391099 h 6308306"/>
              <a:gd name="connsiteX2699" fmla="*/ 568945 w 9366542"/>
              <a:gd name="connsiteY2699" fmla="*/ 1391099 h 6308306"/>
              <a:gd name="connsiteX2700" fmla="*/ 584050 w 9366542"/>
              <a:gd name="connsiteY2700" fmla="*/ 1375984 h 6308306"/>
              <a:gd name="connsiteX2701" fmla="*/ 586569 w 9366542"/>
              <a:gd name="connsiteY2701" fmla="*/ 1371733 h 6308306"/>
              <a:gd name="connsiteX2702" fmla="*/ 594808 w 9366542"/>
              <a:gd name="connsiteY2702" fmla="*/ 1369029 h 6308306"/>
              <a:gd name="connsiteX2703" fmla="*/ 595378 w 9366542"/>
              <a:gd name="connsiteY2703" fmla="*/ 1368899 h 6308306"/>
              <a:gd name="connsiteX2704" fmla="*/ 596638 w 9366542"/>
              <a:gd name="connsiteY2704" fmla="*/ 1368427 h 6308306"/>
              <a:gd name="connsiteX2705" fmla="*/ 594808 w 9366542"/>
              <a:gd name="connsiteY2705" fmla="*/ 1369029 h 6308306"/>
              <a:gd name="connsiteX2706" fmla="*/ 563911 w 9366542"/>
              <a:gd name="connsiteY2706" fmla="*/ 1375984 h 6308306"/>
              <a:gd name="connsiteX2707" fmla="*/ 589086 w 9366542"/>
              <a:gd name="connsiteY2707" fmla="*/ 1350795 h 6308306"/>
              <a:gd name="connsiteX2708" fmla="*/ 584050 w 9366542"/>
              <a:gd name="connsiteY2708" fmla="*/ 1350795 h 6308306"/>
              <a:gd name="connsiteX2709" fmla="*/ 624330 w 9366542"/>
              <a:gd name="connsiteY2709" fmla="*/ 1325604 h 6308306"/>
              <a:gd name="connsiteX2710" fmla="*/ 659574 w 9366542"/>
              <a:gd name="connsiteY2710" fmla="*/ 1305451 h 6308306"/>
              <a:gd name="connsiteX2711" fmla="*/ 664610 w 9366542"/>
              <a:gd name="connsiteY2711" fmla="*/ 1305451 h 6308306"/>
              <a:gd name="connsiteX2712" fmla="*/ 730064 w 9366542"/>
              <a:gd name="connsiteY2712" fmla="*/ 1270183 h 6308306"/>
              <a:gd name="connsiteX2713" fmla="*/ 755238 w 9366542"/>
              <a:gd name="connsiteY2713" fmla="*/ 1270183 h 6308306"/>
              <a:gd name="connsiteX2714" fmla="*/ 775377 w 9366542"/>
              <a:gd name="connsiteY2714" fmla="*/ 1270183 h 6308306"/>
              <a:gd name="connsiteX2715" fmla="*/ 775377 w 9366542"/>
              <a:gd name="connsiteY2715" fmla="*/ 1250032 h 6308306"/>
              <a:gd name="connsiteX2716" fmla="*/ 810621 w 9366542"/>
              <a:gd name="connsiteY2716" fmla="*/ 1234917 h 6308306"/>
              <a:gd name="connsiteX2717" fmla="*/ 840831 w 9366542"/>
              <a:gd name="connsiteY2717" fmla="*/ 1224841 h 6308306"/>
              <a:gd name="connsiteX2718" fmla="*/ 855936 w 9366542"/>
              <a:gd name="connsiteY2718" fmla="*/ 1194612 h 6308306"/>
              <a:gd name="connsiteX2719" fmla="*/ 871040 w 9366542"/>
              <a:gd name="connsiteY2719" fmla="*/ 1204689 h 6308306"/>
              <a:gd name="connsiteX2720" fmla="*/ 936494 w 9366542"/>
              <a:gd name="connsiteY2720" fmla="*/ 1199651 h 6308306"/>
              <a:gd name="connsiteX2721" fmla="*/ 956635 w 9366542"/>
              <a:gd name="connsiteY2721" fmla="*/ 1189574 h 6308306"/>
              <a:gd name="connsiteX2722" fmla="*/ 961669 w 9366542"/>
              <a:gd name="connsiteY2722" fmla="*/ 1194612 h 6308306"/>
              <a:gd name="connsiteX2723" fmla="*/ 996913 w 9366542"/>
              <a:gd name="connsiteY2723" fmla="*/ 1179498 h 6308306"/>
              <a:gd name="connsiteX2724" fmla="*/ 961669 w 9366542"/>
              <a:gd name="connsiteY2724" fmla="*/ 1174460 h 6308306"/>
              <a:gd name="connsiteX2725" fmla="*/ 921389 w 9366542"/>
              <a:gd name="connsiteY2725" fmla="*/ 1184537 h 6308306"/>
              <a:gd name="connsiteX2726" fmla="*/ 941530 w 9366542"/>
              <a:gd name="connsiteY2726" fmla="*/ 1169421 h 6308306"/>
              <a:gd name="connsiteX2727" fmla="*/ 936494 w 9366542"/>
              <a:gd name="connsiteY2727" fmla="*/ 1164384 h 6308306"/>
              <a:gd name="connsiteX2728" fmla="*/ 961669 w 9366542"/>
              <a:gd name="connsiteY2728" fmla="*/ 1134155 h 6308306"/>
              <a:gd name="connsiteX2729" fmla="*/ 961669 w 9366542"/>
              <a:gd name="connsiteY2729" fmla="*/ 1139193 h 6308306"/>
              <a:gd name="connsiteX2730" fmla="*/ 971738 w 9366542"/>
              <a:gd name="connsiteY2730" fmla="*/ 1139193 h 6308306"/>
              <a:gd name="connsiteX2731" fmla="*/ 1006984 w 9366542"/>
              <a:gd name="connsiteY2731" fmla="*/ 1144230 h 6308306"/>
              <a:gd name="connsiteX2732" fmla="*/ 1001948 w 9366542"/>
              <a:gd name="connsiteY2732" fmla="*/ 1119041 h 6308306"/>
              <a:gd name="connsiteX2733" fmla="*/ 1042228 w 9366542"/>
              <a:gd name="connsiteY2733" fmla="*/ 1098888 h 6308306"/>
              <a:gd name="connsiteX2734" fmla="*/ 1072436 w 9366542"/>
              <a:gd name="connsiteY2734" fmla="*/ 1088811 h 6308306"/>
              <a:gd name="connsiteX2735" fmla="*/ 1087541 w 9366542"/>
              <a:gd name="connsiteY2735" fmla="*/ 1088811 h 6308306"/>
              <a:gd name="connsiteX2736" fmla="*/ 1112716 w 9366542"/>
              <a:gd name="connsiteY2736" fmla="*/ 1048506 h 6308306"/>
              <a:gd name="connsiteX2737" fmla="*/ 1112716 w 9366542"/>
              <a:gd name="connsiteY2737" fmla="*/ 1043468 h 6308306"/>
              <a:gd name="connsiteX2738" fmla="*/ 1102646 w 9366542"/>
              <a:gd name="connsiteY2738" fmla="*/ 1043468 h 6308306"/>
              <a:gd name="connsiteX2739" fmla="*/ 1112716 w 9366542"/>
              <a:gd name="connsiteY2739" fmla="*/ 1033392 h 6308306"/>
              <a:gd name="connsiteX2740" fmla="*/ 1072436 w 9366542"/>
              <a:gd name="connsiteY2740" fmla="*/ 1043468 h 6308306"/>
              <a:gd name="connsiteX2741" fmla="*/ 1057333 w 9366542"/>
              <a:gd name="connsiteY2741" fmla="*/ 1058583 h 6308306"/>
              <a:gd name="connsiteX2742" fmla="*/ 1042228 w 9366542"/>
              <a:gd name="connsiteY2742" fmla="*/ 1058583 h 6308306"/>
              <a:gd name="connsiteX2743" fmla="*/ 1037192 w 9366542"/>
              <a:gd name="connsiteY2743" fmla="*/ 1053545 h 6308306"/>
              <a:gd name="connsiteX2744" fmla="*/ 1077472 w 9366542"/>
              <a:gd name="connsiteY2744" fmla="*/ 1028354 h 6308306"/>
              <a:gd name="connsiteX2745" fmla="*/ 1122785 w 9366542"/>
              <a:gd name="connsiteY2745" fmla="*/ 1023316 h 6308306"/>
              <a:gd name="connsiteX2746" fmla="*/ 1147960 w 9366542"/>
              <a:gd name="connsiteY2746" fmla="*/ 998126 h 6308306"/>
              <a:gd name="connsiteX2747" fmla="*/ 1183204 w 9366542"/>
              <a:gd name="connsiteY2747" fmla="*/ 993088 h 6308306"/>
              <a:gd name="connsiteX2748" fmla="*/ 1188239 w 9366542"/>
              <a:gd name="connsiteY2748" fmla="*/ 983011 h 6308306"/>
              <a:gd name="connsiteX2749" fmla="*/ 1168100 w 9366542"/>
              <a:gd name="connsiteY2749" fmla="*/ 983011 h 6308306"/>
              <a:gd name="connsiteX2750" fmla="*/ 1218449 w 9366542"/>
              <a:gd name="connsiteY2750" fmla="*/ 942706 h 6308306"/>
              <a:gd name="connsiteX2751" fmla="*/ 1228519 w 9366542"/>
              <a:gd name="connsiteY2751" fmla="*/ 947744 h 6308306"/>
              <a:gd name="connsiteX2752" fmla="*/ 1243624 w 9366542"/>
              <a:gd name="connsiteY2752" fmla="*/ 947744 h 6308306"/>
              <a:gd name="connsiteX2753" fmla="*/ 1233555 w 9366542"/>
              <a:gd name="connsiteY2753" fmla="*/ 942706 h 6308306"/>
              <a:gd name="connsiteX2754" fmla="*/ 1203344 w 9366542"/>
              <a:gd name="connsiteY2754" fmla="*/ 922553 h 6308306"/>
              <a:gd name="connsiteX2755" fmla="*/ 1142926 w 9366542"/>
              <a:gd name="connsiteY2755" fmla="*/ 952783 h 6308306"/>
              <a:gd name="connsiteX2756" fmla="*/ 1137890 w 9366542"/>
              <a:gd name="connsiteY2756" fmla="*/ 942706 h 6308306"/>
              <a:gd name="connsiteX2757" fmla="*/ 1122785 w 9366542"/>
              <a:gd name="connsiteY2757" fmla="*/ 957820 h 6308306"/>
              <a:gd name="connsiteX2758" fmla="*/ 1077472 w 9366542"/>
              <a:gd name="connsiteY2758" fmla="*/ 983011 h 6308306"/>
              <a:gd name="connsiteX2759" fmla="*/ 1062367 w 9366542"/>
              <a:gd name="connsiteY2759" fmla="*/ 993088 h 6308306"/>
              <a:gd name="connsiteX2760" fmla="*/ 1062367 w 9366542"/>
              <a:gd name="connsiteY2760" fmla="*/ 983011 h 6308306"/>
              <a:gd name="connsiteX2761" fmla="*/ 1037192 w 9366542"/>
              <a:gd name="connsiteY2761" fmla="*/ 967897 h 6308306"/>
              <a:gd name="connsiteX2762" fmla="*/ 1037192 w 9366542"/>
              <a:gd name="connsiteY2762" fmla="*/ 947744 h 6308306"/>
              <a:gd name="connsiteX2763" fmla="*/ 981809 w 9366542"/>
              <a:gd name="connsiteY2763" fmla="*/ 917515 h 6308306"/>
              <a:gd name="connsiteX2764" fmla="*/ 966704 w 9366542"/>
              <a:gd name="connsiteY2764" fmla="*/ 917515 h 6308306"/>
              <a:gd name="connsiteX2765" fmla="*/ 976774 w 9366542"/>
              <a:gd name="connsiteY2765" fmla="*/ 937667 h 6308306"/>
              <a:gd name="connsiteX2766" fmla="*/ 941530 w 9366542"/>
              <a:gd name="connsiteY2766" fmla="*/ 932630 h 6308306"/>
              <a:gd name="connsiteX2767" fmla="*/ 956635 w 9366542"/>
              <a:gd name="connsiteY2767" fmla="*/ 912478 h 6308306"/>
              <a:gd name="connsiteX2768" fmla="*/ 961669 w 9366542"/>
              <a:gd name="connsiteY2768" fmla="*/ 882248 h 6308306"/>
              <a:gd name="connsiteX2769" fmla="*/ 926424 w 9366542"/>
              <a:gd name="connsiteY2769" fmla="*/ 882248 h 6308306"/>
              <a:gd name="connsiteX2770" fmla="*/ 936494 w 9366542"/>
              <a:gd name="connsiteY2770" fmla="*/ 897364 h 6308306"/>
              <a:gd name="connsiteX2771" fmla="*/ 921389 w 9366542"/>
              <a:gd name="connsiteY2771" fmla="*/ 937667 h 6308306"/>
              <a:gd name="connsiteX2772" fmla="*/ 876075 w 9366542"/>
              <a:gd name="connsiteY2772" fmla="*/ 932630 h 6308306"/>
              <a:gd name="connsiteX2773" fmla="*/ 886145 w 9366542"/>
              <a:gd name="connsiteY2773" fmla="*/ 917515 h 6308306"/>
              <a:gd name="connsiteX2774" fmla="*/ 916355 w 9366542"/>
              <a:gd name="connsiteY2774" fmla="*/ 897364 h 6308306"/>
              <a:gd name="connsiteX2775" fmla="*/ 926424 w 9366542"/>
              <a:gd name="connsiteY2775" fmla="*/ 887287 h 6308306"/>
              <a:gd name="connsiteX2776" fmla="*/ 916355 w 9366542"/>
              <a:gd name="connsiteY2776" fmla="*/ 877210 h 6308306"/>
              <a:gd name="connsiteX2777" fmla="*/ 876075 w 9366542"/>
              <a:gd name="connsiteY2777" fmla="*/ 892325 h 6308306"/>
              <a:gd name="connsiteX2778" fmla="*/ 911319 w 9366542"/>
              <a:gd name="connsiteY2778" fmla="*/ 877210 h 6308306"/>
              <a:gd name="connsiteX2779" fmla="*/ 891180 w 9366542"/>
              <a:gd name="connsiteY2779" fmla="*/ 862096 h 6308306"/>
              <a:gd name="connsiteX2780" fmla="*/ 926424 w 9366542"/>
              <a:gd name="connsiteY2780" fmla="*/ 846982 h 6308306"/>
              <a:gd name="connsiteX2781" fmla="*/ 936494 w 9366542"/>
              <a:gd name="connsiteY2781" fmla="*/ 841944 h 6308306"/>
              <a:gd name="connsiteX2782" fmla="*/ 896214 w 9366542"/>
              <a:gd name="connsiteY2782" fmla="*/ 831868 h 6308306"/>
              <a:gd name="connsiteX2783" fmla="*/ 936494 w 9366542"/>
              <a:gd name="connsiteY2783" fmla="*/ 816753 h 6308306"/>
              <a:gd name="connsiteX2784" fmla="*/ 976774 w 9366542"/>
              <a:gd name="connsiteY2784" fmla="*/ 791562 h 6308306"/>
              <a:gd name="connsiteX2785" fmla="*/ 991879 w 9366542"/>
              <a:gd name="connsiteY2785" fmla="*/ 796600 h 6308306"/>
              <a:gd name="connsiteX2786" fmla="*/ 996913 w 9366542"/>
              <a:gd name="connsiteY2786" fmla="*/ 791562 h 6308306"/>
              <a:gd name="connsiteX2787" fmla="*/ 1001948 w 9366542"/>
              <a:gd name="connsiteY2787" fmla="*/ 766372 h 6308306"/>
              <a:gd name="connsiteX2788" fmla="*/ 1062367 w 9366542"/>
              <a:gd name="connsiteY2788" fmla="*/ 736143 h 6308306"/>
              <a:gd name="connsiteX2789" fmla="*/ 1097611 w 9366542"/>
              <a:gd name="connsiteY2789" fmla="*/ 756295 h 6308306"/>
              <a:gd name="connsiteX2790" fmla="*/ 1137890 w 9366542"/>
              <a:gd name="connsiteY2790" fmla="*/ 756295 h 6308306"/>
              <a:gd name="connsiteX2791" fmla="*/ 1142926 w 9366542"/>
              <a:gd name="connsiteY2791" fmla="*/ 736143 h 6308306"/>
              <a:gd name="connsiteX2792" fmla="*/ 1168100 w 9366542"/>
              <a:gd name="connsiteY2792" fmla="*/ 736143 h 6308306"/>
              <a:gd name="connsiteX2793" fmla="*/ 1163065 w 9366542"/>
              <a:gd name="connsiteY2793" fmla="*/ 721029 h 6308306"/>
              <a:gd name="connsiteX2794" fmla="*/ 1152995 w 9366542"/>
              <a:gd name="connsiteY2794" fmla="*/ 705915 h 6308306"/>
              <a:gd name="connsiteX2795" fmla="*/ 1117751 w 9366542"/>
              <a:gd name="connsiteY2795" fmla="*/ 700876 h 6308306"/>
              <a:gd name="connsiteX2796" fmla="*/ 1117751 w 9366542"/>
              <a:gd name="connsiteY2796" fmla="*/ 710952 h 6308306"/>
              <a:gd name="connsiteX2797" fmla="*/ 1097611 w 9366542"/>
              <a:gd name="connsiteY2797" fmla="*/ 710952 h 6308306"/>
              <a:gd name="connsiteX2798" fmla="*/ 1097611 w 9366542"/>
              <a:gd name="connsiteY2798" fmla="*/ 721029 h 6308306"/>
              <a:gd name="connsiteX2799" fmla="*/ 1052297 w 9366542"/>
              <a:gd name="connsiteY2799" fmla="*/ 731104 h 6308306"/>
              <a:gd name="connsiteX2800" fmla="*/ 1052297 w 9366542"/>
              <a:gd name="connsiteY2800" fmla="*/ 726067 h 6308306"/>
              <a:gd name="connsiteX2801" fmla="*/ 1042228 w 9366542"/>
              <a:gd name="connsiteY2801" fmla="*/ 726067 h 6308306"/>
              <a:gd name="connsiteX2802" fmla="*/ 1087541 w 9366542"/>
              <a:gd name="connsiteY2802" fmla="*/ 695838 h 6308306"/>
              <a:gd name="connsiteX2803" fmla="*/ 1062367 w 9366542"/>
              <a:gd name="connsiteY2803" fmla="*/ 690800 h 6308306"/>
              <a:gd name="connsiteX2804" fmla="*/ 1042228 w 9366542"/>
              <a:gd name="connsiteY2804" fmla="*/ 695838 h 6308306"/>
              <a:gd name="connsiteX2805" fmla="*/ 1022087 w 9366542"/>
              <a:gd name="connsiteY2805" fmla="*/ 680724 h 6308306"/>
              <a:gd name="connsiteX2806" fmla="*/ 1006984 w 9366542"/>
              <a:gd name="connsiteY2806" fmla="*/ 680724 h 6308306"/>
              <a:gd name="connsiteX2807" fmla="*/ 1001948 w 9366542"/>
              <a:gd name="connsiteY2807" fmla="*/ 700876 h 6308306"/>
              <a:gd name="connsiteX2808" fmla="*/ 976774 w 9366542"/>
              <a:gd name="connsiteY2808" fmla="*/ 705915 h 6308306"/>
              <a:gd name="connsiteX2809" fmla="*/ 981809 w 9366542"/>
              <a:gd name="connsiteY2809" fmla="*/ 721029 h 6308306"/>
              <a:gd name="connsiteX2810" fmla="*/ 951599 w 9366542"/>
              <a:gd name="connsiteY2810" fmla="*/ 705915 h 6308306"/>
              <a:gd name="connsiteX2811" fmla="*/ 941530 w 9366542"/>
              <a:gd name="connsiteY2811" fmla="*/ 710952 h 6308306"/>
              <a:gd name="connsiteX2812" fmla="*/ 911319 w 9366542"/>
              <a:gd name="connsiteY2812" fmla="*/ 690800 h 6308306"/>
              <a:gd name="connsiteX2813" fmla="*/ 911319 w 9366542"/>
              <a:gd name="connsiteY2813" fmla="*/ 705915 h 6308306"/>
              <a:gd name="connsiteX2814" fmla="*/ 876075 w 9366542"/>
              <a:gd name="connsiteY2814" fmla="*/ 695838 h 6308306"/>
              <a:gd name="connsiteX2815" fmla="*/ 871040 w 9366542"/>
              <a:gd name="connsiteY2815" fmla="*/ 670647 h 6308306"/>
              <a:gd name="connsiteX2816" fmla="*/ 810621 w 9366542"/>
              <a:gd name="connsiteY2816" fmla="*/ 660572 h 6308306"/>
              <a:gd name="connsiteX2817" fmla="*/ 790482 w 9366542"/>
              <a:gd name="connsiteY2817" fmla="*/ 665610 h 6308306"/>
              <a:gd name="connsiteX2818" fmla="*/ 780413 w 9366542"/>
              <a:gd name="connsiteY2818" fmla="*/ 665610 h 6308306"/>
              <a:gd name="connsiteX2819" fmla="*/ 825726 w 9366542"/>
              <a:gd name="connsiteY2819" fmla="*/ 645458 h 6308306"/>
              <a:gd name="connsiteX2820" fmla="*/ 830762 w 9366542"/>
              <a:gd name="connsiteY2820" fmla="*/ 630342 h 6308306"/>
              <a:gd name="connsiteX2821" fmla="*/ 850901 w 9366542"/>
              <a:gd name="connsiteY2821" fmla="*/ 610190 h 6308306"/>
              <a:gd name="connsiteX2822" fmla="*/ 810621 w 9366542"/>
              <a:gd name="connsiteY2822" fmla="*/ 600114 h 6308306"/>
              <a:gd name="connsiteX2823" fmla="*/ 850901 w 9366542"/>
              <a:gd name="connsiteY2823" fmla="*/ 600114 h 6308306"/>
              <a:gd name="connsiteX2824" fmla="*/ 860970 w 9366542"/>
              <a:gd name="connsiteY2824" fmla="*/ 620267 h 6308306"/>
              <a:gd name="connsiteX2825" fmla="*/ 876075 w 9366542"/>
              <a:gd name="connsiteY2825" fmla="*/ 605151 h 6308306"/>
              <a:gd name="connsiteX2826" fmla="*/ 906285 w 9366542"/>
              <a:gd name="connsiteY2826" fmla="*/ 620267 h 6308306"/>
              <a:gd name="connsiteX2827" fmla="*/ 921389 w 9366542"/>
              <a:gd name="connsiteY2827" fmla="*/ 600114 h 6308306"/>
              <a:gd name="connsiteX2828" fmla="*/ 951599 w 9366542"/>
              <a:gd name="connsiteY2828" fmla="*/ 595076 h 6308306"/>
              <a:gd name="connsiteX2829" fmla="*/ 961669 w 9366542"/>
              <a:gd name="connsiteY2829" fmla="*/ 605151 h 6308306"/>
              <a:gd name="connsiteX2830" fmla="*/ 981809 w 9366542"/>
              <a:gd name="connsiteY2830" fmla="*/ 590037 h 6308306"/>
              <a:gd name="connsiteX2831" fmla="*/ 991879 w 9366542"/>
              <a:gd name="connsiteY2831" fmla="*/ 564846 h 6308306"/>
              <a:gd name="connsiteX2832" fmla="*/ 961669 w 9366542"/>
              <a:gd name="connsiteY2832" fmla="*/ 559809 h 6308306"/>
              <a:gd name="connsiteX2833" fmla="*/ 961669 w 9366542"/>
              <a:gd name="connsiteY2833" fmla="*/ 549732 h 6308306"/>
              <a:gd name="connsiteX2834" fmla="*/ 1017053 w 9366542"/>
              <a:gd name="connsiteY2834" fmla="*/ 509428 h 6308306"/>
              <a:gd name="connsiteX2835" fmla="*/ 1037192 w 9366542"/>
              <a:gd name="connsiteY2835" fmla="*/ 524541 h 6308306"/>
              <a:gd name="connsiteX2836" fmla="*/ 1077472 w 9366542"/>
              <a:gd name="connsiteY2836" fmla="*/ 484236 h 6308306"/>
              <a:gd name="connsiteX2837" fmla="*/ 1067402 w 9366542"/>
              <a:gd name="connsiteY2837" fmla="*/ 454009 h 6308306"/>
              <a:gd name="connsiteX2838" fmla="*/ 1097611 w 9366542"/>
              <a:gd name="connsiteY2838" fmla="*/ 443932 h 6308306"/>
              <a:gd name="connsiteX2839" fmla="*/ 1097611 w 9366542"/>
              <a:gd name="connsiteY2839" fmla="*/ 464084 h 6308306"/>
              <a:gd name="connsiteX2840" fmla="*/ 1087541 w 9366542"/>
              <a:gd name="connsiteY2840" fmla="*/ 464084 h 6308306"/>
              <a:gd name="connsiteX2841" fmla="*/ 1087541 w 9366542"/>
              <a:gd name="connsiteY2841" fmla="*/ 469123 h 6308306"/>
              <a:gd name="connsiteX2842" fmla="*/ 1097611 w 9366542"/>
              <a:gd name="connsiteY2842" fmla="*/ 474161 h 6308306"/>
              <a:gd name="connsiteX2843" fmla="*/ 1122785 w 9366542"/>
              <a:gd name="connsiteY2843" fmla="*/ 459046 h 6308306"/>
              <a:gd name="connsiteX2844" fmla="*/ 1127821 w 9366542"/>
              <a:gd name="connsiteY2844" fmla="*/ 464084 h 6308306"/>
              <a:gd name="connsiteX2845" fmla="*/ 1097611 w 9366542"/>
              <a:gd name="connsiteY2845" fmla="*/ 494314 h 6308306"/>
              <a:gd name="connsiteX2846" fmla="*/ 1077472 w 9366542"/>
              <a:gd name="connsiteY2846" fmla="*/ 494314 h 6308306"/>
              <a:gd name="connsiteX2847" fmla="*/ 1072436 w 9366542"/>
              <a:gd name="connsiteY2847" fmla="*/ 499352 h 6308306"/>
              <a:gd name="connsiteX2848" fmla="*/ 1082507 w 9366542"/>
              <a:gd name="connsiteY2848" fmla="*/ 529580 h 6308306"/>
              <a:gd name="connsiteX2849" fmla="*/ 1067402 w 9366542"/>
              <a:gd name="connsiteY2849" fmla="*/ 529580 h 6308306"/>
              <a:gd name="connsiteX2850" fmla="*/ 1057333 w 9366542"/>
              <a:gd name="connsiteY2850" fmla="*/ 554771 h 6308306"/>
              <a:gd name="connsiteX2851" fmla="*/ 1077472 w 9366542"/>
              <a:gd name="connsiteY2851" fmla="*/ 564846 h 6308306"/>
              <a:gd name="connsiteX2852" fmla="*/ 1062367 w 9366542"/>
              <a:gd name="connsiteY2852" fmla="*/ 574923 h 6308306"/>
              <a:gd name="connsiteX2853" fmla="*/ 1077472 w 9366542"/>
              <a:gd name="connsiteY2853" fmla="*/ 579962 h 6308306"/>
              <a:gd name="connsiteX2854" fmla="*/ 1127821 w 9366542"/>
              <a:gd name="connsiteY2854" fmla="*/ 544694 h 6308306"/>
              <a:gd name="connsiteX2855" fmla="*/ 1152995 w 9366542"/>
              <a:gd name="connsiteY2855" fmla="*/ 524541 h 6308306"/>
              <a:gd name="connsiteX2856" fmla="*/ 1163065 w 9366542"/>
              <a:gd name="connsiteY2856" fmla="*/ 529580 h 6308306"/>
              <a:gd name="connsiteX2857" fmla="*/ 1137890 w 9366542"/>
              <a:gd name="connsiteY2857" fmla="*/ 554771 h 6308306"/>
              <a:gd name="connsiteX2858" fmla="*/ 1163065 w 9366542"/>
              <a:gd name="connsiteY2858" fmla="*/ 569885 h 6308306"/>
              <a:gd name="connsiteX2859" fmla="*/ 1188239 w 9366542"/>
              <a:gd name="connsiteY2859" fmla="*/ 564846 h 6308306"/>
              <a:gd name="connsiteX2860" fmla="*/ 1188239 w 9366542"/>
              <a:gd name="connsiteY2860" fmla="*/ 574923 h 6308306"/>
              <a:gd name="connsiteX2861" fmla="*/ 1228519 w 9366542"/>
              <a:gd name="connsiteY2861" fmla="*/ 549732 h 6308306"/>
              <a:gd name="connsiteX2862" fmla="*/ 1258728 w 9366542"/>
              <a:gd name="connsiteY2862" fmla="*/ 529580 h 6308306"/>
              <a:gd name="connsiteX2863" fmla="*/ 1278868 w 9366542"/>
              <a:gd name="connsiteY2863" fmla="*/ 534618 h 6308306"/>
              <a:gd name="connsiteX2864" fmla="*/ 1319148 w 9366542"/>
              <a:gd name="connsiteY2864" fmla="*/ 514466 h 6308306"/>
              <a:gd name="connsiteX2865" fmla="*/ 1309078 w 9366542"/>
              <a:gd name="connsiteY2865" fmla="*/ 504389 h 6308306"/>
              <a:gd name="connsiteX2866" fmla="*/ 1263763 w 9366542"/>
              <a:gd name="connsiteY2866" fmla="*/ 519504 h 6308306"/>
              <a:gd name="connsiteX2867" fmla="*/ 1283902 w 9366542"/>
              <a:gd name="connsiteY2867" fmla="*/ 499352 h 6308306"/>
              <a:gd name="connsiteX2868" fmla="*/ 1288938 w 9366542"/>
              <a:gd name="connsiteY2868" fmla="*/ 494314 h 6308306"/>
              <a:gd name="connsiteX2869" fmla="*/ 1293973 w 9366542"/>
              <a:gd name="connsiteY2869" fmla="*/ 504389 h 6308306"/>
              <a:gd name="connsiteX2870" fmla="*/ 1319148 w 9366542"/>
              <a:gd name="connsiteY2870" fmla="*/ 494314 h 6308306"/>
              <a:gd name="connsiteX2871" fmla="*/ 1389636 w 9366542"/>
              <a:gd name="connsiteY2871" fmla="*/ 479199 h 6308306"/>
              <a:gd name="connsiteX2872" fmla="*/ 1384600 w 9366542"/>
              <a:gd name="connsiteY2872" fmla="*/ 464084 h 6308306"/>
              <a:gd name="connsiteX2873" fmla="*/ 1404741 w 9366542"/>
              <a:gd name="connsiteY2873" fmla="*/ 469123 h 6308306"/>
              <a:gd name="connsiteX2874" fmla="*/ 1434950 w 9366542"/>
              <a:gd name="connsiteY2874" fmla="*/ 443932 h 6308306"/>
              <a:gd name="connsiteX2875" fmla="*/ 1394671 w 9366542"/>
              <a:gd name="connsiteY2875" fmla="*/ 428818 h 6308306"/>
              <a:gd name="connsiteX2876" fmla="*/ 1359426 w 9366542"/>
              <a:gd name="connsiteY2876" fmla="*/ 433856 h 6308306"/>
              <a:gd name="connsiteX2877" fmla="*/ 1354392 w 9366542"/>
              <a:gd name="connsiteY2877" fmla="*/ 438893 h 6308306"/>
              <a:gd name="connsiteX2878" fmla="*/ 1354392 w 9366542"/>
              <a:gd name="connsiteY2878" fmla="*/ 443932 h 6308306"/>
              <a:gd name="connsiteX2879" fmla="*/ 1349356 w 9366542"/>
              <a:gd name="connsiteY2879" fmla="*/ 454009 h 6308306"/>
              <a:gd name="connsiteX2880" fmla="*/ 1334251 w 9366542"/>
              <a:gd name="connsiteY2880" fmla="*/ 459046 h 6308306"/>
              <a:gd name="connsiteX2881" fmla="*/ 1344322 w 9366542"/>
              <a:gd name="connsiteY2881" fmla="*/ 443932 h 6308306"/>
              <a:gd name="connsiteX2882" fmla="*/ 1288938 w 9366542"/>
              <a:gd name="connsiteY2882" fmla="*/ 438893 h 6308306"/>
              <a:gd name="connsiteX2883" fmla="*/ 1273833 w 9366542"/>
              <a:gd name="connsiteY2883" fmla="*/ 438893 h 6308306"/>
              <a:gd name="connsiteX2884" fmla="*/ 1263763 w 9366542"/>
              <a:gd name="connsiteY2884" fmla="*/ 454009 h 6308306"/>
              <a:gd name="connsiteX2885" fmla="*/ 1152995 w 9366542"/>
              <a:gd name="connsiteY2885" fmla="*/ 469123 h 6308306"/>
              <a:gd name="connsiteX2886" fmla="*/ 1137890 w 9366542"/>
              <a:gd name="connsiteY2886" fmla="*/ 443932 h 6308306"/>
              <a:gd name="connsiteX2887" fmla="*/ 1122785 w 9366542"/>
              <a:gd name="connsiteY2887" fmla="*/ 454009 h 6308306"/>
              <a:gd name="connsiteX2888" fmla="*/ 1122785 w 9366542"/>
              <a:gd name="connsiteY2888" fmla="*/ 438893 h 6308306"/>
              <a:gd name="connsiteX2889" fmla="*/ 1087541 w 9366542"/>
              <a:gd name="connsiteY2889" fmla="*/ 428818 h 6308306"/>
              <a:gd name="connsiteX2890" fmla="*/ 1047262 w 9366542"/>
              <a:gd name="connsiteY2890" fmla="*/ 428818 h 6308306"/>
              <a:gd name="connsiteX2891" fmla="*/ 1057333 w 9366542"/>
              <a:gd name="connsiteY2891" fmla="*/ 454009 h 6308306"/>
              <a:gd name="connsiteX2892" fmla="*/ 1001948 w 9366542"/>
              <a:gd name="connsiteY2892" fmla="*/ 438893 h 6308306"/>
              <a:gd name="connsiteX2893" fmla="*/ 991879 w 9366542"/>
              <a:gd name="connsiteY2893" fmla="*/ 428818 h 6308306"/>
              <a:gd name="connsiteX2894" fmla="*/ 1017053 w 9366542"/>
              <a:gd name="connsiteY2894" fmla="*/ 403627 h 6308306"/>
              <a:gd name="connsiteX2895" fmla="*/ 1001948 w 9366542"/>
              <a:gd name="connsiteY2895" fmla="*/ 393551 h 6308306"/>
              <a:gd name="connsiteX2896" fmla="*/ 986843 w 9366542"/>
              <a:gd name="connsiteY2896" fmla="*/ 398588 h 6308306"/>
              <a:gd name="connsiteX2897" fmla="*/ 981809 w 9366542"/>
              <a:gd name="connsiteY2897" fmla="*/ 428818 h 6308306"/>
              <a:gd name="connsiteX2898" fmla="*/ 1006984 w 9366542"/>
              <a:gd name="connsiteY2898" fmla="*/ 479199 h 6308306"/>
              <a:gd name="connsiteX2899" fmla="*/ 966704 w 9366542"/>
              <a:gd name="connsiteY2899" fmla="*/ 454009 h 6308306"/>
              <a:gd name="connsiteX2900" fmla="*/ 961669 w 9366542"/>
              <a:gd name="connsiteY2900" fmla="*/ 464084 h 6308306"/>
              <a:gd name="connsiteX2901" fmla="*/ 951599 w 9366542"/>
              <a:gd name="connsiteY2901" fmla="*/ 454009 h 6308306"/>
              <a:gd name="connsiteX2902" fmla="*/ 931460 w 9366542"/>
              <a:gd name="connsiteY2902" fmla="*/ 464084 h 6308306"/>
              <a:gd name="connsiteX2903" fmla="*/ 886145 w 9366542"/>
              <a:gd name="connsiteY2903" fmla="*/ 454009 h 6308306"/>
              <a:gd name="connsiteX2904" fmla="*/ 860970 w 9366542"/>
              <a:gd name="connsiteY2904" fmla="*/ 469123 h 6308306"/>
              <a:gd name="connsiteX2905" fmla="*/ 850901 w 9366542"/>
              <a:gd name="connsiteY2905" fmla="*/ 464084 h 6308306"/>
              <a:gd name="connsiteX2906" fmla="*/ 830762 w 9366542"/>
              <a:gd name="connsiteY2906" fmla="*/ 479199 h 6308306"/>
              <a:gd name="connsiteX2907" fmla="*/ 815657 w 9366542"/>
              <a:gd name="connsiteY2907" fmla="*/ 454009 h 6308306"/>
              <a:gd name="connsiteX2908" fmla="*/ 820691 w 9366542"/>
              <a:gd name="connsiteY2908" fmla="*/ 438893 h 6308306"/>
              <a:gd name="connsiteX2909" fmla="*/ 850901 w 9366542"/>
              <a:gd name="connsiteY2909" fmla="*/ 438893 h 6308306"/>
              <a:gd name="connsiteX2910" fmla="*/ 845865 w 9366542"/>
              <a:gd name="connsiteY2910" fmla="*/ 433856 h 6308306"/>
              <a:gd name="connsiteX2911" fmla="*/ 876075 w 9366542"/>
              <a:gd name="connsiteY2911" fmla="*/ 403627 h 6308306"/>
              <a:gd name="connsiteX2912" fmla="*/ 845865 w 9366542"/>
              <a:gd name="connsiteY2912" fmla="*/ 378436 h 6308306"/>
              <a:gd name="connsiteX2913" fmla="*/ 845865 w 9366542"/>
              <a:gd name="connsiteY2913" fmla="*/ 363322 h 6308306"/>
              <a:gd name="connsiteX2914" fmla="*/ 810621 w 9366542"/>
              <a:gd name="connsiteY2914" fmla="*/ 353246 h 6308306"/>
              <a:gd name="connsiteX2915" fmla="*/ 830762 w 9366542"/>
              <a:gd name="connsiteY2915" fmla="*/ 333094 h 6308306"/>
              <a:gd name="connsiteX2916" fmla="*/ 795516 w 9366542"/>
              <a:gd name="connsiteY2916" fmla="*/ 333094 h 6308306"/>
              <a:gd name="connsiteX2917" fmla="*/ 800552 w 9366542"/>
              <a:gd name="connsiteY2917" fmla="*/ 328055 h 6308306"/>
              <a:gd name="connsiteX2918" fmla="*/ 845865 w 9366542"/>
              <a:gd name="connsiteY2918" fmla="*/ 302864 h 6308306"/>
              <a:gd name="connsiteX2919" fmla="*/ 835796 w 9366542"/>
              <a:gd name="connsiteY2919" fmla="*/ 287751 h 6308306"/>
              <a:gd name="connsiteX2920" fmla="*/ 815657 w 9366542"/>
              <a:gd name="connsiteY2920" fmla="*/ 292789 h 6308306"/>
              <a:gd name="connsiteX2921" fmla="*/ 805587 w 9366542"/>
              <a:gd name="connsiteY2921" fmla="*/ 282712 h 6308306"/>
              <a:gd name="connsiteX2922" fmla="*/ 714959 w 9366542"/>
              <a:gd name="connsiteY2922" fmla="*/ 287751 h 6308306"/>
              <a:gd name="connsiteX2923" fmla="*/ 770342 w 9366542"/>
              <a:gd name="connsiteY2923" fmla="*/ 267598 h 6308306"/>
              <a:gd name="connsiteX2924" fmla="*/ 780413 w 9366542"/>
              <a:gd name="connsiteY2924" fmla="*/ 252483 h 6308306"/>
              <a:gd name="connsiteX2925" fmla="*/ 800552 w 9366542"/>
              <a:gd name="connsiteY2925" fmla="*/ 272635 h 6308306"/>
              <a:gd name="connsiteX2926" fmla="*/ 866006 w 9366542"/>
              <a:gd name="connsiteY2926" fmla="*/ 267598 h 6308306"/>
              <a:gd name="connsiteX2927" fmla="*/ 855936 w 9366542"/>
              <a:gd name="connsiteY2927" fmla="*/ 242407 h 6308306"/>
              <a:gd name="connsiteX2928" fmla="*/ 830762 w 9366542"/>
              <a:gd name="connsiteY2928" fmla="*/ 237369 h 6308306"/>
              <a:gd name="connsiteX2929" fmla="*/ 855936 w 9366542"/>
              <a:gd name="connsiteY2929" fmla="*/ 227293 h 6308306"/>
              <a:gd name="connsiteX2930" fmla="*/ 850901 w 9366542"/>
              <a:gd name="connsiteY2930" fmla="*/ 202102 h 6308306"/>
              <a:gd name="connsiteX2931" fmla="*/ 820691 w 9366542"/>
              <a:gd name="connsiteY2931" fmla="*/ 202102 h 6308306"/>
              <a:gd name="connsiteX2932" fmla="*/ 820691 w 9366542"/>
              <a:gd name="connsiteY2932" fmla="*/ 181950 h 6308306"/>
              <a:gd name="connsiteX2933" fmla="*/ 830762 w 9366542"/>
              <a:gd name="connsiteY2933" fmla="*/ 156759 h 6308306"/>
              <a:gd name="connsiteX2934" fmla="*/ 810621 w 9366542"/>
              <a:gd name="connsiteY2934" fmla="*/ 156759 h 6308306"/>
              <a:gd name="connsiteX2935" fmla="*/ 850901 w 9366542"/>
              <a:gd name="connsiteY2935" fmla="*/ 126529 h 6308306"/>
              <a:gd name="connsiteX2936" fmla="*/ 906285 w 9366542"/>
              <a:gd name="connsiteY2936" fmla="*/ 126529 h 6308306"/>
              <a:gd name="connsiteX2937" fmla="*/ 961669 w 9366542"/>
              <a:gd name="connsiteY2937" fmla="*/ 126529 h 6308306"/>
              <a:gd name="connsiteX2938" fmla="*/ 961669 w 9366542"/>
              <a:gd name="connsiteY2938" fmla="*/ 116454 h 6308306"/>
              <a:gd name="connsiteX2939" fmla="*/ 986843 w 9366542"/>
              <a:gd name="connsiteY2939" fmla="*/ 116454 h 6308306"/>
              <a:gd name="connsiteX2940" fmla="*/ 989360 w 9366542"/>
              <a:gd name="connsiteY2940" fmla="*/ 113934 h 6308306"/>
              <a:gd name="connsiteX2941" fmla="*/ 990525 w 9366542"/>
              <a:gd name="connsiteY2941" fmla="*/ 112771 h 6308306"/>
              <a:gd name="connsiteX2942" fmla="*/ 993530 w 9366542"/>
              <a:gd name="connsiteY2942" fmla="*/ 113306 h 6308306"/>
              <a:gd name="connsiteX2943" fmla="*/ 1037192 w 9366542"/>
              <a:gd name="connsiteY2943" fmla="*/ 91263 h 6308306"/>
              <a:gd name="connsiteX2944" fmla="*/ 1027123 w 9366542"/>
              <a:gd name="connsiteY2944" fmla="*/ 76149 h 6308306"/>
              <a:gd name="connsiteX2945" fmla="*/ 1082507 w 9366542"/>
              <a:gd name="connsiteY2945" fmla="*/ 86225 h 6308306"/>
              <a:gd name="connsiteX2946" fmla="*/ 1107682 w 9366542"/>
              <a:gd name="connsiteY2946" fmla="*/ 71111 h 6308306"/>
              <a:gd name="connsiteX2947" fmla="*/ 1127821 w 9366542"/>
              <a:gd name="connsiteY2947" fmla="*/ 76149 h 6308306"/>
              <a:gd name="connsiteX2948" fmla="*/ 1127821 w 9366542"/>
              <a:gd name="connsiteY2948" fmla="*/ 61035 h 6308306"/>
              <a:gd name="connsiteX2949" fmla="*/ 1067402 w 9366542"/>
              <a:gd name="connsiteY2949" fmla="*/ 50958 h 6308306"/>
              <a:gd name="connsiteX2950" fmla="*/ 1047262 w 9366542"/>
              <a:gd name="connsiteY2950" fmla="*/ 61035 h 6308306"/>
              <a:gd name="connsiteX2951" fmla="*/ 1027123 w 9366542"/>
              <a:gd name="connsiteY2951" fmla="*/ 50958 h 6308306"/>
              <a:gd name="connsiteX2952" fmla="*/ 991879 w 9366542"/>
              <a:gd name="connsiteY2952" fmla="*/ 61035 h 6308306"/>
              <a:gd name="connsiteX2953" fmla="*/ 946564 w 9366542"/>
              <a:gd name="connsiteY2953" fmla="*/ 45920 h 6308306"/>
              <a:gd name="connsiteX2954" fmla="*/ 946564 w 9366542"/>
              <a:gd name="connsiteY2954" fmla="*/ 55997 h 6308306"/>
              <a:gd name="connsiteX2955" fmla="*/ 921389 w 9366542"/>
              <a:gd name="connsiteY2955" fmla="*/ 66072 h 6308306"/>
              <a:gd name="connsiteX2956" fmla="*/ 871040 w 9366542"/>
              <a:gd name="connsiteY2956" fmla="*/ 55997 h 6308306"/>
              <a:gd name="connsiteX2957" fmla="*/ 866006 w 9366542"/>
              <a:gd name="connsiteY2957" fmla="*/ 35844 h 6308306"/>
              <a:gd name="connsiteX2958" fmla="*/ 810621 w 9366542"/>
              <a:gd name="connsiteY2958" fmla="*/ 30806 h 6308306"/>
              <a:gd name="connsiteX2959" fmla="*/ 790482 w 9366542"/>
              <a:gd name="connsiteY2959" fmla="*/ 25767 h 6308306"/>
              <a:gd name="connsiteX2960" fmla="*/ 765308 w 9366542"/>
              <a:gd name="connsiteY2960" fmla="*/ 35844 h 6308306"/>
              <a:gd name="connsiteX2961" fmla="*/ 790482 w 9366542"/>
              <a:gd name="connsiteY2961" fmla="*/ 15692 h 6308306"/>
              <a:gd name="connsiteX2962" fmla="*/ 941530 w 9366542"/>
              <a:gd name="connsiteY2962" fmla="*/ 10653 h 6308306"/>
              <a:gd name="connsiteX2963" fmla="*/ 1022087 w 9366542"/>
              <a:gd name="connsiteY2963" fmla="*/ 15692 h 6308306"/>
              <a:gd name="connsiteX2964" fmla="*/ 1042228 w 9366542"/>
              <a:gd name="connsiteY2964" fmla="*/ 10653 h 63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</a:cxnLst>
            <a:rect l="l" t="t" r="r" b="b"/>
            <a:pathLst>
              <a:path w="9366542" h="6308306">
                <a:moveTo>
                  <a:pt x="7280479" y="6227696"/>
                </a:moveTo>
                <a:cubicBezTo>
                  <a:pt x="7280479" y="6227696"/>
                  <a:pt x="7280479" y="6232733"/>
                  <a:pt x="7295584" y="6237772"/>
                </a:cubicBezTo>
                <a:cubicBezTo>
                  <a:pt x="7295584" y="6237772"/>
                  <a:pt x="7295584" y="6237772"/>
                  <a:pt x="7260340" y="6257924"/>
                </a:cubicBezTo>
                <a:cubicBezTo>
                  <a:pt x="7260340" y="6257924"/>
                  <a:pt x="7260340" y="6257924"/>
                  <a:pt x="7250269" y="6283115"/>
                </a:cubicBezTo>
                <a:cubicBezTo>
                  <a:pt x="7250269" y="6283115"/>
                  <a:pt x="7250269" y="6283115"/>
                  <a:pt x="7240200" y="6283115"/>
                </a:cubicBezTo>
                <a:cubicBezTo>
                  <a:pt x="7235166" y="6262963"/>
                  <a:pt x="7265374" y="6247849"/>
                  <a:pt x="7280479" y="6227696"/>
                </a:cubicBezTo>
                <a:close/>
                <a:moveTo>
                  <a:pt x="2592176" y="5307005"/>
                </a:moveTo>
                <a:lnTo>
                  <a:pt x="2589833" y="5310758"/>
                </a:lnTo>
                <a:cubicBezTo>
                  <a:pt x="2588889" y="5311388"/>
                  <a:pt x="2588416" y="5311388"/>
                  <a:pt x="2589440" y="5309970"/>
                </a:cubicBezTo>
                <a:close/>
                <a:moveTo>
                  <a:pt x="2593978" y="5305054"/>
                </a:moveTo>
                <a:lnTo>
                  <a:pt x="2592176" y="5307005"/>
                </a:lnTo>
                <a:lnTo>
                  <a:pt x="2592980" y="5305720"/>
                </a:lnTo>
                <a:close/>
                <a:moveTo>
                  <a:pt x="2029069" y="5089080"/>
                </a:moveTo>
                <a:lnTo>
                  <a:pt x="2030078" y="5090088"/>
                </a:lnTo>
                <a:lnTo>
                  <a:pt x="2027810" y="5091600"/>
                </a:lnTo>
                <a:cubicBezTo>
                  <a:pt x="2024035" y="5094118"/>
                  <a:pt x="2024035" y="5094118"/>
                  <a:pt x="2024035" y="5094118"/>
                </a:cubicBezTo>
                <a:lnTo>
                  <a:pt x="2022425" y="5093582"/>
                </a:lnTo>
                <a:close/>
                <a:moveTo>
                  <a:pt x="1993825" y="5084043"/>
                </a:moveTo>
                <a:cubicBezTo>
                  <a:pt x="1993825" y="5084043"/>
                  <a:pt x="1993825" y="5084043"/>
                  <a:pt x="1997602" y="5085301"/>
                </a:cubicBezTo>
                <a:lnTo>
                  <a:pt x="2022425" y="5093582"/>
                </a:lnTo>
                <a:lnTo>
                  <a:pt x="2013964" y="5099315"/>
                </a:lnTo>
                <a:cubicBezTo>
                  <a:pt x="2004525" y="5096952"/>
                  <a:pt x="2006413" y="5067669"/>
                  <a:pt x="1968650" y="5109234"/>
                </a:cubicBezTo>
                <a:cubicBezTo>
                  <a:pt x="1968650" y="5109234"/>
                  <a:pt x="1968650" y="5109234"/>
                  <a:pt x="1963615" y="5109234"/>
                </a:cubicBezTo>
                <a:cubicBezTo>
                  <a:pt x="1963615" y="5109234"/>
                  <a:pt x="1963615" y="5109234"/>
                  <a:pt x="1993825" y="5084043"/>
                </a:cubicBezTo>
                <a:close/>
                <a:moveTo>
                  <a:pt x="7441596" y="4887555"/>
                </a:moveTo>
                <a:cubicBezTo>
                  <a:pt x="7441596" y="4887555"/>
                  <a:pt x="7441596" y="4887555"/>
                  <a:pt x="7466770" y="4902669"/>
                </a:cubicBezTo>
                <a:cubicBezTo>
                  <a:pt x="7466770" y="4902669"/>
                  <a:pt x="7466770" y="4902669"/>
                  <a:pt x="7486910" y="4887555"/>
                </a:cubicBezTo>
                <a:cubicBezTo>
                  <a:pt x="7486910" y="4887555"/>
                  <a:pt x="7486910" y="4887555"/>
                  <a:pt x="7471806" y="4917785"/>
                </a:cubicBezTo>
                <a:cubicBezTo>
                  <a:pt x="7471806" y="4917785"/>
                  <a:pt x="7471806" y="4917785"/>
                  <a:pt x="7451666" y="4902669"/>
                </a:cubicBezTo>
                <a:cubicBezTo>
                  <a:pt x="7451666" y="4902669"/>
                  <a:pt x="7451666" y="4902669"/>
                  <a:pt x="7436560" y="4907708"/>
                </a:cubicBezTo>
                <a:cubicBezTo>
                  <a:pt x="7436560" y="4907708"/>
                  <a:pt x="7436560" y="4907708"/>
                  <a:pt x="7441596" y="4887555"/>
                </a:cubicBezTo>
                <a:close/>
                <a:moveTo>
                  <a:pt x="2039138" y="4670917"/>
                </a:moveTo>
                <a:cubicBezTo>
                  <a:pt x="2049209" y="4675954"/>
                  <a:pt x="2019000" y="4686031"/>
                  <a:pt x="2039138" y="4670917"/>
                </a:cubicBezTo>
                <a:close/>
                <a:moveTo>
                  <a:pt x="1978720" y="4272905"/>
                </a:moveTo>
                <a:lnTo>
                  <a:pt x="1978720" y="4272905"/>
                </a:lnTo>
                <a:lnTo>
                  <a:pt x="1976833" y="4274793"/>
                </a:lnTo>
                <a:cubicBezTo>
                  <a:pt x="1973686" y="4277942"/>
                  <a:pt x="1973686" y="4277942"/>
                  <a:pt x="1973686" y="4277942"/>
                </a:cubicBezTo>
                <a:cubicBezTo>
                  <a:pt x="1978720" y="4272905"/>
                  <a:pt x="1978720" y="4272905"/>
                  <a:pt x="1978720" y="4272905"/>
                </a:cubicBezTo>
                <a:close/>
                <a:moveTo>
                  <a:pt x="246797" y="2973022"/>
                </a:moveTo>
                <a:lnTo>
                  <a:pt x="246820" y="2977251"/>
                </a:lnTo>
                <a:lnTo>
                  <a:pt x="243802" y="2987632"/>
                </a:lnTo>
                <a:lnTo>
                  <a:pt x="246082" y="2976219"/>
                </a:lnTo>
                <a:cubicBezTo>
                  <a:pt x="246712" y="2973069"/>
                  <a:pt x="246712" y="2973069"/>
                  <a:pt x="246712" y="2973069"/>
                </a:cubicBezTo>
                <a:close/>
                <a:moveTo>
                  <a:pt x="246712" y="2912611"/>
                </a:moveTo>
                <a:cubicBezTo>
                  <a:pt x="246712" y="2912611"/>
                  <a:pt x="246712" y="2912611"/>
                  <a:pt x="261817" y="2912611"/>
                </a:cubicBezTo>
                <a:cubicBezTo>
                  <a:pt x="261817" y="2912611"/>
                  <a:pt x="261817" y="2912611"/>
                  <a:pt x="266851" y="2927725"/>
                </a:cubicBezTo>
                <a:cubicBezTo>
                  <a:pt x="266851" y="2927725"/>
                  <a:pt x="266851" y="2927725"/>
                  <a:pt x="276922" y="2922688"/>
                </a:cubicBezTo>
                <a:cubicBezTo>
                  <a:pt x="276922" y="2922688"/>
                  <a:pt x="276922" y="2922688"/>
                  <a:pt x="276922" y="2937802"/>
                </a:cubicBezTo>
                <a:cubicBezTo>
                  <a:pt x="276922" y="2937802"/>
                  <a:pt x="276922" y="2937802"/>
                  <a:pt x="302095" y="2942841"/>
                </a:cubicBezTo>
                <a:cubicBezTo>
                  <a:pt x="302095" y="2942841"/>
                  <a:pt x="302095" y="2942841"/>
                  <a:pt x="278730" y="2955593"/>
                </a:cubicBezTo>
                <a:lnTo>
                  <a:pt x="246797" y="2973022"/>
                </a:lnTo>
                <a:lnTo>
                  <a:pt x="246712" y="2957955"/>
                </a:lnTo>
                <a:cubicBezTo>
                  <a:pt x="246712" y="2957955"/>
                  <a:pt x="246712" y="2957955"/>
                  <a:pt x="231607" y="2927725"/>
                </a:cubicBezTo>
                <a:cubicBezTo>
                  <a:pt x="231607" y="2927725"/>
                  <a:pt x="231607" y="2927725"/>
                  <a:pt x="251747" y="2927725"/>
                </a:cubicBezTo>
                <a:cubicBezTo>
                  <a:pt x="251747" y="2927725"/>
                  <a:pt x="251747" y="2927725"/>
                  <a:pt x="246712" y="2912611"/>
                </a:cubicBezTo>
                <a:close/>
                <a:moveTo>
                  <a:pt x="286991" y="2786658"/>
                </a:moveTo>
                <a:cubicBezTo>
                  <a:pt x="286991" y="2786658"/>
                  <a:pt x="286991" y="2791697"/>
                  <a:pt x="286991" y="2796735"/>
                </a:cubicBezTo>
                <a:cubicBezTo>
                  <a:pt x="286991" y="2796735"/>
                  <a:pt x="286991" y="2796735"/>
                  <a:pt x="281956" y="2842078"/>
                </a:cubicBezTo>
                <a:cubicBezTo>
                  <a:pt x="276922" y="2842078"/>
                  <a:pt x="271886" y="2842078"/>
                  <a:pt x="261817" y="2842078"/>
                </a:cubicBezTo>
                <a:cubicBezTo>
                  <a:pt x="261817" y="2842078"/>
                  <a:pt x="302095" y="2832001"/>
                  <a:pt x="261817" y="2821926"/>
                </a:cubicBezTo>
                <a:cubicBezTo>
                  <a:pt x="261817" y="2821926"/>
                  <a:pt x="261817" y="2821926"/>
                  <a:pt x="246712" y="2821926"/>
                </a:cubicBezTo>
                <a:cubicBezTo>
                  <a:pt x="246712" y="2821926"/>
                  <a:pt x="246712" y="2821926"/>
                  <a:pt x="276922" y="2791697"/>
                </a:cubicBezTo>
                <a:cubicBezTo>
                  <a:pt x="276922" y="2786658"/>
                  <a:pt x="281956" y="2786658"/>
                  <a:pt x="286991" y="2786658"/>
                </a:cubicBezTo>
                <a:close/>
                <a:moveTo>
                  <a:pt x="5137769" y="642747"/>
                </a:moveTo>
                <a:lnTo>
                  <a:pt x="5135058" y="645379"/>
                </a:lnTo>
                <a:cubicBezTo>
                  <a:pt x="5131990" y="648134"/>
                  <a:pt x="5132147" y="647660"/>
                  <a:pt x="5133720" y="646086"/>
                </a:cubicBezTo>
                <a:close/>
                <a:moveTo>
                  <a:pt x="9364931" y="433856"/>
                </a:moveTo>
                <a:lnTo>
                  <a:pt x="9366542" y="434017"/>
                </a:lnTo>
                <a:lnTo>
                  <a:pt x="9366542" y="438692"/>
                </a:lnTo>
                <a:close/>
                <a:moveTo>
                  <a:pt x="993218" y="110075"/>
                </a:moveTo>
                <a:lnTo>
                  <a:pt x="990525" y="112771"/>
                </a:lnTo>
                <a:lnTo>
                  <a:pt x="989990" y="112676"/>
                </a:lnTo>
                <a:close/>
                <a:moveTo>
                  <a:pt x="1006984" y="96302"/>
                </a:moveTo>
                <a:cubicBezTo>
                  <a:pt x="1009501" y="96302"/>
                  <a:pt x="1006668" y="99136"/>
                  <a:pt x="1002499" y="102599"/>
                </a:cubicBezTo>
                <a:lnTo>
                  <a:pt x="993218" y="110075"/>
                </a:lnTo>
                <a:close/>
                <a:moveTo>
                  <a:pt x="1048710" y="104"/>
                </a:moveTo>
                <a:lnTo>
                  <a:pt x="5846557" y="104"/>
                </a:lnTo>
                <a:lnTo>
                  <a:pt x="5811456" y="32961"/>
                </a:lnTo>
                <a:cubicBezTo>
                  <a:pt x="5796519" y="46944"/>
                  <a:pt x="5779447" y="62924"/>
                  <a:pt x="5759937" y="81188"/>
                </a:cubicBezTo>
                <a:cubicBezTo>
                  <a:pt x="5759937" y="81188"/>
                  <a:pt x="5759937" y="81188"/>
                  <a:pt x="5749868" y="91263"/>
                </a:cubicBezTo>
                <a:cubicBezTo>
                  <a:pt x="5749868" y="91263"/>
                  <a:pt x="5749868" y="91263"/>
                  <a:pt x="5749868" y="96302"/>
                </a:cubicBezTo>
                <a:cubicBezTo>
                  <a:pt x="5749868" y="96302"/>
                  <a:pt x="5749868" y="96302"/>
                  <a:pt x="5754902" y="101340"/>
                </a:cubicBezTo>
                <a:cubicBezTo>
                  <a:pt x="5754902" y="101340"/>
                  <a:pt x="5754902" y="101340"/>
                  <a:pt x="5810286" y="71111"/>
                </a:cubicBezTo>
                <a:cubicBezTo>
                  <a:pt x="5810286" y="71111"/>
                  <a:pt x="5810286" y="71111"/>
                  <a:pt x="5830425" y="50958"/>
                </a:cubicBezTo>
                <a:cubicBezTo>
                  <a:pt x="5830425" y="50958"/>
                  <a:pt x="5830425" y="50958"/>
                  <a:pt x="5870704" y="15692"/>
                </a:cubicBezTo>
                <a:cubicBezTo>
                  <a:pt x="5870704" y="15692"/>
                  <a:pt x="5870704" y="15692"/>
                  <a:pt x="5879201" y="5064"/>
                </a:cubicBezTo>
                <a:lnTo>
                  <a:pt x="5883166" y="104"/>
                </a:lnTo>
                <a:lnTo>
                  <a:pt x="5911457" y="104"/>
                </a:lnTo>
                <a:lnTo>
                  <a:pt x="5908309" y="3254"/>
                </a:lnTo>
                <a:cubicBezTo>
                  <a:pt x="5904061" y="7505"/>
                  <a:pt x="5898397" y="13173"/>
                  <a:pt x="5890844" y="20730"/>
                </a:cubicBezTo>
                <a:cubicBezTo>
                  <a:pt x="5890844" y="20730"/>
                  <a:pt x="5865669" y="578"/>
                  <a:pt x="5880774" y="35844"/>
                </a:cubicBezTo>
                <a:cubicBezTo>
                  <a:pt x="5880774" y="35844"/>
                  <a:pt x="5880774" y="35844"/>
                  <a:pt x="5850566" y="50958"/>
                </a:cubicBezTo>
                <a:cubicBezTo>
                  <a:pt x="5850566" y="50958"/>
                  <a:pt x="5850566" y="50958"/>
                  <a:pt x="5775042" y="106377"/>
                </a:cubicBezTo>
                <a:cubicBezTo>
                  <a:pt x="5775042" y="116454"/>
                  <a:pt x="5830425" y="66072"/>
                  <a:pt x="5770006" y="136606"/>
                </a:cubicBezTo>
                <a:cubicBezTo>
                  <a:pt x="5770006" y="136606"/>
                  <a:pt x="5770006" y="136606"/>
                  <a:pt x="5754902" y="121493"/>
                </a:cubicBezTo>
                <a:cubicBezTo>
                  <a:pt x="5754902" y="121493"/>
                  <a:pt x="5754902" y="121493"/>
                  <a:pt x="5724692" y="136606"/>
                </a:cubicBezTo>
                <a:cubicBezTo>
                  <a:pt x="5724692" y="136606"/>
                  <a:pt x="5724692" y="136606"/>
                  <a:pt x="5729727" y="151720"/>
                </a:cubicBezTo>
                <a:cubicBezTo>
                  <a:pt x="5729727" y="151720"/>
                  <a:pt x="5729727" y="151720"/>
                  <a:pt x="5709588" y="161797"/>
                </a:cubicBezTo>
                <a:cubicBezTo>
                  <a:pt x="5704552" y="151720"/>
                  <a:pt x="5689448" y="146683"/>
                  <a:pt x="5649168" y="171873"/>
                </a:cubicBezTo>
                <a:cubicBezTo>
                  <a:pt x="5649168" y="171873"/>
                  <a:pt x="5649168" y="171873"/>
                  <a:pt x="5644134" y="202102"/>
                </a:cubicBezTo>
                <a:cubicBezTo>
                  <a:pt x="5644134" y="202102"/>
                  <a:pt x="5644134" y="202102"/>
                  <a:pt x="5593784" y="232330"/>
                </a:cubicBezTo>
                <a:cubicBezTo>
                  <a:pt x="5593784" y="232330"/>
                  <a:pt x="5593784" y="232330"/>
                  <a:pt x="5412529" y="368360"/>
                </a:cubicBezTo>
                <a:cubicBezTo>
                  <a:pt x="5412529" y="368360"/>
                  <a:pt x="5412529" y="368360"/>
                  <a:pt x="5342039" y="413704"/>
                </a:cubicBezTo>
                <a:cubicBezTo>
                  <a:pt x="5342039" y="413704"/>
                  <a:pt x="5342039" y="413704"/>
                  <a:pt x="5221201" y="504389"/>
                </a:cubicBezTo>
                <a:cubicBezTo>
                  <a:pt x="5221201" y="504389"/>
                  <a:pt x="5221201" y="504389"/>
                  <a:pt x="5180923" y="519504"/>
                </a:cubicBezTo>
                <a:cubicBezTo>
                  <a:pt x="5180923" y="519504"/>
                  <a:pt x="5180923" y="519504"/>
                  <a:pt x="5145677" y="539657"/>
                </a:cubicBezTo>
                <a:cubicBezTo>
                  <a:pt x="5155748" y="539657"/>
                  <a:pt x="5150712" y="549732"/>
                  <a:pt x="5100363" y="569885"/>
                </a:cubicBezTo>
                <a:cubicBezTo>
                  <a:pt x="5100363" y="569885"/>
                  <a:pt x="5100363" y="569885"/>
                  <a:pt x="5075189" y="595076"/>
                </a:cubicBezTo>
                <a:cubicBezTo>
                  <a:pt x="5075189" y="595076"/>
                  <a:pt x="5075189" y="595076"/>
                  <a:pt x="5090294" y="595076"/>
                </a:cubicBezTo>
                <a:cubicBezTo>
                  <a:pt x="5090294" y="600114"/>
                  <a:pt x="5085260" y="610190"/>
                  <a:pt x="5070153" y="615228"/>
                </a:cubicBezTo>
                <a:cubicBezTo>
                  <a:pt x="5070153" y="615228"/>
                  <a:pt x="5070153" y="615228"/>
                  <a:pt x="5060084" y="605151"/>
                </a:cubicBezTo>
                <a:cubicBezTo>
                  <a:pt x="5060084" y="605151"/>
                  <a:pt x="5060084" y="605151"/>
                  <a:pt x="5019806" y="640419"/>
                </a:cubicBezTo>
                <a:cubicBezTo>
                  <a:pt x="5009737" y="650495"/>
                  <a:pt x="5014770" y="610190"/>
                  <a:pt x="4984561" y="670647"/>
                </a:cubicBezTo>
                <a:cubicBezTo>
                  <a:pt x="4984561" y="670647"/>
                  <a:pt x="4984561" y="670647"/>
                  <a:pt x="4989596" y="680724"/>
                </a:cubicBezTo>
                <a:cubicBezTo>
                  <a:pt x="4989596" y="680724"/>
                  <a:pt x="4989596" y="680724"/>
                  <a:pt x="4964421" y="700876"/>
                </a:cubicBezTo>
                <a:cubicBezTo>
                  <a:pt x="4964421" y="700876"/>
                  <a:pt x="4964421" y="700876"/>
                  <a:pt x="4969457" y="670647"/>
                </a:cubicBezTo>
                <a:cubicBezTo>
                  <a:pt x="4969457" y="670647"/>
                  <a:pt x="4969457" y="670647"/>
                  <a:pt x="4954352" y="675686"/>
                </a:cubicBezTo>
                <a:cubicBezTo>
                  <a:pt x="4954352" y="675686"/>
                  <a:pt x="4954352" y="675686"/>
                  <a:pt x="4939247" y="705915"/>
                </a:cubicBezTo>
                <a:cubicBezTo>
                  <a:pt x="4939247" y="705915"/>
                  <a:pt x="4939247" y="705915"/>
                  <a:pt x="4949316" y="726067"/>
                </a:cubicBezTo>
                <a:cubicBezTo>
                  <a:pt x="4949316" y="726067"/>
                  <a:pt x="4949316" y="726067"/>
                  <a:pt x="4924142" y="736143"/>
                </a:cubicBezTo>
                <a:cubicBezTo>
                  <a:pt x="4924142" y="736143"/>
                  <a:pt x="4924142" y="736143"/>
                  <a:pt x="4904003" y="751257"/>
                </a:cubicBezTo>
                <a:cubicBezTo>
                  <a:pt x="4904003" y="751257"/>
                  <a:pt x="4904003" y="751257"/>
                  <a:pt x="4798269" y="816753"/>
                </a:cubicBezTo>
                <a:cubicBezTo>
                  <a:pt x="4798269" y="816753"/>
                  <a:pt x="4798269" y="816753"/>
                  <a:pt x="4783164" y="831868"/>
                </a:cubicBezTo>
                <a:cubicBezTo>
                  <a:pt x="4783164" y="831868"/>
                  <a:pt x="4783164" y="831868"/>
                  <a:pt x="4818409" y="821791"/>
                </a:cubicBezTo>
                <a:cubicBezTo>
                  <a:pt x="4818409" y="821791"/>
                  <a:pt x="4818409" y="821791"/>
                  <a:pt x="4893934" y="781486"/>
                </a:cubicBezTo>
                <a:cubicBezTo>
                  <a:pt x="4893934" y="781486"/>
                  <a:pt x="4893934" y="781486"/>
                  <a:pt x="4904003" y="766372"/>
                </a:cubicBezTo>
                <a:cubicBezTo>
                  <a:pt x="4904003" y="766372"/>
                  <a:pt x="4904003" y="766372"/>
                  <a:pt x="4944282" y="746220"/>
                </a:cubicBezTo>
                <a:cubicBezTo>
                  <a:pt x="4944282" y="746220"/>
                  <a:pt x="4944282" y="746220"/>
                  <a:pt x="4979526" y="746220"/>
                </a:cubicBezTo>
                <a:cubicBezTo>
                  <a:pt x="4979526" y="746220"/>
                  <a:pt x="4979526" y="746220"/>
                  <a:pt x="5029875" y="715990"/>
                </a:cubicBezTo>
                <a:cubicBezTo>
                  <a:pt x="5029875" y="715990"/>
                  <a:pt x="5029875" y="715990"/>
                  <a:pt x="5060084" y="705915"/>
                </a:cubicBezTo>
                <a:cubicBezTo>
                  <a:pt x="5060084" y="705915"/>
                  <a:pt x="5060084" y="705915"/>
                  <a:pt x="5060084" y="685763"/>
                </a:cubicBezTo>
                <a:cubicBezTo>
                  <a:pt x="5060084" y="685763"/>
                  <a:pt x="5060084" y="685763"/>
                  <a:pt x="5115469" y="665610"/>
                </a:cubicBezTo>
                <a:cubicBezTo>
                  <a:pt x="5115469" y="665610"/>
                  <a:pt x="5115469" y="665610"/>
                  <a:pt x="5145677" y="640419"/>
                </a:cubicBezTo>
                <a:cubicBezTo>
                  <a:pt x="5145677" y="637899"/>
                  <a:pt x="5143474" y="638529"/>
                  <a:pt x="5140879" y="640182"/>
                </a:cubicBezTo>
                <a:lnTo>
                  <a:pt x="5137769" y="642747"/>
                </a:lnTo>
                <a:lnTo>
                  <a:pt x="5155748" y="625304"/>
                </a:lnTo>
                <a:cubicBezTo>
                  <a:pt x="5155748" y="625304"/>
                  <a:pt x="5155748" y="625304"/>
                  <a:pt x="5175888" y="640419"/>
                </a:cubicBezTo>
                <a:cubicBezTo>
                  <a:pt x="5175888" y="640419"/>
                  <a:pt x="5175888" y="640419"/>
                  <a:pt x="5190992" y="625304"/>
                </a:cubicBezTo>
                <a:cubicBezTo>
                  <a:pt x="5190992" y="625304"/>
                  <a:pt x="5190992" y="625304"/>
                  <a:pt x="5170854" y="620267"/>
                </a:cubicBezTo>
                <a:cubicBezTo>
                  <a:pt x="5170854" y="620267"/>
                  <a:pt x="5170854" y="620267"/>
                  <a:pt x="5185959" y="605151"/>
                </a:cubicBezTo>
                <a:cubicBezTo>
                  <a:pt x="5185959" y="605151"/>
                  <a:pt x="5185959" y="605151"/>
                  <a:pt x="5190992" y="620267"/>
                </a:cubicBezTo>
                <a:cubicBezTo>
                  <a:pt x="5190992" y="620267"/>
                  <a:pt x="5190992" y="620267"/>
                  <a:pt x="5226236" y="605151"/>
                </a:cubicBezTo>
                <a:cubicBezTo>
                  <a:pt x="5226236" y="605151"/>
                  <a:pt x="5226236" y="605151"/>
                  <a:pt x="5246377" y="579962"/>
                </a:cubicBezTo>
                <a:cubicBezTo>
                  <a:pt x="5246377" y="579962"/>
                  <a:pt x="5246377" y="579962"/>
                  <a:pt x="5266516" y="574923"/>
                </a:cubicBezTo>
                <a:cubicBezTo>
                  <a:pt x="5266516" y="574923"/>
                  <a:pt x="5266516" y="574923"/>
                  <a:pt x="5281621" y="549732"/>
                </a:cubicBezTo>
                <a:cubicBezTo>
                  <a:pt x="5281621" y="549732"/>
                  <a:pt x="5281621" y="549732"/>
                  <a:pt x="5316865" y="539657"/>
                </a:cubicBezTo>
                <a:cubicBezTo>
                  <a:pt x="5316865" y="539657"/>
                  <a:pt x="5316865" y="539657"/>
                  <a:pt x="5326934" y="524541"/>
                </a:cubicBezTo>
                <a:cubicBezTo>
                  <a:pt x="5326934" y="524541"/>
                  <a:pt x="5326934" y="524541"/>
                  <a:pt x="5377283" y="499352"/>
                </a:cubicBezTo>
                <a:cubicBezTo>
                  <a:pt x="5377283" y="499352"/>
                  <a:pt x="5377283" y="499352"/>
                  <a:pt x="5407493" y="479199"/>
                </a:cubicBezTo>
                <a:cubicBezTo>
                  <a:pt x="5413787" y="475420"/>
                  <a:pt x="5427632" y="466604"/>
                  <a:pt x="5452808" y="448970"/>
                </a:cubicBezTo>
                <a:cubicBezTo>
                  <a:pt x="5452808" y="448970"/>
                  <a:pt x="5452808" y="448970"/>
                  <a:pt x="5447773" y="469123"/>
                </a:cubicBezTo>
                <a:cubicBezTo>
                  <a:pt x="5447773" y="469123"/>
                  <a:pt x="5447773" y="469123"/>
                  <a:pt x="5452808" y="479199"/>
                </a:cubicBezTo>
                <a:cubicBezTo>
                  <a:pt x="5452808" y="479199"/>
                  <a:pt x="5452808" y="479199"/>
                  <a:pt x="5462878" y="464084"/>
                </a:cubicBezTo>
                <a:cubicBezTo>
                  <a:pt x="5462878" y="464084"/>
                  <a:pt x="5462878" y="464084"/>
                  <a:pt x="5493087" y="474161"/>
                </a:cubicBezTo>
                <a:cubicBezTo>
                  <a:pt x="5493087" y="474161"/>
                  <a:pt x="5493087" y="474161"/>
                  <a:pt x="5493087" y="448970"/>
                </a:cubicBezTo>
                <a:cubicBezTo>
                  <a:pt x="5493087" y="448970"/>
                  <a:pt x="5493087" y="448970"/>
                  <a:pt x="5477982" y="438893"/>
                </a:cubicBezTo>
                <a:cubicBezTo>
                  <a:pt x="5483017" y="433856"/>
                  <a:pt x="5488053" y="428818"/>
                  <a:pt x="5493087" y="423779"/>
                </a:cubicBezTo>
                <a:cubicBezTo>
                  <a:pt x="5493087" y="423779"/>
                  <a:pt x="5493087" y="423779"/>
                  <a:pt x="5563574" y="363322"/>
                </a:cubicBezTo>
                <a:cubicBezTo>
                  <a:pt x="5563574" y="363322"/>
                  <a:pt x="5563574" y="363322"/>
                  <a:pt x="5593784" y="358283"/>
                </a:cubicBezTo>
                <a:cubicBezTo>
                  <a:pt x="5593784" y="358283"/>
                  <a:pt x="5593784" y="358283"/>
                  <a:pt x="5613925" y="333094"/>
                </a:cubicBezTo>
                <a:cubicBezTo>
                  <a:pt x="5613925" y="333094"/>
                  <a:pt x="5613925" y="333094"/>
                  <a:pt x="5634064" y="328055"/>
                </a:cubicBezTo>
                <a:cubicBezTo>
                  <a:pt x="5634064" y="328055"/>
                  <a:pt x="5634064" y="328055"/>
                  <a:pt x="5639098" y="312940"/>
                </a:cubicBezTo>
                <a:cubicBezTo>
                  <a:pt x="5644134" y="282712"/>
                  <a:pt x="5689448" y="343170"/>
                  <a:pt x="5689448" y="287751"/>
                </a:cubicBezTo>
                <a:cubicBezTo>
                  <a:pt x="5689448" y="287751"/>
                  <a:pt x="5689448" y="287751"/>
                  <a:pt x="5694482" y="267598"/>
                </a:cubicBezTo>
                <a:cubicBezTo>
                  <a:pt x="5694482" y="267598"/>
                  <a:pt x="5694482" y="267598"/>
                  <a:pt x="5714622" y="262560"/>
                </a:cubicBezTo>
                <a:cubicBezTo>
                  <a:pt x="5714622" y="262560"/>
                  <a:pt x="5714622" y="262560"/>
                  <a:pt x="5709588" y="267598"/>
                </a:cubicBezTo>
                <a:cubicBezTo>
                  <a:pt x="5709588" y="267598"/>
                  <a:pt x="5714622" y="272635"/>
                  <a:pt x="5714622" y="277674"/>
                </a:cubicBezTo>
                <a:cubicBezTo>
                  <a:pt x="5714622" y="277674"/>
                  <a:pt x="5714622" y="277674"/>
                  <a:pt x="5729727" y="262560"/>
                </a:cubicBezTo>
                <a:cubicBezTo>
                  <a:pt x="5729727" y="262560"/>
                  <a:pt x="5729727" y="262560"/>
                  <a:pt x="5719658" y="257521"/>
                </a:cubicBezTo>
                <a:cubicBezTo>
                  <a:pt x="5719658" y="257521"/>
                  <a:pt x="5719658" y="257521"/>
                  <a:pt x="5780076" y="207141"/>
                </a:cubicBezTo>
                <a:cubicBezTo>
                  <a:pt x="5780076" y="207141"/>
                  <a:pt x="5780076" y="207141"/>
                  <a:pt x="5800215" y="202102"/>
                </a:cubicBezTo>
                <a:cubicBezTo>
                  <a:pt x="5800215" y="202102"/>
                  <a:pt x="5800215" y="202102"/>
                  <a:pt x="5810286" y="176911"/>
                </a:cubicBezTo>
                <a:cubicBezTo>
                  <a:pt x="5830425" y="186988"/>
                  <a:pt x="5850566" y="151720"/>
                  <a:pt x="5860635" y="176911"/>
                </a:cubicBezTo>
                <a:cubicBezTo>
                  <a:pt x="5860635" y="176911"/>
                  <a:pt x="5860635" y="176911"/>
                  <a:pt x="5860635" y="136606"/>
                </a:cubicBezTo>
                <a:cubicBezTo>
                  <a:pt x="5870704" y="116454"/>
                  <a:pt x="5875738" y="171873"/>
                  <a:pt x="5905948" y="116454"/>
                </a:cubicBezTo>
                <a:cubicBezTo>
                  <a:pt x="5905948" y="116454"/>
                  <a:pt x="5905948" y="116454"/>
                  <a:pt x="5921054" y="116454"/>
                </a:cubicBezTo>
                <a:cubicBezTo>
                  <a:pt x="5921054" y="116454"/>
                  <a:pt x="5921054" y="116454"/>
                  <a:pt x="5921054" y="121493"/>
                </a:cubicBezTo>
                <a:cubicBezTo>
                  <a:pt x="5921054" y="121493"/>
                  <a:pt x="5921054" y="121493"/>
                  <a:pt x="5931123" y="116454"/>
                </a:cubicBezTo>
                <a:cubicBezTo>
                  <a:pt x="5931123" y="116454"/>
                  <a:pt x="5931123" y="116454"/>
                  <a:pt x="5921054" y="101340"/>
                </a:cubicBezTo>
                <a:cubicBezTo>
                  <a:pt x="5921054" y="101340"/>
                  <a:pt x="5921054" y="101340"/>
                  <a:pt x="5921054" y="91263"/>
                </a:cubicBezTo>
                <a:cubicBezTo>
                  <a:pt x="5921054" y="91263"/>
                  <a:pt x="5921054" y="91263"/>
                  <a:pt x="5956298" y="76149"/>
                </a:cubicBezTo>
                <a:cubicBezTo>
                  <a:pt x="5956298" y="76149"/>
                  <a:pt x="5956298" y="76149"/>
                  <a:pt x="5956298" y="66072"/>
                </a:cubicBezTo>
                <a:cubicBezTo>
                  <a:pt x="5956298" y="66072"/>
                  <a:pt x="5956298" y="66072"/>
                  <a:pt x="5986508" y="76149"/>
                </a:cubicBezTo>
                <a:cubicBezTo>
                  <a:pt x="5996577" y="76149"/>
                  <a:pt x="5966367" y="106377"/>
                  <a:pt x="6001613" y="71111"/>
                </a:cubicBezTo>
                <a:cubicBezTo>
                  <a:pt x="6001613" y="71111"/>
                  <a:pt x="6001613" y="71111"/>
                  <a:pt x="5981472" y="50958"/>
                </a:cubicBezTo>
                <a:cubicBezTo>
                  <a:pt x="5981472" y="50958"/>
                  <a:pt x="5981472" y="50958"/>
                  <a:pt x="6051960" y="15692"/>
                </a:cubicBezTo>
                <a:cubicBezTo>
                  <a:pt x="6051960" y="15692"/>
                  <a:pt x="6051960" y="15692"/>
                  <a:pt x="6051960" y="5064"/>
                </a:cubicBezTo>
                <a:lnTo>
                  <a:pt x="6051960" y="104"/>
                </a:lnTo>
                <a:lnTo>
                  <a:pt x="6224984" y="104"/>
                </a:lnTo>
                <a:lnTo>
                  <a:pt x="6223148" y="5615"/>
                </a:lnTo>
                <a:cubicBezTo>
                  <a:pt x="6223148" y="5615"/>
                  <a:pt x="6223148" y="5615"/>
                  <a:pt x="6218112" y="5615"/>
                </a:cubicBezTo>
                <a:cubicBezTo>
                  <a:pt x="6218112" y="5615"/>
                  <a:pt x="6218112" y="5615"/>
                  <a:pt x="6213078" y="578"/>
                </a:cubicBezTo>
                <a:cubicBezTo>
                  <a:pt x="6213078" y="578"/>
                  <a:pt x="6213078" y="578"/>
                  <a:pt x="6203008" y="10653"/>
                </a:cubicBezTo>
                <a:cubicBezTo>
                  <a:pt x="6203008" y="10653"/>
                  <a:pt x="6203008" y="10653"/>
                  <a:pt x="6213078" y="30806"/>
                </a:cubicBezTo>
                <a:cubicBezTo>
                  <a:pt x="6213078" y="30806"/>
                  <a:pt x="6213078" y="30806"/>
                  <a:pt x="6208043" y="55997"/>
                </a:cubicBezTo>
                <a:cubicBezTo>
                  <a:pt x="6208043" y="55997"/>
                  <a:pt x="6208043" y="55997"/>
                  <a:pt x="6197974" y="55997"/>
                </a:cubicBezTo>
                <a:cubicBezTo>
                  <a:pt x="6197974" y="55997"/>
                  <a:pt x="6197974" y="55997"/>
                  <a:pt x="6197974" y="76149"/>
                </a:cubicBezTo>
                <a:cubicBezTo>
                  <a:pt x="6197974" y="76149"/>
                  <a:pt x="6197974" y="76149"/>
                  <a:pt x="6218112" y="91263"/>
                </a:cubicBezTo>
                <a:cubicBezTo>
                  <a:pt x="6218112" y="91263"/>
                  <a:pt x="6218112" y="91263"/>
                  <a:pt x="6238253" y="50958"/>
                </a:cubicBezTo>
                <a:cubicBezTo>
                  <a:pt x="6238253" y="50958"/>
                  <a:pt x="6238253" y="50958"/>
                  <a:pt x="6278532" y="61035"/>
                </a:cubicBezTo>
                <a:cubicBezTo>
                  <a:pt x="6278532" y="61035"/>
                  <a:pt x="6278532" y="61035"/>
                  <a:pt x="6258392" y="81188"/>
                </a:cubicBezTo>
                <a:cubicBezTo>
                  <a:pt x="6258392" y="81188"/>
                  <a:pt x="6258392" y="81188"/>
                  <a:pt x="6228184" y="86225"/>
                </a:cubicBezTo>
                <a:cubicBezTo>
                  <a:pt x="6228184" y="86225"/>
                  <a:pt x="6223148" y="91263"/>
                  <a:pt x="6218112" y="96302"/>
                </a:cubicBezTo>
                <a:cubicBezTo>
                  <a:pt x="6218112" y="96302"/>
                  <a:pt x="6218112" y="96302"/>
                  <a:pt x="6208043" y="86225"/>
                </a:cubicBezTo>
                <a:cubicBezTo>
                  <a:pt x="6208043" y="86225"/>
                  <a:pt x="6208043" y="86225"/>
                  <a:pt x="6167764" y="101340"/>
                </a:cubicBezTo>
                <a:cubicBezTo>
                  <a:pt x="6167764" y="101340"/>
                  <a:pt x="6167764" y="101340"/>
                  <a:pt x="6147624" y="101340"/>
                </a:cubicBezTo>
                <a:cubicBezTo>
                  <a:pt x="6147624" y="101340"/>
                  <a:pt x="6147624" y="101340"/>
                  <a:pt x="6147624" y="126529"/>
                </a:cubicBezTo>
                <a:cubicBezTo>
                  <a:pt x="6147624" y="126529"/>
                  <a:pt x="6147624" y="126529"/>
                  <a:pt x="6117414" y="136606"/>
                </a:cubicBezTo>
                <a:cubicBezTo>
                  <a:pt x="6117414" y="136606"/>
                  <a:pt x="6117414" y="136606"/>
                  <a:pt x="6107345" y="151720"/>
                </a:cubicBezTo>
                <a:cubicBezTo>
                  <a:pt x="6107345" y="151720"/>
                  <a:pt x="6107345" y="151720"/>
                  <a:pt x="6062032" y="161797"/>
                </a:cubicBezTo>
                <a:cubicBezTo>
                  <a:pt x="6062032" y="161797"/>
                  <a:pt x="6062032" y="161797"/>
                  <a:pt x="6056996" y="176911"/>
                </a:cubicBezTo>
                <a:cubicBezTo>
                  <a:pt x="6056996" y="176911"/>
                  <a:pt x="6056996" y="176911"/>
                  <a:pt x="5996577" y="212178"/>
                </a:cubicBezTo>
                <a:cubicBezTo>
                  <a:pt x="5996577" y="212178"/>
                  <a:pt x="5996577" y="212178"/>
                  <a:pt x="6006647" y="197064"/>
                </a:cubicBezTo>
                <a:cubicBezTo>
                  <a:pt x="6011682" y="197064"/>
                  <a:pt x="6011682" y="197064"/>
                  <a:pt x="6006647" y="192025"/>
                </a:cubicBezTo>
                <a:cubicBezTo>
                  <a:pt x="6006647" y="186988"/>
                  <a:pt x="6001613" y="176911"/>
                  <a:pt x="5991542" y="161797"/>
                </a:cubicBezTo>
                <a:cubicBezTo>
                  <a:pt x="5991542" y="161797"/>
                  <a:pt x="5991542" y="161797"/>
                  <a:pt x="5956298" y="181950"/>
                </a:cubicBezTo>
                <a:cubicBezTo>
                  <a:pt x="5956298" y="181950"/>
                  <a:pt x="5956298" y="181950"/>
                  <a:pt x="5946228" y="186988"/>
                </a:cubicBezTo>
                <a:cubicBezTo>
                  <a:pt x="5946228" y="186988"/>
                  <a:pt x="5946228" y="186988"/>
                  <a:pt x="5986508" y="197064"/>
                </a:cubicBezTo>
                <a:cubicBezTo>
                  <a:pt x="5986508" y="197064"/>
                  <a:pt x="5986508" y="197064"/>
                  <a:pt x="5961333" y="227293"/>
                </a:cubicBezTo>
                <a:cubicBezTo>
                  <a:pt x="5961333" y="227293"/>
                  <a:pt x="5961333" y="227293"/>
                  <a:pt x="5961333" y="247446"/>
                </a:cubicBezTo>
                <a:cubicBezTo>
                  <a:pt x="5961333" y="247446"/>
                  <a:pt x="5961333" y="247446"/>
                  <a:pt x="5991542" y="237369"/>
                </a:cubicBezTo>
                <a:cubicBezTo>
                  <a:pt x="5991542" y="237369"/>
                  <a:pt x="5991542" y="237369"/>
                  <a:pt x="5966367" y="257521"/>
                </a:cubicBezTo>
                <a:cubicBezTo>
                  <a:pt x="5966367" y="257521"/>
                  <a:pt x="5966367" y="257521"/>
                  <a:pt x="5941192" y="267598"/>
                </a:cubicBezTo>
                <a:cubicBezTo>
                  <a:pt x="5941192" y="267598"/>
                  <a:pt x="5941192" y="267598"/>
                  <a:pt x="5921054" y="257521"/>
                </a:cubicBezTo>
                <a:cubicBezTo>
                  <a:pt x="5916018" y="262560"/>
                  <a:pt x="5910984" y="272635"/>
                  <a:pt x="5895879" y="297826"/>
                </a:cubicBezTo>
                <a:cubicBezTo>
                  <a:pt x="5895879" y="297826"/>
                  <a:pt x="5895879" y="297826"/>
                  <a:pt x="5900914" y="302864"/>
                </a:cubicBezTo>
                <a:cubicBezTo>
                  <a:pt x="5900914" y="302864"/>
                  <a:pt x="5900914" y="302864"/>
                  <a:pt x="5895879" y="317978"/>
                </a:cubicBezTo>
                <a:cubicBezTo>
                  <a:pt x="5895879" y="317978"/>
                  <a:pt x="5895879" y="317978"/>
                  <a:pt x="5865669" y="323017"/>
                </a:cubicBezTo>
                <a:cubicBezTo>
                  <a:pt x="5865669" y="323017"/>
                  <a:pt x="5865669" y="323017"/>
                  <a:pt x="5830425" y="317978"/>
                </a:cubicBezTo>
                <a:cubicBezTo>
                  <a:pt x="5830425" y="317978"/>
                  <a:pt x="5830425" y="317978"/>
                  <a:pt x="5825391" y="328055"/>
                </a:cubicBezTo>
                <a:cubicBezTo>
                  <a:pt x="5825391" y="328055"/>
                  <a:pt x="5825391" y="328055"/>
                  <a:pt x="5840494" y="343170"/>
                </a:cubicBezTo>
                <a:cubicBezTo>
                  <a:pt x="5840494" y="343170"/>
                  <a:pt x="5840494" y="343170"/>
                  <a:pt x="5860635" y="343170"/>
                </a:cubicBezTo>
                <a:cubicBezTo>
                  <a:pt x="5860635" y="343170"/>
                  <a:pt x="5860635" y="343170"/>
                  <a:pt x="5790146" y="368360"/>
                </a:cubicBezTo>
                <a:cubicBezTo>
                  <a:pt x="5790146" y="368360"/>
                  <a:pt x="5790146" y="368360"/>
                  <a:pt x="5795181" y="378436"/>
                </a:cubicBezTo>
                <a:cubicBezTo>
                  <a:pt x="5790146" y="378436"/>
                  <a:pt x="5785112" y="378436"/>
                  <a:pt x="5775042" y="378436"/>
                </a:cubicBezTo>
                <a:cubicBezTo>
                  <a:pt x="5775042" y="378436"/>
                  <a:pt x="5775042" y="378436"/>
                  <a:pt x="5729727" y="393551"/>
                </a:cubicBezTo>
                <a:cubicBezTo>
                  <a:pt x="5729727" y="393551"/>
                  <a:pt x="5729727" y="393551"/>
                  <a:pt x="5754902" y="403627"/>
                </a:cubicBezTo>
                <a:cubicBezTo>
                  <a:pt x="5759937" y="403627"/>
                  <a:pt x="5759937" y="403627"/>
                  <a:pt x="5759937" y="408665"/>
                </a:cubicBezTo>
                <a:cubicBezTo>
                  <a:pt x="5754902" y="408665"/>
                  <a:pt x="5744832" y="408665"/>
                  <a:pt x="5719658" y="418741"/>
                </a:cubicBezTo>
                <a:cubicBezTo>
                  <a:pt x="5719658" y="418741"/>
                  <a:pt x="5719658" y="418741"/>
                  <a:pt x="5714622" y="423779"/>
                </a:cubicBezTo>
                <a:cubicBezTo>
                  <a:pt x="5714622" y="423779"/>
                  <a:pt x="5714622" y="423779"/>
                  <a:pt x="5729727" y="438893"/>
                </a:cubicBezTo>
                <a:cubicBezTo>
                  <a:pt x="5729727" y="438893"/>
                  <a:pt x="5729727" y="438893"/>
                  <a:pt x="5699518" y="433856"/>
                </a:cubicBezTo>
                <a:cubicBezTo>
                  <a:pt x="5699518" y="433856"/>
                  <a:pt x="5699518" y="433856"/>
                  <a:pt x="5654203" y="479199"/>
                </a:cubicBezTo>
                <a:cubicBezTo>
                  <a:pt x="5654203" y="479199"/>
                  <a:pt x="5654203" y="479199"/>
                  <a:pt x="5654203" y="489275"/>
                </a:cubicBezTo>
                <a:cubicBezTo>
                  <a:pt x="5654203" y="489275"/>
                  <a:pt x="5654203" y="489275"/>
                  <a:pt x="5644134" y="489275"/>
                </a:cubicBezTo>
                <a:cubicBezTo>
                  <a:pt x="5629028" y="494314"/>
                  <a:pt x="5593784" y="484236"/>
                  <a:pt x="5613925" y="514466"/>
                </a:cubicBezTo>
                <a:cubicBezTo>
                  <a:pt x="5613925" y="514466"/>
                  <a:pt x="5613925" y="514466"/>
                  <a:pt x="5593784" y="529580"/>
                </a:cubicBezTo>
                <a:cubicBezTo>
                  <a:pt x="5593784" y="529580"/>
                  <a:pt x="5593784" y="529580"/>
                  <a:pt x="5593784" y="539657"/>
                </a:cubicBezTo>
                <a:cubicBezTo>
                  <a:pt x="5593784" y="539657"/>
                  <a:pt x="5593784" y="539657"/>
                  <a:pt x="5573644" y="539657"/>
                </a:cubicBezTo>
                <a:cubicBezTo>
                  <a:pt x="5573644" y="539657"/>
                  <a:pt x="5573644" y="539657"/>
                  <a:pt x="5568610" y="549732"/>
                </a:cubicBezTo>
                <a:cubicBezTo>
                  <a:pt x="5568610" y="549732"/>
                  <a:pt x="5568610" y="549732"/>
                  <a:pt x="5523297" y="584999"/>
                </a:cubicBezTo>
                <a:cubicBezTo>
                  <a:pt x="5523297" y="584999"/>
                  <a:pt x="5523297" y="584999"/>
                  <a:pt x="5518261" y="605151"/>
                </a:cubicBezTo>
                <a:cubicBezTo>
                  <a:pt x="5518261" y="605151"/>
                  <a:pt x="5518261" y="605151"/>
                  <a:pt x="5462878" y="630342"/>
                </a:cubicBezTo>
                <a:cubicBezTo>
                  <a:pt x="5462878" y="630342"/>
                  <a:pt x="5462878" y="630342"/>
                  <a:pt x="5452808" y="640419"/>
                </a:cubicBezTo>
                <a:cubicBezTo>
                  <a:pt x="5452808" y="640419"/>
                  <a:pt x="5452808" y="640419"/>
                  <a:pt x="5467913" y="645458"/>
                </a:cubicBezTo>
                <a:cubicBezTo>
                  <a:pt x="5467913" y="645458"/>
                  <a:pt x="5467913" y="645458"/>
                  <a:pt x="5452808" y="645458"/>
                </a:cubicBezTo>
                <a:cubicBezTo>
                  <a:pt x="5452808" y="645458"/>
                  <a:pt x="5452808" y="645458"/>
                  <a:pt x="5331970" y="731104"/>
                </a:cubicBezTo>
                <a:cubicBezTo>
                  <a:pt x="5331970" y="731104"/>
                  <a:pt x="5331970" y="731104"/>
                  <a:pt x="5306796" y="761334"/>
                </a:cubicBezTo>
                <a:cubicBezTo>
                  <a:pt x="5306796" y="761334"/>
                  <a:pt x="5306796" y="761334"/>
                  <a:pt x="5251411" y="791562"/>
                </a:cubicBezTo>
                <a:cubicBezTo>
                  <a:pt x="5251411" y="791562"/>
                  <a:pt x="5251411" y="791562"/>
                  <a:pt x="5241341" y="801639"/>
                </a:cubicBezTo>
                <a:cubicBezTo>
                  <a:pt x="5241341" y="801639"/>
                  <a:pt x="5241341" y="801639"/>
                  <a:pt x="5246377" y="811716"/>
                </a:cubicBezTo>
                <a:cubicBezTo>
                  <a:pt x="5246377" y="811716"/>
                  <a:pt x="5246377" y="811716"/>
                  <a:pt x="5256446" y="801639"/>
                </a:cubicBezTo>
                <a:cubicBezTo>
                  <a:pt x="5256446" y="801639"/>
                  <a:pt x="5256446" y="801639"/>
                  <a:pt x="5266516" y="806677"/>
                </a:cubicBezTo>
                <a:cubicBezTo>
                  <a:pt x="5266516" y="806677"/>
                  <a:pt x="5266516" y="806677"/>
                  <a:pt x="5367214" y="756295"/>
                </a:cubicBezTo>
                <a:cubicBezTo>
                  <a:pt x="5367214" y="756295"/>
                  <a:pt x="5367214" y="756295"/>
                  <a:pt x="5392388" y="756295"/>
                </a:cubicBezTo>
                <a:cubicBezTo>
                  <a:pt x="5392388" y="756295"/>
                  <a:pt x="5392388" y="756295"/>
                  <a:pt x="5518261" y="670647"/>
                </a:cubicBezTo>
                <a:cubicBezTo>
                  <a:pt x="5518261" y="650495"/>
                  <a:pt x="5538402" y="685763"/>
                  <a:pt x="5533366" y="660572"/>
                </a:cubicBezTo>
                <a:cubicBezTo>
                  <a:pt x="5533366" y="660572"/>
                  <a:pt x="5533366" y="660572"/>
                  <a:pt x="5644134" y="600114"/>
                </a:cubicBezTo>
                <a:cubicBezTo>
                  <a:pt x="5644134" y="600114"/>
                  <a:pt x="5644134" y="600114"/>
                  <a:pt x="5578680" y="665610"/>
                </a:cubicBezTo>
                <a:cubicBezTo>
                  <a:pt x="5578680" y="665610"/>
                  <a:pt x="5578680" y="665610"/>
                  <a:pt x="5563574" y="680724"/>
                </a:cubicBezTo>
                <a:cubicBezTo>
                  <a:pt x="5563574" y="680724"/>
                  <a:pt x="5563574" y="680724"/>
                  <a:pt x="5623994" y="680724"/>
                </a:cubicBezTo>
                <a:cubicBezTo>
                  <a:pt x="5629028" y="665610"/>
                  <a:pt x="5639098" y="710952"/>
                  <a:pt x="5644134" y="655533"/>
                </a:cubicBezTo>
                <a:cubicBezTo>
                  <a:pt x="5644134" y="655533"/>
                  <a:pt x="5644134" y="655533"/>
                  <a:pt x="5664272" y="665610"/>
                </a:cubicBezTo>
                <a:cubicBezTo>
                  <a:pt x="5664272" y="665610"/>
                  <a:pt x="5664272" y="665610"/>
                  <a:pt x="5608890" y="705915"/>
                </a:cubicBezTo>
                <a:cubicBezTo>
                  <a:pt x="5608890" y="705915"/>
                  <a:pt x="5608890" y="705915"/>
                  <a:pt x="5608890" y="715990"/>
                </a:cubicBezTo>
                <a:cubicBezTo>
                  <a:pt x="5608890" y="715990"/>
                  <a:pt x="5608890" y="715990"/>
                  <a:pt x="5583715" y="731104"/>
                </a:cubicBezTo>
                <a:cubicBezTo>
                  <a:pt x="5583715" y="731104"/>
                  <a:pt x="5583715" y="731104"/>
                  <a:pt x="5583715" y="741181"/>
                </a:cubicBezTo>
                <a:cubicBezTo>
                  <a:pt x="5583715" y="741181"/>
                  <a:pt x="5583715" y="741181"/>
                  <a:pt x="5568610" y="731104"/>
                </a:cubicBezTo>
                <a:cubicBezTo>
                  <a:pt x="5568610" y="731104"/>
                  <a:pt x="5568610" y="731104"/>
                  <a:pt x="5558541" y="731104"/>
                </a:cubicBezTo>
                <a:cubicBezTo>
                  <a:pt x="5558541" y="731104"/>
                  <a:pt x="5558541" y="731104"/>
                  <a:pt x="5548471" y="746220"/>
                </a:cubicBezTo>
                <a:cubicBezTo>
                  <a:pt x="5548471" y="746220"/>
                  <a:pt x="5548471" y="746220"/>
                  <a:pt x="5563574" y="751257"/>
                </a:cubicBezTo>
                <a:cubicBezTo>
                  <a:pt x="5563574" y="751257"/>
                  <a:pt x="5563574" y="751257"/>
                  <a:pt x="5558541" y="756295"/>
                </a:cubicBezTo>
                <a:cubicBezTo>
                  <a:pt x="5543436" y="766372"/>
                  <a:pt x="5553505" y="771411"/>
                  <a:pt x="5558541" y="771411"/>
                </a:cubicBezTo>
                <a:cubicBezTo>
                  <a:pt x="5553505" y="771411"/>
                  <a:pt x="5543436" y="771411"/>
                  <a:pt x="5528331" y="766372"/>
                </a:cubicBezTo>
                <a:cubicBezTo>
                  <a:pt x="5528331" y="766372"/>
                  <a:pt x="5528331" y="766372"/>
                  <a:pt x="5513226" y="796600"/>
                </a:cubicBezTo>
                <a:cubicBezTo>
                  <a:pt x="5513226" y="796600"/>
                  <a:pt x="5513226" y="796600"/>
                  <a:pt x="5518261" y="806677"/>
                </a:cubicBezTo>
                <a:cubicBezTo>
                  <a:pt x="5528331" y="806677"/>
                  <a:pt x="5548471" y="816753"/>
                  <a:pt x="5533366" y="791562"/>
                </a:cubicBezTo>
                <a:cubicBezTo>
                  <a:pt x="5548471" y="796600"/>
                  <a:pt x="5558541" y="791562"/>
                  <a:pt x="5563574" y="791562"/>
                </a:cubicBezTo>
                <a:cubicBezTo>
                  <a:pt x="5563574" y="791562"/>
                  <a:pt x="5563574" y="791562"/>
                  <a:pt x="5558541" y="786525"/>
                </a:cubicBezTo>
                <a:cubicBezTo>
                  <a:pt x="5563574" y="781486"/>
                  <a:pt x="5568610" y="781486"/>
                  <a:pt x="5578680" y="776448"/>
                </a:cubicBezTo>
                <a:cubicBezTo>
                  <a:pt x="5578680" y="776448"/>
                  <a:pt x="5578680" y="776448"/>
                  <a:pt x="5563574" y="806677"/>
                </a:cubicBezTo>
                <a:cubicBezTo>
                  <a:pt x="5563574" y="806677"/>
                  <a:pt x="5563574" y="806677"/>
                  <a:pt x="5608890" y="816753"/>
                </a:cubicBezTo>
                <a:cubicBezTo>
                  <a:pt x="5593784" y="816753"/>
                  <a:pt x="5623994" y="852020"/>
                  <a:pt x="5613925" y="791562"/>
                </a:cubicBezTo>
                <a:cubicBezTo>
                  <a:pt x="5613925" y="791562"/>
                  <a:pt x="5613925" y="791562"/>
                  <a:pt x="5598820" y="791562"/>
                </a:cubicBezTo>
                <a:cubicBezTo>
                  <a:pt x="5603854" y="786525"/>
                  <a:pt x="5629028" y="776448"/>
                  <a:pt x="5639098" y="801639"/>
                </a:cubicBezTo>
                <a:cubicBezTo>
                  <a:pt x="5639098" y="801639"/>
                  <a:pt x="5639098" y="801639"/>
                  <a:pt x="5694482" y="786525"/>
                </a:cubicBezTo>
                <a:cubicBezTo>
                  <a:pt x="5694482" y="786525"/>
                  <a:pt x="5694482" y="786525"/>
                  <a:pt x="5699518" y="761334"/>
                </a:cubicBezTo>
                <a:cubicBezTo>
                  <a:pt x="5699518" y="761334"/>
                  <a:pt x="5699518" y="761334"/>
                  <a:pt x="5699518" y="776448"/>
                </a:cubicBezTo>
                <a:cubicBezTo>
                  <a:pt x="5699518" y="776448"/>
                  <a:pt x="5699518" y="776448"/>
                  <a:pt x="5759937" y="781486"/>
                </a:cubicBezTo>
                <a:cubicBezTo>
                  <a:pt x="5759937" y="781486"/>
                  <a:pt x="5759937" y="781486"/>
                  <a:pt x="5770006" y="766372"/>
                </a:cubicBezTo>
                <a:cubicBezTo>
                  <a:pt x="5770006" y="766372"/>
                  <a:pt x="5770006" y="766372"/>
                  <a:pt x="5800215" y="766372"/>
                </a:cubicBezTo>
                <a:cubicBezTo>
                  <a:pt x="5800215" y="766372"/>
                  <a:pt x="5800215" y="766372"/>
                  <a:pt x="5800215" y="746220"/>
                </a:cubicBezTo>
                <a:cubicBezTo>
                  <a:pt x="5820356" y="726067"/>
                  <a:pt x="5805250" y="766372"/>
                  <a:pt x="5825391" y="766372"/>
                </a:cubicBezTo>
                <a:cubicBezTo>
                  <a:pt x="5825391" y="766372"/>
                  <a:pt x="5825391" y="766372"/>
                  <a:pt x="5830425" y="756295"/>
                </a:cubicBezTo>
                <a:cubicBezTo>
                  <a:pt x="5830425" y="756295"/>
                  <a:pt x="5830425" y="756295"/>
                  <a:pt x="5850566" y="766372"/>
                </a:cubicBezTo>
                <a:cubicBezTo>
                  <a:pt x="5850566" y="766372"/>
                  <a:pt x="5850566" y="766372"/>
                  <a:pt x="5860635" y="751257"/>
                </a:cubicBezTo>
                <a:cubicBezTo>
                  <a:pt x="5860635" y="751257"/>
                  <a:pt x="5860635" y="751257"/>
                  <a:pt x="5941192" y="741181"/>
                </a:cubicBezTo>
                <a:cubicBezTo>
                  <a:pt x="5941192" y="741181"/>
                  <a:pt x="5941192" y="741181"/>
                  <a:pt x="5941192" y="731104"/>
                </a:cubicBezTo>
                <a:cubicBezTo>
                  <a:pt x="5941192" y="731104"/>
                  <a:pt x="5941192" y="731104"/>
                  <a:pt x="5961333" y="736143"/>
                </a:cubicBezTo>
                <a:cubicBezTo>
                  <a:pt x="5961333" y="736143"/>
                  <a:pt x="5961333" y="736143"/>
                  <a:pt x="5991542" y="726067"/>
                </a:cubicBezTo>
                <a:cubicBezTo>
                  <a:pt x="5991542" y="726067"/>
                  <a:pt x="5991542" y="726067"/>
                  <a:pt x="6051960" y="721029"/>
                </a:cubicBezTo>
                <a:cubicBezTo>
                  <a:pt x="6051960" y="721029"/>
                  <a:pt x="6051960" y="721029"/>
                  <a:pt x="6062032" y="710952"/>
                </a:cubicBezTo>
                <a:cubicBezTo>
                  <a:pt x="6062032" y="715990"/>
                  <a:pt x="6072101" y="715990"/>
                  <a:pt x="6087206" y="710952"/>
                </a:cubicBezTo>
                <a:cubicBezTo>
                  <a:pt x="6087206" y="710952"/>
                  <a:pt x="6087206" y="710952"/>
                  <a:pt x="6097276" y="705915"/>
                </a:cubicBezTo>
                <a:cubicBezTo>
                  <a:pt x="6097276" y="705915"/>
                  <a:pt x="6097276" y="705915"/>
                  <a:pt x="6102310" y="705915"/>
                </a:cubicBezTo>
                <a:cubicBezTo>
                  <a:pt x="6102310" y="705915"/>
                  <a:pt x="6102310" y="705915"/>
                  <a:pt x="6072101" y="726067"/>
                </a:cubicBezTo>
                <a:cubicBezTo>
                  <a:pt x="6072101" y="726067"/>
                  <a:pt x="6072101" y="726067"/>
                  <a:pt x="6072101" y="741181"/>
                </a:cubicBezTo>
                <a:cubicBezTo>
                  <a:pt x="6072101" y="741181"/>
                  <a:pt x="6072101" y="741181"/>
                  <a:pt x="6112380" y="741181"/>
                </a:cubicBezTo>
                <a:cubicBezTo>
                  <a:pt x="6112380" y="741181"/>
                  <a:pt x="6112380" y="741181"/>
                  <a:pt x="6132520" y="715990"/>
                </a:cubicBezTo>
                <a:cubicBezTo>
                  <a:pt x="6132520" y="715990"/>
                  <a:pt x="6132520" y="715990"/>
                  <a:pt x="6122450" y="705915"/>
                </a:cubicBezTo>
                <a:cubicBezTo>
                  <a:pt x="6122450" y="705915"/>
                  <a:pt x="6122450" y="705915"/>
                  <a:pt x="6197974" y="685763"/>
                </a:cubicBezTo>
                <a:cubicBezTo>
                  <a:pt x="6197974" y="685763"/>
                  <a:pt x="6197974" y="685763"/>
                  <a:pt x="6192938" y="680724"/>
                </a:cubicBezTo>
                <a:cubicBezTo>
                  <a:pt x="6192938" y="680724"/>
                  <a:pt x="6192938" y="680724"/>
                  <a:pt x="6208043" y="670647"/>
                </a:cubicBezTo>
                <a:cubicBezTo>
                  <a:pt x="6208043" y="670647"/>
                  <a:pt x="6208043" y="670647"/>
                  <a:pt x="6223148" y="680724"/>
                </a:cubicBezTo>
                <a:cubicBezTo>
                  <a:pt x="6238253" y="685763"/>
                  <a:pt x="6253358" y="665610"/>
                  <a:pt x="6268462" y="675686"/>
                </a:cubicBezTo>
                <a:cubicBezTo>
                  <a:pt x="6268462" y="680724"/>
                  <a:pt x="6283567" y="670647"/>
                  <a:pt x="6263428" y="680724"/>
                </a:cubicBezTo>
                <a:cubicBezTo>
                  <a:pt x="6268462" y="685763"/>
                  <a:pt x="6273497" y="680724"/>
                  <a:pt x="6278532" y="685763"/>
                </a:cubicBezTo>
                <a:cubicBezTo>
                  <a:pt x="6278532" y="685763"/>
                  <a:pt x="6278532" y="685763"/>
                  <a:pt x="6278532" y="665610"/>
                </a:cubicBezTo>
                <a:cubicBezTo>
                  <a:pt x="6278532" y="665610"/>
                  <a:pt x="6278532" y="665610"/>
                  <a:pt x="6328882" y="655533"/>
                </a:cubicBezTo>
                <a:cubicBezTo>
                  <a:pt x="6328882" y="655533"/>
                  <a:pt x="6328882" y="655533"/>
                  <a:pt x="6328882" y="630342"/>
                </a:cubicBezTo>
                <a:cubicBezTo>
                  <a:pt x="6328882" y="630342"/>
                  <a:pt x="6328882" y="630342"/>
                  <a:pt x="6364126" y="645458"/>
                </a:cubicBezTo>
                <a:cubicBezTo>
                  <a:pt x="6364126" y="645458"/>
                  <a:pt x="6364126" y="645458"/>
                  <a:pt x="6399370" y="640419"/>
                </a:cubicBezTo>
                <a:cubicBezTo>
                  <a:pt x="6399370" y="640419"/>
                  <a:pt x="6399370" y="640419"/>
                  <a:pt x="6389300" y="625304"/>
                </a:cubicBezTo>
                <a:cubicBezTo>
                  <a:pt x="6389300" y="625304"/>
                  <a:pt x="6389300" y="625304"/>
                  <a:pt x="6414475" y="595076"/>
                </a:cubicBezTo>
                <a:cubicBezTo>
                  <a:pt x="6414475" y="595076"/>
                  <a:pt x="6414475" y="595076"/>
                  <a:pt x="6429580" y="595076"/>
                </a:cubicBezTo>
                <a:cubicBezTo>
                  <a:pt x="6429580" y="595076"/>
                  <a:pt x="6429580" y="595076"/>
                  <a:pt x="6449719" y="600114"/>
                </a:cubicBezTo>
                <a:cubicBezTo>
                  <a:pt x="6449719" y="600114"/>
                  <a:pt x="6449719" y="600114"/>
                  <a:pt x="6479929" y="579962"/>
                </a:cubicBezTo>
                <a:cubicBezTo>
                  <a:pt x="6479929" y="579962"/>
                  <a:pt x="6479929" y="579962"/>
                  <a:pt x="6484963" y="595076"/>
                </a:cubicBezTo>
                <a:cubicBezTo>
                  <a:pt x="6484963" y="595076"/>
                  <a:pt x="6484963" y="595076"/>
                  <a:pt x="6500068" y="600114"/>
                </a:cubicBezTo>
                <a:cubicBezTo>
                  <a:pt x="6500068" y="595076"/>
                  <a:pt x="6510138" y="590037"/>
                  <a:pt x="6520207" y="579962"/>
                </a:cubicBezTo>
                <a:cubicBezTo>
                  <a:pt x="6520207" y="579962"/>
                  <a:pt x="6520207" y="579962"/>
                  <a:pt x="6500068" y="569885"/>
                </a:cubicBezTo>
                <a:cubicBezTo>
                  <a:pt x="6500068" y="564846"/>
                  <a:pt x="6474894" y="579962"/>
                  <a:pt x="6505104" y="559809"/>
                </a:cubicBezTo>
                <a:cubicBezTo>
                  <a:pt x="6505104" y="559809"/>
                  <a:pt x="6505104" y="559809"/>
                  <a:pt x="6479929" y="564846"/>
                </a:cubicBezTo>
                <a:cubicBezTo>
                  <a:pt x="6479929" y="564846"/>
                  <a:pt x="6479929" y="564846"/>
                  <a:pt x="6479929" y="529580"/>
                </a:cubicBezTo>
                <a:cubicBezTo>
                  <a:pt x="6479929" y="529580"/>
                  <a:pt x="6479929" y="529580"/>
                  <a:pt x="6489998" y="524541"/>
                </a:cubicBezTo>
                <a:cubicBezTo>
                  <a:pt x="6489998" y="524541"/>
                  <a:pt x="6489998" y="524541"/>
                  <a:pt x="6535312" y="529580"/>
                </a:cubicBezTo>
                <a:cubicBezTo>
                  <a:pt x="6535312" y="529580"/>
                  <a:pt x="6535312" y="529580"/>
                  <a:pt x="6575592" y="499352"/>
                </a:cubicBezTo>
                <a:cubicBezTo>
                  <a:pt x="6585662" y="509428"/>
                  <a:pt x="6600766" y="494314"/>
                  <a:pt x="6615872" y="489275"/>
                </a:cubicBezTo>
                <a:cubicBezTo>
                  <a:pt x="6615872" y="489275"/>
                  <a:pt x="6615872" y="489275"/>
                  <a:pt x="6620906" y="494314"/>
                </a:cubicBezTo>
                <a:cubicBezTo>
                  <a:pt x="6620906" y="494314"/>
                  <a:pt x="6620906" y="494314"/>
                  <a:pt x="6646080" y="469123"/>
                </a:cubicBezTo>
                <a:cubicBezTo>
                  <a:pt x="6646080" y="469123"/>
                  <a:pt x="6646080" y="469123"/>
                  <a:pt x="6651116" y="448970"/>
                </a:cubicBezTo>
                <a:cubicBezTo>
                  <a:pt x="6651116" y="448970"/>
                  <a:pt x="6651116" y="448970"/>
                  <a:pt x="6666220" y="433856"/>
                </a:cubicBezTo>
                <a:cubicBezTo>
                  <a:pt x="6666220" y="433856"/>
                  <a:pt x="6666220" y="433856"/>
                  <a:pt x="6726639" y="423779"/>
                </a:cubicBezTo>
                <a:cubicBezTo>
                  <a:pt x="6716570" y="418741"/>
                  <a:pt x="6741744" y="393551"/>
                  <a:pt x="6706500" y="403627"/>
                </a:cubicBezTo>
                <a:cubicBezTo>
                  <a:pt x="6706500" y="403627"/>
                  <a:pt x="6706500" y="403627"/>
                  <a:pt x="6741744" y="383474"/>
                </a:cubicBezTo>
                <a:cubicBezTo>
                  <a:pt x="6741744" y="383474"/>
                  <a:pt x="6741744" y="383474"/>
                  <a:pt x="6736708" y="378436"/>
                </a:cubicBezTo>
                <a:cubicBezTo>
                  <a:pt x="6736708" y="378436"/>
                  <a:pt x="6736708" y="378436"/>
                  <a:pt x="6756849" y="368360"/>
                </a:cubicBezTo>
                <a:cubicBezTo>
                  <a:pt x="6756849" y="368360"/>
                  <a:pt x="6756849" y="368360"/>
                  <a:pt x="6822302" y="307903"/>
                </a:cubicBezTo>
                <a:cubicBezTo>
                  <a:pt x="6817268" y="302864"/>
                  <a:pt x="6792093" y="312940"/>
                  <a:pt x="6817268" y="287751"/>
                </a:cubicBezTo>
                <a:cubicBezTo>
                  <a:pt x="6817268" y="287751"/>
                  <a:pt x="6817268" y="287751"/>
                  <a:pt x="6852512" y="297826"/>
                </a:cubicBezTo>
                <a:cubicBezTo>
                  <a:pt x="6852512" y="297826"/>
                  <a:pt x="6852512" y="297826"/>
                  <a:pt x="6877686" y="262560"/>
                </a:cubicBezTo>
                <a:cubicBezTo>
                  <a:pt x="6877686" y="262560"/>
                  <a:pt x="6877686" y="262560"/>
                  <a:pt x="6852512" y="252483"/>
                </a:cubicBezTo>
                <a:cubicBezTo>
                  <a:pt x="6852512" y="252483"/>
                  <a:pt x="6877686" y="252483"/>
                  <a:pt x="6847476" y="242407"/>
                </a:cubicBezTo>
                <a:cubicBezTo>
                  <a:pt x="6847476" y="242407"/>
                  <a:pt x="6847476" y="242407"/>
                  <a:pt x="6912930" y="181950"/>
                </a:cubicBezTo>
                <a:cubicBezTo>
                  <a:pt x="6912930" y="181950"/>
                  <a:pt x="6912930" y="181950"/>
                  <a:pt x="6912930" y="202102"/>
                </a:cubicBezTo>
                <a:cubicBezTo>
                  <a:pt x="6912930" y="202102"/>
                  <a:pt x="6912930" y="202102"/>
                  <a:pt x="6958246" y="197064"/>
                </a:cubicBezTo>
                <a:cubicBezTo>
                  <a:pt x="6963280" y="197064"/>
                  <a:pt x="6912930" y="217216"/>
                  <a:pt x="6978384" y="202102"/>
                </a:cubicBezTo>
                <a:cubicBezTo>
                  <a:pt x="6978384" y="202102"/>
                  <a:pt x="6978384" y="202102"/>
                  <a:pt x="6963280" y="166836"/>
                </a:cubicBezTo>
                <a:cubicBezTo>
                  <a:pt x="6963280" y="166836"/>
                  <a:pt x="6963280" y="166836"/>
                  <a:pt x="6953210" y="171873"/>
                </a:cubicBezTo>
                <a:cubicBezTo>
                  <a:pt x="6953210" y="171873"/>
                  <a:pt x="6953210" y="171873"/>
                  <a:pt x="6943140" y="171873"/>
                </a:cubicBezTo>
                <a:cubicBezTo>
                  <a:pt x="6943140" y="171873"/>
                  <a:pt x="6943140" y="171873"/>
                  <a:pt x="6963280" y="141645"/>
                </a:cubicBezTo>
                <a:cubicBezTo>
                  <a:pt x="6963280" y="141645"/>
                  <a:pt x="6963280" y="141645"/>
                  <a:pt x="6988454" y="151720"/>
                </a:cubicBezTo>
                <a:cubicBezTo>
                  <a:pt x="6988454" y="151720"/>
                  <a:pt x="6988454" y="151720"/>
                  <a:pt x="7023698" y="166836"/>
                </a:cubicBezTo>
                <a:cubicBezTo>
                  <a:pt x="7023698" y="166836"/>
                  <a:pt x="7023698" y="166836"/>
                  <a:pt x="7033769" y="161797"/>
                </a:cubicBezTo>
                <a:cubicBezTo>
                  <a:pt x="7033769" y="161797"/>
                  <a:pt x="7033769" y="161797"/>
                  <a:pt x="7003559" y="136606"/>
                </a:cubicBezTo>
                <a:cubicBezTo>
                  <a:pt x="7003559" y="136606"/>
                  <a:pt x="7003559" y="136606"/>
                  <a:pt x="7058944" y="96302"/>
                </a:cubicBezTo>
                <a:cubicBezTo>
                  <a:pt x="7058944" y="96302"/>
                  <a:pt x="7058944" y="96302"/>
                  <a:pt x="7048872" y="81188"/>
                </a:cubicBezTo>
                <a:cubicBezTo>
                  <a:pt x="7048872" y="81188"/>
                  <a:pt x="7048872" y="81188"/>
                  <a:pt x="7028734" y="76149"/>
                </a:cubicBezTo>
                <a:cubicBezTo>
                  <a:pt x="7028734" y="76149"/>
                  <a:pt x="7028734" y="76149"/>
                  <a:pt x="7023698" y="76149"/>
                </a:cubicBezTo>
                <a:cubicBezTo>
                  <a:pt x="7023698" y="76149"/>
                  <a:pt x="7023698" y="76149"/>
                  <a:pt x="7058944" y="50958"/>
                </a:cubicBezTo>
                <a:cubicBezTo>
                  <a:pt x="7074047" y="66072"/>
                  <a:pt x="7023698" y="61035"/>
                  <a:pt x="7074047" y="71111"/>
                </a:cubicBezTo>
                <a:cubicBezTo>
                  <a:pt x="7074047" y="71111"/>
                  <a:pt x="7074047" y="71111"/>
                  <a:pt x="7114327" y="50958"/>
                </a:cubicBezTo>
                <a:cubicBezTo>
                  <a:pt x="7114327" y="50958"/>
                  <a:pt x="7114327" y="50958"/>
                  <a:pt x="7099222" y="25767"/>
                </a:cubicBezTo>
                <a:cubicBezTo>
                  <a:pt x="7099222" y="25767"/>
                  <a:pt x="7099222" y="25767"/>
                  <a:pt x="7119362" y="578"/>
                </a:cubicBezTo>
                <a:lnTo>
                  <a:pt x="7119007" y="104"/>
                </a:lnTo>
                <a:lnTo>
                  <a:pt x="7381486" y="104"/>
                </a:lnTo>
                <a:lnTo>
                  <a:pt x="7381177" y="578"/>
                </a:lnTo>
                <a:cubicBezTo>
                  <a:pt x="7356002" y="10653"/>
                  <a:pt x="7315723" y="20730"/>
                  <a:pt x="7320758" y="45920"/>
                </a:cubicBezTo>
                <a:cubicBezTo>
                  <a:pt x="7320758" y="45920"/>
                  <a:pt x="7320758" y="45920"/>
                  <a:pt x="7300618" y="55997"/>
                </a:cubicBezTo>
                <a:cubicBezTo>
                  <a:pt x="7300618" y="55997"/>
                  <a:pt x="7300618" y="55997"/>
                  <a:pt x="7315723" y="71111"/>
                </a:cubicBezTo>
                <a:cubicBezTo>
                  <a:pt x="7315723" y="71111"/>
                  <a:pt x="7315723" y="71111"/>
                  <a:pt x="7290548" y="71111"/>
                </a:cubicBezTo>
                <a:cubicBezTo>
                  <a:pt x="7290548" y="71111"/>
                  <a:pt x="7290548" y="71111"/>
                  <a:pt x="7290548" y="101340"/>
                </a:cubicBezTo>
                <a:cubicBezTo>
                  <a:pt x="7285514" y="121493"/>
                  <a:pt x="7240200" y="96302"/>
                  <a:pt x="7260340" y="131568"/>
                </a:cubicBezTo>
                <a:cubicBezTo>
                  <a:pt x="7260340" y="131568"/>
                  <a:pt x="7260340" y="131568"/>
                  <a:pt x="7235166" y="136606"/>
                </a:cubicBezTo>
                <a:cubicBezTo>
                  <a:pt x="7235166" y="136606"/>
                  <a:pt x="7235166" y="136606"/>
                  <a:pt x="7209991" y="151720"/>
                </a:cubicBezTo>
                <a:cubicBezTo>
                  <a:pt x="7189850" y="166836"/>
                  <a:pt x="7154606" y="176911"/>
                  <a:pt x="7149571" y="202102"/>
                </a:cubicBezTo>
                <a:cubicBezTo>
                  <a:pt x="7149571" y="202102"/>
                  <a:pt x="7149571" y="202102"/>
                  <a:pt x="7114327" y="237369"/>
                </a:cubicBezTo>
                <a:cubicBezTo>
                  <a:pt x="7114327" y="237369"/>
                  <a:pt x="7114327" y="237369"/>
                  <a:pt x="7119362" y="262560"/>
                </a:cubicBezTo>
                <a:cubicBezTo>
                  <a:pt x="7119362" y="262560"/>
                  <a:pt x="7119362" y="262560"/>
                  <a:pt x="7104257" y="277674"/>
                </a:cubicBezTo>
                <a:cubicBezTo>
                  <a:pt x="7104257" y="277674"/>
                  <a:pt x="7104257" y="277674"/>
                  <a:pt x="7089152" y="267598"/>
                </a:cubicBezTo>
                <a:cubicBezTo>
                  <a:pt x="7089152" y="267598"/>
                  <a:pt x="7089152" y="267598"/>
                  <a:pt x="7058944" y="282712"/>
                </a:cubicBezTo>
                <a:cubicBezTo>
                  <a:pt x="7058944" y="282712"/>
                  <a:pt x="7058944" y="282712"/>
                  <a:pt x="7038803" y="317978"/>
                </a:cubicBezTo>
                <a:cubicBezTo>
                  <a:pt x="7013628" y="338131"/>
                  <a:pt x="6963280" y="338131"/>
                  <a:pt x="6973349" y="373399"/>
                </a:cubicBezTo>
                <a:cubicBezTo>
                  <a:pt x="6973349" y="373399"/>
                  <a:pt x="6973349" y="373399"/>
                  <a:pt x="6953210" y="378436"/>
                </a:cubicBezTo>
                <a:cubicBezTo>
                  <a:pt x="6953210" y="378436"/>
                  <a:pt x="6953210" y="378436"/>
                  <a:pt x="6953210" y="408665"/>
                </a:cubicBezTo>
                <a:cubicBezTo>
                  <a:pt x="6953210" y="408665"/>
                  <a:pt x="6953210" y="408665"/>
                  <a:pt x="6983420" y="408665"/>
                </a:cubicBezTo>
                <a:cubicBezTo>
                  <a:pt x="6983420" y="408665"/>
                  <a:pt x="6983420" y="408665"/>
                  <a:pt x="7018664" y="378436"/>
                </a:cubicBezTo>
                <a:cubicBezTo>
                  <a:pt x="7018664" y="378436"/>
                  <a:pt x="7018664" y="378436"/>
                  <a:pt x="7018664" y="358283"/>
                </a:cubicBezTo>
                <a:cubicBezTo>
                  <a:pt x="7018664" y="358283"/>
                  <a:pt x="7018664" y="358283"/>
                  <a:pt x="7038803" y="363322"/>
                </a:cubicBezTo>
                <a:cubicBezTo>
                  <a:pt x="7038803" y="363322"/>
                  <a:pt x="7038803" y="363322"/>
                  <a:pt x="7074047" y="333094"/>
                </a:cubicBezTo>
                <a:cubicBezTo>
                  <a:pt x="7074047" y="333094"/>
                  <a:pt x="7074047" y="333094"/>
                  <a:pt x="7069013" y="317978"/>
                </a:cubicBezTo>
                <a:cubicBezTo>
                  <a:pt x="7069013" y="317978"/>
                  <a:pt x="7069013" y="317978"/>
                  <a:pt x="7084118" y="323017"/>
                </a:cubicBezTo>
                <a:cubicBezTo>
                  <a:pt x="7084118" y="323017"/>
                  <a:pt x="7084118" y="323017"/>
                  <a:pt x="7089152" y="333094"/>
                </a:cubicBezTo>
                <a:cubicBezTo>
                  <a:pt x="7089152" y="333094"/>
                  <a:pt x="7089152" y="333094"/>
                  <a:pt x="7074047" y="368360"/>
                </a:cubicBezTo>
                <a:cubicBezTo>
                  <a:pt x="7069013" y="363322"/>
                  <a:pt x="7048872" y="317978"/>
                  <a:pt x="7043838" y="388513"/>
                </a:cubicBezTo>
                <a:cubicBezTo>
                  <a:pt x="7033769" y="383474"/>
                  <a:pt x="7023698" y="373399"/>
                  <a:pt x="7013628" y="413704"/>
                </a:cubicBezTo>
                <a:cubicBezTo>
                  <a:pt x="7008594" y="413704"/>
                  <a:pt x="7008594" y="423779"/>
                  <a:pt x="7003559" y="413704"/>
                </a:cubicBezTo>
                <a:cubicBezTo>
                  <a:pt x="7003559" y="413704"/>
                  <a:pt x="7003559" y="413704"/>
                  <a:pt x="6993490" y="443932"/>
                </a:cubicBezTo>
                <a:cubicBezTo>
                  <a:pt x="6993490" y="443932"/>
                  <a:pt x="6993490" y="443932"/>
                  <a:pt x="6978384" y="454009"/>
                </a:cubicBezTo>
                <a:cubicBezTo>
                  <a:pt x="6978384" y="454009"/>
                  <a:pt x="6978384" y="454009"/>
                  <a:pt x="6993490" y="464084"/>
                </a:cubicBezTo>
                <a:cubicBezTo>
                  <a:pt x="7003559" y="454009"/>
                  <a:pt x="7008594" y="438893"/>
                  <a:pt x="7023698" y="418741"/>
                </a:cubicBezTo>
                <a:cubicBezTo>
                  <a:pt x="7023698" y="418741"/>
                  <a:pt x="7023698" y="418741"/>
                  <a:pt x="7048872" y="413704"/>
                </a:cubicBezTo>
                <a:cubicBezTo>
                  <a:pt x="7048872" y="413704"/>
                  <a:pt x="7048872" y="413704"/>
                  <a:pt x="7084118" y="438893"/>
                </a:cubicBezTo>
                <a:cubicBezTo>
                  <a:pt x="7084118" y="438893"/>
                  <a:pt x="7084118" y="438893"/>
                  <a:pt x="7099222" y="423779"/>
                </a:cubicBezTo>
                <a:cubicBezTo>
                  <a:pt x="7114327" y="428818"/>
                  <a:pt x="7104257" y="413704"/>
                  <a:pt x="7119362" y="408665"/>
                </a:cubicBezTo>
                <a:cubicBezTo>
                  <a:pt x="7119362" y="408665"/>
                  <a:pt x="7119362" y="408665"/>
                  <a:pt x="7119362" y="388513"/>
                </a:cubicBezTo>
                <a:cubicBezTo>
                  <a:pt x="7129432" y="393551"/>
                  <a:pt x="7149571" y="373399"/>
                  <a:pt x="7164676" y="363322"/>
                </a:cubicBezTo>
                <a:cubicBezTo>
                  <a:pt x="7189850" y="358283"/>
                  <a:pt x="7149571" y="353246"/>
                  <a:pt x="7169712" y="343170"/>
                </a:cubicBezTo>
                <a:cubicBezTo>
                  <a:pt x="7169712" y="343170"/>
                  <a:pt x="7169712" y="343170"/>
                  <a:pt x="7154606" y="333094"/>
                </a:cubicBezTo>
                <a:cubicBezTo>
                  <a:pt x="7159642" y="333094"/>
                  <a:pt x="7164676" y="323017"/>
                  <a:pt x="7174746" y="307903"/>
                </a:cubicBezTo>
                <a:cubicBezTo>
                  <a:pt x="7179781" y="312940"/>
                  <a:pt x="7189850" y="317978"/>
                  <a:pt x="7199920" y="328055"/>
                </a:cubicBezTo>
                <a:cubicBezTo>
                  <a:pt x="7199920" y="328055"/>
                  <a:pt x="7199920" y="328055"/>
                  <a:pt x="7209991" y="287751"/>
                </a:cubicBezTo>
                <a:cubicBezTo>
                  <a:pt x="7209991" y="287751"/>
                  <a:pt x="7220060" y="277674"/>
                  <a:pt x="7209991" y="272635"/>
                </a:cubicBezTo>
                <a:cubicBezTo>
                  <a:pt x="7209991" y="272635"/>
                  <a:pt x="7209991" y="272635"/>
                  <a:pt x="7220060" y="277674"/>
                </a:cubicBezTo>
                <a:cubicBezTo>
                  <a:pt x="7220060" y="277674"/>
                  <a:pt x="7220060" y="277674"/>
                  <a:pt x="7220060" y="297826"/>
                </a:cubicBezTo>
                <a:cubicBezTo>
                  <a:pt x="7220060" y="297826"/>
                  <a:pt x="7220060" y="297826"/>
                  <a:pt x="7245235" y="282712"/>
                </a:cubicBezTo>
                <a:cubicBezTo>
                  <a:pt x="7245235" y="282712"/>
                  <a:pt x="7245235" y="282712"/>
                  <a:pt x="7250269" y="277674"/>
                </a:cubicBezTo>
                <a:cubicBezTo>
                  <a:pt x="7250269" y="277674"/>
                  <a:pt x="7250269" y="277674"/>
                  <a:pt x="7209991" y="252483"/>
                </a:cubicBezTo>
                <a:cubicBezTo>
                  <a:pt x="7209991" y="252483"/>
                  <a:pt x="7209991" y="252483"/>
                  <a:pt x="7179781" y="252483"/>
                </a:cubicBezTo>
                <a:cubicBezTo>
                  <a:pt x="7179781" y="252483"/>
                  <a:pt x="7179781" y="252483"/>
                  <a:pt x="7169712" y="267598"/>
                </a:cubicBezTo>
                <a:cubicBezTo>
                  <a:pt x="7169712" y="267598"/>
                  <a:pt x="7169712" y="267598"/>
                  <a:pt x="7154606" y="272635"/>
                </a:cubicBezTo>
                <a:cubicBezTo>
                  <a:pt x="7154606" y="272635"/>
                  <a:pt x="7154606" y="272635"/>
                  <a:pt x="7144537" y="302864"/>
                </a:cubicBezTo>
                <a:cubicBezTo>
                  <a:pt x="7144537" y="302864"/>
                  <a:pt x="7144537" y="302864"/>
                  <a:pt x="7134468" y="287751"/>
                </a:cubicBezTo>
                <a:cubicBezTo>
                  <a:pt x="7134468" y="287751"/>
                  <a:pt x="7134468" y="287751"/>
                  <a:pt x="7144537" y="257521"/>
                </a:cubicBezTo>
                <a:cubicBezTo>
                  <a:pt x="7144537" y="257521"/>
                  <a:pt x="7144537" y="257521"/>
                  <a:pt x="7189850" y="227293"/>
                </a:cubicBezTo>
                <a:cubicBezTo>
                  <a:pt x="7169712" y="202102"/>
                  <a:pt x="7230130" y="232330"/>
                  <a:pt x="7194886" y="181950"/>
                </a:cubicBezTo>
                <a:cubicBezTo>
                  <a:pt x="7225094" y="166836"/>
                  <a:pt x="7204956" y="197064"/>
                  <a:pt x="7209991" y="197064"/>
                </a:cubicBezTo>
                <a:cubicBezTo>
                  <a:pt x="7209991" y="197064"/>
                  <a:pt x="7209991" y="197064"/>
                  <a:pt x="7215025" y="207141"/>
                </a:cubicBezTo>
                <a:cubicBezTo>
                  <a:pt x="7215025" y="207141"/>
                  <a:pt x="7215025" y="207141"/>
                  <a:pt x="7230130" y="212178"/>
                </a:cubicBezTo>
                <a:cubicBezTo>
                  <a:pt x="7230130" y="212178"/>
                  <a:pt x="7230130" y="212178"/>
                  <a:pt x="7240200" y="212178"/>
                </a:cubicBezTo>
                <a:cubicBezTo>
                  <a:pt x="7240200" y="212178"/>
                  <a:pt x="7240200" y="212178"/>
                  <a:pt x="7230130" y="227293"/>
                </a:cubicBezTo>
                <a:cubicBezTo>
                  <a:pt x="7240200" y="217216"/>
                  <a:pt x="7250269" y="222255"/>
                  <a:pt x="7250269" y="227293"/>
                </a:cubicBezTo>
                <a:cubicBezTo>
                  <a:pt x="7250269" y="227293"/>
                  <a:pt x="7250269" y="227293"/>
                  <a:pt x="7250269" y="237369"/>
                </a:cubicBezTo>
                <a:cubicBezTo>
                  <a:pt x="7250269" y="237369"/>
                  <a:pt x="7250269" y="237369"/>
                  <a:pt x="7230130" y="237369"/>
                </a:cubicBezTo>
                <a:cubicBezTo>
                  <a:pt x="7230130" y="237369"/>
                  <a:pt x="7225094" y="242407"/>
                  <a:pt x="7215025" y="247446"/>
                </a:cubicBezTo>
                <a:cubicBezTo>
                  <a:pt x="7215025" y="247446"/>
                  <a:pt x="7215025" y="247446"/>
                  <a:pt x="7230130" y="247446"/>
                </a:cubicBezTo>
                <a:cubicBezTo>
                  <a:pt x="7230130" y="247446"/>
                  <a:pt x="7230130" y="247446"/>
                  <a:pt x="7230130" y="262560"/>
                </a:cubicBezTo>
                <a:cubicBezTo>
                  <a:pt x="7230130" y="262560"/>
                  <a:pt x="7230130" y="262560"/>
                  <a:pt x="7270410" y="272635"/>
                </a:cubicBezTo>
                <a:cubicBezTo>
                  <a:pt x="7270410" y="272635"/>
                  <a:pt x="7270410" y="272635"/>
                  <a:pt x="7280479" y="267598"/>
                </a:cubicBezTo>
                <a:cubicBezTo>
                  <a:pt x="7275444" y="262560"/>
                  <a:pt x="7275444" y="257521"/>
                  <a:pt x="7270410" y="252483"/>
                </a:cubicBezTo>
                <a:cubicBezTo>
                  <a:pt x="7270410" y="252483"/>
                  <a:pt x="7270410" y="252483"/>
                  <a:pt x="7300618" y="247446"/>
                </a:cubicBezTo>
                <a:cubicBezTo>
                  <a:pt x="7300618" y="247446"/>
                  <a:pt x="7300618" y="247446"/>
                  <a:pt x="7290548" y="242407"/>
                </a:cubicBezTo>
                <a:cubicBezTo>
                  <a:pt x="7290548" y="242407"/>
                  <a:pt x="7290548" y="242407"/>
                  <a:pt x="7310688" y="227293"/>
                </a:cubicBezTo>
                <a:cubicBezTo>
                  <a:pt x="7310688" y="227293"/>
                  <a:pt x="7310688" y="227293"/>
                  <a:pt x="7310688" y="212178"/>
                </a:cubicBezTo>
                <a:cubicBezTo>
                  <a:pt x="7310688" y="212178"/>
                  <a:pt x="7310688" y="212178"/>
                  <a:pt x="7320758" y="202102"/>
                </a:cubicBezTo>
                <a:cubicBezTo>
                  <a:pt x="7320758" y="202102"/>
                  <a:pt x="7356002" y="192025"/>
                  <a:pt x="7310688" y="197064"/>
                </a:cubicBezTo>
                <a:cubicBezTo>
                  <a:pt x="7310688" y="197064"/>
                  <a:pt x="7310688" y="197064"/>
                  <a:pt x="7320758" y="186988"/>
                </a:cubicBezTo>
                <a:cubicBezTo>
                  <a:pt x="7320758" y="186988"/>
                  <a:pt x="7320758" y="186988"/>
                  <a:pt x="7356002" y="202102"/>
                </a:cubicBezTo>
                <a:cubicBezTo>
                  <a:pt x="7356002" y="202102"/>
                  <a:pt x="7356002" y="202102"/>
                  <a:pt x="7366072" y="161797"/>
                </a:cubicBezTo>
                <a:cubicBezTo>
                  <a:pt x="7366072" y="161797"/>
                  <a:pt x="7366072" y="161797"/>
                  <a:pt x="7361036" y="151720"/>
                </a:cubicBezTo>
                <a:cubicBezTo>
                  <a:pt x="7361036" y="151720"/>
                  <a:pt x="7361036" y="151720"/>
                  <a:pt x="7340898" y="156759"/>
                </a:cubicBezTo>
                <a:cubicBezTo>
                  <a:pt x="7335862" y="151720"/>
                  <a:pt x="7340898" y="141645"/>
                  <a:pt x="7340898" y="136606"/>
                </a:cubicBezTo>
                <a:cubicBezTo>
                  <a:pt x="7340898" y="136606"/>
                  <a:pt x="7340898" y="136606"/>
                  <a:pt x="7401316" y="146683"/>
                </a:cubicBezTo>
                <a:cubicBezTo>
                  <a:pt x="7381177" y="111416"/>
                  <a:pt x="7431526" y="161797"/>
                  <a:pt x="7426491" y="101340"/>
                </a:cubicBezTo>
                <a:cubicBezTo>
                  <a:pt x="7426491" y="101340"/>
                  <a:pt x="7426491" y="101340"/>
                  <a:pt x="7446632" y="91263"/>
                </a:cubicBezTo>
                <a:cubicBezTo>
                  <a:pt x="7446632" y="91263"/>
                  <a:pt x="7446632" y="91263"/>
                  <a:pt x="7426491" y="81188"/>
                </a:cubicBezTo>
                <a:cubicBezTo>
                  <a:pt x="7426491" y="81188"/>
                  <a:pt x="7426491" y="81188"/>
                  <a:pt x="7411386" y="91263"/>
                </a:cubicBezTo>
                <a:cubicBezTo>
                  <a:pt x="7411386" y="91263"/>
                  <a:pt x="7411386" y="86225"/>
                  <a:pt x="7411386" y="86225"/>
                </a:cubicBezTo>
                <a:cubicBezTo>
                  <a:pt x="7401316" y="91263"/>
                  <a:pt x="7391247" y="91263"/>
                  <a:pt x="7381177" y="96302"/>
                </a:cubicBezTo>
                <a:cubicBezTo>
                  <a:pt x="7381177" y="96302"/>
                  <a:pt x="7381177" y="96302"/>
                  <a:pt x="7361036" y="106377"/>
                </a:cubicBezTo>
                <a:cubicBezTo>
                  <a:pt x="7350967" y="91263"/>
                  <a:pt x="7411386" y="101340"/>
                  <a:pt x="7340898" y="91263"/>
                </a:cubicBezTo>
                <a:cubicBezTo>
                  <a:pt x="7340898" y="91263"/>
                  <a:pt x="7340898" y="91263"/>
                  <a:pt x="7361036" y="86225"/>
                </a:cubicBezTo>
                <a:cubicBezTo>
                  <a:pt x="7361036" y="61035"/>
                  <a:pt x="7406352" y="96302"/>
                  <a:pt x="7381177" y="50958"/>
                </a:cubicBezTo>
                <a:cubicBezTo>
                  <a:pt x="7386211" y="55997"/>
                  <a:pt x="7386211" y="50958"/>
                  <a:pt x="7391247" y="61035"/>
                </a:cubicBezTo>
                <a:cubicBezTo>
                  <a:pt x="7406352" y="50958"/>
                  <a:pt x="7406352" y="96302"/>
                  <a:pt x="7421457" y="66072"/>
                </a:cubicBezTo>
                <a:cubicBezTo>
                  <a:pt x="7421457" y="66072"/>
                  <a:pt x="7421457" y="66072"/>
                  <a:pt x="7446632" y="55997"/>
                </a:cubicBezTo>
                <a:cubicBezTo>
                  <a:pt x="7446632" y="55997"/>
                  <a:pt x="7446632" y="55997"/>
                  <a:pt x="7471806" y="81188"/>
                </a:cubicBezTo>
                <a:cubicBezTo>
                  <a:pt x="7481876" y="81188"/>
                  <a:pt x="7476840" y="71111"/>
                  <a:pt x="7496980" y="66072"/>
                </a:cubicBezTo>
                <a:cubicBezTo>
                  <a:pt x="7496980" y="66072"/>
                  <a:pt x="7496980" y="66072"/>
                  <a:pt x="7486910" y="61035"/>
                </a:cubicBezTo>
                <a:cubicBezTo>
                  <a:pt x="7486910" y="61035"/>
                  <a:pt x="7486910" y="61035"/>
                  <a:pt x="7496980" y="40883"/>
                </a:cubicBezTo>
                <a:cubicBezTo>
                  <a:pt x="7502014" y="35844"/>
                  <a:pt x="7532224" y="40883"/>
                  <a:pt x="7567468" y="10653"/>
                </a:cubicBezTo>
                <a:cubicBezTo>
                  <a:pt x="7567468" y="10653"/>
                  <a:pt x="7567468" y="10653"/>
                  <a:pt x="7561096" y="2152"/>
                </a:cubicBezTo>
                <a:lnTo>
                  <a:pt x="7559562" y="104"/>
                </a:lnTo>
                <a:lnTo>
                  <a:pt x="7677479" y="104"/>
                </a:lnTo>
                <a:lnTo>
                  <a:pt x="7676624" y="863"/>
                </a:lnTo>
                <a:cubicBezTo>
                  <a:pt x="7657153" y="18132"/>
                  <a:pt x="7605230" y="64184"/>
                  <a:pt x="7466770" y="186988"/>
                </a:cubicBezTo>
                <a:cubicBezTo>
                  <a:pt x="7466770" y="186988"/>
                  <a:pt x="7466770" y="186988"/>
                  <a:pt x="7421457" y="237369"/>
                </a:cubicBezTo>
                <a:cubicBezTo>
                  <a:pt x="7421457" y="237369"/>
                  <a:pt x="7421457" y="237369"/>
                  <a:pt x="7381177" y="242407"/>
                </a:cubicBezTo>
                <a:cubicBezTo>
                  <a:pt x="7381177" y="242407"/>
                  <a:pt x="7381177" y="242407"/>
                  <a:pt x="7391247" y="262560"/>
                </a:cubicBezTo>
                <a:cubicBezTo>
                  <a:pt x="7391247" y="262560"/>
                  <a:pt x="7391247" y="262560"/>
                  <a:pt x="7270410" y="368360"/>
                </a:cubicBezTo>
                <a:cubicBezTo>
                  <a:pt x="7270410" y="368360"/>
                  <a:pt x="7270410" y="368360"/>
                  <a:pt x="7209991" y="408665"/>
                </a:cubicBezTo>
                <a:cubicBezTo>
                  <a:pt x="7209991" y="408665"/>
                  <a:pt x="7209991" y="408665"/>
                  <a:pt x="7194886" y="443932"/>
                </a:cubicBezTo>
                <a:cubicBezTo>
                  <a:pt x="7194886" y="443932"/>
                  <a:pt x="7194886" y="443932"/>
                  <a:pt x="7189850" y="438893"/>
                </a:cubicBezTo>
                <a:cubicBezTo>
                  <a:pt x="7189850" y="438893"/>
                  <a:pt x="7189850" y="438893"/>
                  <a:pt x="7179781" y="469123"/>
                </a:cubicBezTo>
                <a:cubicBezTo>
                  <a:pt x="7179781" y="469123"/>
                  <a:pt x="7179781" y="469123"/>
                  <a:pt x="7144537" y="484236"/>
                </a:cubicBezTo>
                <a:cubicBezTo>
                  <a:pt x="7144537" y="484236"/>
                  <a:pt x="7144537" y="484236"/>
                  <a:pt x="7134468" y="494314"/>
                </a:cubicBezTo>
                <a:cubicBezTo>
                  <a:pt x="7134468" y="494314"/>
                  <a:pt x="7134468" y="494314"/>
                  <a:pt x="7169712" y="504389"/>
                </a:cubicBezTo>
                <a:cubicBezTo>
                  <a:pt x="7169712" y="504389"/>
                  <a:pt x="7169712" y="504389"/>
                  <a:pt x="7189850" y="494314"/>
                </a:cubicBezTo>
                <a:cubicBezTo>
                  <a:pt x="7189850" y="494314"/>
                  <a:pt x="7199920" y="484236"/>
                  <a:pt x="7194886" y="504389"/>
                </a:cubicBezTo>
                <a:cubicBezTo>
                  <a:pt x="7194886" y="504389"/>
                  <a:pt x="7194886" y="504389"/>
                  <a:pt x="7220060" y="489275"/>
                </a:cubicBezTo>
                <a:cubicBezTo>
                  <a:pt x="7220060" y="489275"/>
                  <a:pt x="7235166" y="484236"/>
                  <a:pt x="7215025" y="494314"/>
                </a:cubicBezTo>
                <a:cubicBezTo>
                  <a:pt x="7230130" y="484236"/>
                  <a:pt x="7255304" y="504389"/>
                  <a:pt x="7250269" y="479199"/>
                </a:cubicBezTo>
                <a:cubicBezTo>
                  <a:pt x="7250269" y="479199"/>
                  <a:pt x="7250269" y="479199"/>
                  <a:pt x="7295584" y="469123"/>
                </a:cubicBezTo>
                <a:cubicBezTo>
                  <a:pt x="7295584" y="469123"/>
                  <a:pt x="7295584" y="469123"/>
                  <a:pt x="7356002" y="433856"/>
                </a:cubicBezTo>
                <a:cubicBezTo>
                  <a:pt x="7356002" y="433856"/>
                  <a:pt x="7356002" y="433856"/>
                  <a:pt x="7376142" y="403627"/>
                </a:cubicBezTo>
                <a:cubicBezTo>
                  <a:pt x="7391247" y="398588"/>
                  <a:pt x="7416422" y="408665"/>
                  <a:pt x="7421457" y="383474"/>
                </a:cubicBezTo>
                <a:cubicBezTo>
                  <a:pt x="7421457" y="383474"/>
                  <a:pt x="7421457" y="383474"/>
                  <a:pt x="7436560" y="388513"/>
                </a:cubicBezTo>
                <a:cubicBezTo>
                  <a:pt x="7436560" y="388513"/>
                  <a:pt x="7436560" y="388513"/>
                  <a:pt x="7456701" y="378436"/>
                </a:cubicBezTo>
                <a:cubicBezTo>
                  <a:pt x="7456701" y="378436"/>
                  <a:pt x="7456701" y="378436"/>
                  <a:pt x="7466770" y="353246"/>
                </a:cubicBezTo>
                <a:cubicBezTo>
                  <a:pt x="7486910" y="317978"/>
                  <a:pt x="7481876" y="403627"/>
                  <a:pt x="7496980" y="328055"/>
                </a:cubicBezTo>
                <a:cubicBezTo>
                  <a:pt x="7496980" y="328055"/>
                  <a:pt x="7496980" y="328055"/>
                  <a:pt x="7512084" y="333094"/>
                </a:cubicBezTo>
                <a:cubicBezTo>
                  <a:pt x="7512084" y="333094"/>
                  <a:pt x="7512084" y="333094"/>
                  <a:pt x="7542294" y="297826"/>
                </a:cubicBezTo>
                <a:cubicBezTo>
                  <a:pt x="7542294" y="297826"/>
                  <a:pt x="7542294" y="297826"/>
                  <a:pt x="7567468" y="302864"/>
                </a:cubicBezTo>
                <a:cubicBezTo>
                  <a:pt x="7567468" y="302864"/>
                  <a:pt x="7567468" y="302864"/>
                  <a:pt x="7567468" y="277674"/>
                </a:cubicBezTo>
                <a:cubicBezTo>
                  <a:pt x="7567468" y="277674"/>
                  <a:pt x="7567468" y="277674"/>
                  <a:pt x="7587608" y="252483"/>
                </a:cubicBezTo>
                <a:cubicBezTo>
                  <a:pt x="7587608" y="252483"/>
                  <a:pt x="7587608" y="252483"/>
                  <a:pt x="7587608" y="242407"/>
                </a:cubicBezTo>
                <a:cubicBezTo>
                  <a:pt x="7587608" y="242407"/>
                  <a:pt x="7587608" y="242407"/>
                  <a:pt x="7587608" y="237369"/>
                </a:cubicBezTo>
                <a:cubicBezTo>
                  <a:pt x="7587608" y="237369"/>
                  <a:pt x="7587608" y="237369"/>
                  <a:pt x="7622853" y="242407"/>
                </a:cubicBezTo>
                <a:cubicBezTo>
                  <a:pt x="7622853" y="242407"/>
                  <a:pt x="7622853" y="242407"/>
                  <a:pt x="7627887" y="217216"/>
                </a:cubicBezTo>
                <a:cubicBezTo>
                  <a:pt x="7627887" y="217216"/>
                  <a:pt x="7627887" y="217216"/>
                  <a:pt x="7653062" y="202102"/>
                </a:cubicBezTo>
                <a:cubicBezTo>
                  <a:pt x="7653062" y="202102"/>
                  <a:pt x="7653062" y="202102"/>
                  <a:pt x="7673202" y="202102"/>
                </a:cubicBezTo>
                <a:cubicBezTo>
                  <a:pt x="7673202" y="202102"/>
                  <a:pt x="7673202" y="202102"/>
                  <a:pt x="7698377" y="166836"/>
                </a:cubicBezTo>
                <a:cubicBezTo>
                  <a:pt x="7698377" y="166836"/>
                  <a:pt x="7698377" y="166836"/>
                  <a:pt x="7698377" y="161797"/>
                </a:cubicBezTo>
                <a:cubicBezTo>
                  <a:pt x="7698377" y="161797"/>
                  <a:pt x="7698377" y="161797"/>
                  <a:pt x="7678236" y="156759"/>
                </a:cubicBezTo>
                <a:cubicBezTo>
                  <a:pt x="7678236" y="156759"/>
                  <a:pt x="7678236" y="156759"/>
                  <a:pt x="7668166" y="146683"/>
                </a:cubicBezTo>
                <a:cubicBezTo>
                  <a:pt x="7668166" y="146683"/>
                  <a:pt x="7668166" y="146683"/>
                  <a:pt x="7688306" y="126529"/>
                </a:cubicBezTo>
                <a:cubicBezTo>
                  <a:pt x="7688306" y="126529"/>
                  <a:pt x="7688306" y="126529"/>
                  <a:pt x="7698377" y="146683"/>
                </a:cubicBezTo>
                <a:cubicBezTo>
                  <a:pt x="7698377" y="146683"/>
                  <a:pt x="7698377" y="146683"/>
                  <a:pt x="7753760" y="136606"/>
                </a:cubicBezTo>
                <a:cubicBezTo>
                  <a:pt x="7753760" y="136606"/>
                  <a:pt x="7753760" y="136606"/>
                  <a:pt x="7783970" y="91263"/>
                </a:cubicBezTo>
                <a:cubicBezTo>
                  <a:pt x="7783970" y="91263"/>
                  <a:pt x="7783970" y="91263"/>
                  <a:pt x="7814178" y="76149"/>
                </a:cubicBezTo>
                <a:cubicBezTo>
                  <a:pt x="7819214" y="71111"/>
                  <a:pt x="7748726" y="96302"/>
                  <a:pt x="7834319" y="55997"/>
                </a:cubicBezTo>
                <a:cubicBezTo>
                  <a:pt x="7834319" y="55997"/>
                  <a:pt x="7834319" y="55997"/>
                  <a:pt x="7839353" y="66072"/>
                </a:cubicBezTo>
                <a:cubicBezTo>
                  <a:pt x="7839353" y="66072"/>
                  <a:pt x="7839353" y="66072"/>
                  <a:pt x="7859494" y="45920"/>
                </a:cubicBezTo>
                <a:cubicBezTo>
                  <a:pt x="7859494" y="45920"/>
                  <a:pt x="7859494" y="45920"/>
                  <a:pt x="7854458" y="35844"/>
                </a:cubicBezTo>
                <a:cubicBezTo>
                  <a:pt x="7854458" y="35844"/>
                  <a:pt x="7854458" y="35844"/>
                  <a:pt x="7884668" y="578"/>
                </a:cubicBezTo>
                <a:cubicBezTo>
                  <a:pt x="7884668" y="578"/>
                  <a:pt x="7884668" y="578"/>
                  <a:pt x="7894738" y="578"/>
                </a:cubicBezTo>
                <a:lnTo>
                  <a:pt x="7894833" y="104"/>
                </a:lnTo>
                <a:lnTo>
                  <a:pt x="8063837" y="104"/>
                </a:lnTo>
                <a:lnTo>
                  <a:pt x="8040750" y="20730"/>
                </a:lnTo>
                <a:cubicBezTo>
                  <a:pt x="8065924" y="10653"/>
                  <a:pt x="8045785" y="15692"/>
                  <a:pt x="8035716" y="50958"/>
                </a:cubicBezTo>
                <a:cubicBezTo>
                  <a:pt x="8035716" y="50958"/>
                  <a:pt x="8035716" y="50958"/>
                  <a:pt x="8060890" y="45920"/>
                </a:cubicBezTo>
                <a:cubicBezTo>
                  <a:pt x="8060890" y="45920"/>
                  <a:pt x="8060890" y="45920"/>
                  <a:pt x="8050820" y="66072"/>
                </a:cubicBezTo>
                <a:cubicBezTo>
                  <a:pt x="8050820" y="66072"/>
                  <a:pt x="8050820" y="66072"/>
                  <a:pt x="7980331" y="136606"/>
                </a:cubicBezTo>
                <a:cubicBezTo>
                  <a:pt x="7980331" y="136606"/>
                  <a:pt x="7980331" y="136606"/>
                  <a:pt x="7965226" y="136606"/>
                </a:cubicBezTo>
                <a:cubicBezTo>
                  <a:pt x="7965226" y="136606"/>
                  <a:pt x="7965226" y="136606"/>
                  <a:pt x="7965226" y="106377"/>
                </a:cubicBezTo>
                <a:cubicBezTo>
                  <a:pt x="7965226" y="106377"/>
                  <a:pt x="7965226" y="106377"/>
                  <a:pt x="7914876" y="131568"/>
                </a:cubicBezTo>
                <a:cubicBezTo>
                  <a:pt x="7914876" y="131568"/>
                  <a:pt x="7914876" y="131568"/>
                  <a:pt x="7914876" y="141645"/>
                </a:cubicBezTo>
                <a:cubicBezTo>
                  <a:pt x="7914876" y="141645"/>
                  <a:pt x="7914876" y="141645"/>
                  <a:pt x="7899773" y="146683"/>
                </a:cubicBezTo>
                <a:cubicBezTo>
                  <a:pt x="7904807" y="141645"/>
                  <a:pt x="7904807" y="141645"/>
                  <a:pt x="7894738" y="146683"/>
                </a:cubicBezTo>
                <a:cubicBezTo>
                  <a:pt x="7894738" y="146683"/>
                  <a:pt x="7894738" y="146683"/>
                  <a:pt x="7889702" y="146683"/>
                </a:cubicBezTo>
                <a:cubicBezTo>
                  <a:pt x="7889702" y="146683"/>
                  <a:pt x="7879632" y="151720"/>
                  <a:pt x="7874598" y="151720"/>
                </a:cubicBezTo>
                <a:cubicBezTo>
                  <a:pt x="7874598" y="151720"/>
                  <a:pt x="7874598" y="151720"/>
                  <a:pt x="7884668" y="161797"/>
                </a:cubicBezTo>
                <a:cubicBezTo>
                  <a:pt x="7884668" y="161797"/>
                  <a:pt x="7884668" y="161797"/>
                  <a:pt x="7859494" y="192025"/>
                </a:cubicBezTo>
                <a:cubicBezTo>
                  <a:pt x="7859494" y="192025"/>
                  <a:pt x="7859494" y="192025"/>
                  <a:pt x="7859494" y="207141"/>
                </a:cubicBezTo>
                <a:cubicBezTo>
                  <a:pt x="7859494" y="207141"/>
                  <a:pt x="7859494" y="207141"/>
                  <a:pt x="7834319" y="202102"/>
                </a:cubicBezTo>
                <a:cubicBezTo>
                  <a:pt x="7834319" y="202102"/>
                  <a:pt x="7834319" y="202102"/>
                  <a:pt x="7814178" y="242407"/>
                </a:cubicBezTo>
                <a:cubicBezTo>
                  <a:pt x="7814178" y="242407"/>
                  <a:pt x="7814178" y="242407"/>
                  <a:pt x="7839353" y="257521"/>
                </a:cubicBezTo>
                <a:cubicBezTo>
                  <a:pt x="7839353" y="257521"/>
                  <a:pt x="7839353" y="257521"/>
                  <a:pt x="7844388" y="252483"/>
                </a:cubicBezTo>
                <a:cubicBezTo>
                  <a:pt x="7844388" y="252483"/>
                  <a:pt x="7844388" y="252483"/>
                  <a:pt x="7839353" y="282712"/>
                </a:cubicBezTo>
                <a:cubicBezTo>
                  <a:pt x="7839353" y="282712"/>
                  <a:pt x="7839353" y="282712"/>
                  <a:pt x="7834319" y="287751"/>
                </a:cubicBezTo>
                <a:cubicBezTo>
                  <a:pt x="7834319" y="287751"/>
                  <a:pt x="7834319" y="287751"/>
                  <a:pt x="7773900" y="277674"/>
                </a:cubicBezTo>
                <a:cubicBezTo>
                  <a:pt x="7773900" y="277674"/>
                  <a:pt x="7773900" y="277674"/>
                  <a:pt x="7738655" y="302864"/>
                </a:cubicBezTo>
                <a:cubicBezTo>
                  <a:pt x="7738655" y="302864"/>
                  <a:pt x="7738655" y="302864"/>
                  <a:pt x="7733621" y="307903"/>
                </a:cubicBezTo>
                <a:cubicBezTo>
                  <a:pt x="7733621" y="307903"/>
                  <a:pt x="7733621" y="307903"/>
                  <a:pt x="7773900" y="312940"/>
                </a:cubicBezTo>
                <a:cubicBezTo>
                  <a:pt x="7794040" y="317978"/>
                  <a:pt x="7824250" y="277674"/>
                  <a:pt x="7844388" y="333094"/>
                </a:cubicBezTo>
                <a:cubicBezTo>
                  <a:pt x="7844388" y="333094"/>
                  <a:pt x="7844388" y="333094"/>
                  <a:pt x="7864528" y="317978"/>
                </a:cubicBezTo>
                <a:cubicBezTo>
                  <a:pt x="7869563" y="317978"/>
                  <a:pt x="7884668" y="328055"/>
                  <a:pt x="7889702" y="307903"/>
                </a:cubicBezTo>
                <a:cubicBezTo>
                  <a:pt x="7889702" y="307903"/>
                  <a:pt x="7889702" y="307903"/>
                  <a:pt x="7884668" y="287751"/>
                </a:cubicBezTo>
                <a:cubicBezTo>
                  <a:pt x="7884668" y="287751"/>
                  <a:pt x="7884668" y="287751"/>
                  <a:pt x="7965226" y="247446"/>
                </a:cubicBezTo>
                <a:cubicBezTo>
                  <a:pt x="7965226" y="247446"/>
                  <a:pt x="7965226" y="247446"/>
                  <a:pt x="7965226" y="227293"/>
                </a:cubicBezTo>
                <a:cubicBezTo>
                  <a:pt x="7965226" y="227293"/>
                  <a:pt x="7965226" y="227293"/>
                  <a:pt x="8025646" y="202102"/>
                </a:cubicBezTo>
                <a:cubicBezTo>
                  <a:pt x="8025646" y="202102"/>
                  <a:pt x="8025646" y="202102"/>
                  <a:pt x="8040750" y="186988"/>
                </a:cubicBezTo>
                <a:cubicBezTo>
                  <a:pt x="8040750" y="186988"/>
                  <a:pt x="8040750" y="186988"/>
                  <a:pt x="8040750" y="176911"/>
                </a:cubicBezTo>
                <a:cubicBezTo>
                  <a:pt x="8040750" y="176911"/>
                  <a:pt x="8040750" y="176911"/>
                  <a:pt x="8030680" y="171873"/>
                </a:cubicBezTo>
                <a:cubicBezTo>
                  <a:pt x="8030680" y="171873"/>
                  <a:pt x="8030680" y="171873"/>
                  <a:pt x="8015575" y="176911"/>
                </a:cubicBezTo>
                <a:cubicBezTo>
                  <a:pt x="8015575" y="176911"/>
                  <a:pt x="8015575" y="176911"/>
                  <a:pt x="8020610" y="161797"/>
                </a:cubicBezTo>
                <a:cubicBezTo>
                  <a:pt x="8020610" y="161797"/>
                  <a:pt x="8020610" y="161797"/>
                  <a:pt x="8055854" y="171873"/>
                </a:cubicBezTo>
                <a:cubicBezTo>
                  <a:pt x="8055854" y="171873"/>
                  <a:pt x="8055854" y="171873"/>
                  <a:pt x="8106204" y="121493"/>
                </a:cubicBezTo>
                <a:cubicBezTo>
                  <a:pt x="8106204" y="121493"/>
                  <a:pt x="8106204" y="121493"/>
                  <a:pt x="8136414" y="101340"/>
                </a:cubicBezTo>
                <a:cubicBezTo>
                  <a:pt x="8131378" y="111416"/>
                  <a:pt x="8136414" y="116454"/>
                  <a:pt x="8141448" y="116454"/>
                </a:cubicBezTo>
                <a:cubicBezTo>
                  <a:pt x="8136414" y="121493"/>
                  <a:pt x="8131378" y="126529"/>
                  <a:pt x="8156552" y="141645"/>
                </a:cubicBezTo>
                <a:cubicBezTo>
                  <a:pt x="8156552" y="141645"/>
                  <a:pt x="8156552" y="141645"/>
                  <a:pt x="8136414" y="156759"/>
                </a:cubicBezTo>
                <a:cubicBezTo>
                  <a:pt x="8136414" y="156759"/>
                  <a:pt x="8136414" y="156759"/>
                  <a:pt x="8131378" y="161797"/>
                </a:cubicBezTo>
                <a:cubicBezTo>
                  <a:pt x="8131378" y="161797"/>
                  <a:pt x="8131378" y="161797"/>
                  <a:pt x="8131378" y="171873"/>
                </a:cubicBezTo>
                <a:cubicBezTo>
                  <a:pt x="8131378" y="171873"/>
                  <a:pt x="8131378" y="171873"/>
                  <a:pt x="8151518" y="171873"/>
                </a:cubicBezTo>
                <a:cubicBezTo>
                  <a:pt x="8151518" y="171873"/>
                  <a:pt x="8151518" y="171873"/>
                  <a:pt x="8166622" y="151720"/>
                </a:cubicBezTo>
                <a:cubicBezTo>
                  <a:pt x="8166622" y="151720"/>
                  <a:pt x="8171658" y="151720"/>
                  <a:pt x="8191796" y="136606"/>
                </a:cubicBezTo>
                <a:cubicBezTo>
                  <a:pt x="8191796" y="136606"/>
                  <a:pt x="8191796" y="136606"/>
                  <a:pt x="8126344" y="212178"/>
                </a:cubicBezTo>
                <a:cubicBezTo>
                  <a:pt x="8126344" y="212178"/>
                  <a:pt x="8126344" y="212178"/>
                  <a:pt x="8091098" y="202102"/>
                </a:cubicBezTo>
                <a:cubicBezTo>
                  <a:pt x="8091098" y="202102"/>
                  <a:pt x="8091098" y="202102"/>
                  <a:pt x="8060890" y="217216"/>
                </a:cubicBezTo>
                <a:lnTo>
                  <a:pt x="8075995" y="217216"/>
                </a:lnTo>
                <a:cubicBezTo>
                  <a:pt x="8075995" y="217216"/>
                  <a:pt x="8075995" y="217216"/>
                  <a:pt x="8035716" y="252483"/>
                </a:cubicBezTo>
                <a:cubicBezTo>
                  <a:pt x="8035716" y="252483"/>
                  <a:pt x="8035716" y="252483"/>
                  <a:pt x="8050820" y="262560"/>
                </a:cubicBezTo>
                <a:cubicBezTo>
                  <a:pt x="8050820" y="262560"/>
                  <a:pt x="8050820" y="262560"/>
                  <a:pt x="8081029" y="247446"/>
                </a:cubicBezTo>
                <a:cubicBezTo>
                  <a:pt x="8081029" y="247446"/>
                  <a:pt x="8081029" y="247446"/>
                  <a:pt x="8075995" y="267598"/>
                </a:cubicBezTo>
                <a:cubicBezTo>
                  <a:pt x="8075995" y="267598"/>
                  <a:pt x="8075995" y="267598"/>
                  <a:pt x="8035716" y="287751"/>
                </a:cubicBezTo>
                <a:cubicBezTo>
                  <a:pt x="8035716" y="287751"/>
                  <a:pt x="8035716" y="287751"/>
                  <a:pt x="8020610" y="317978"/>
                </a:cubicBezTo>
                <a:cubicBezTo>
                  <a:pt x="8020610" y="317978"/>
                  <a:pt x="8020610" y="317978"/>
                  <a:pt x="8055854" y="307903"/>
                </a:cubicBezTo>
                <a:cubicBezTo>
                  <a:pt x="8055854" y="307903"/>
                  <a:pt x="8055854" y="307903"/>
                  <a:pt x="8065924" y="297826"/>
                </a:cubicBezTo>
                <a:cubicBezTo>
                  <a:pt x="8065924" y="297826"/>
                  <a:pt x="8065924" y="297826"/>
                  <a:pt x="8086064" y="287751"/>
                </a:cubicBezTo>
                <a:cubicBezTo>
                  <a:pt x="8086064" y="287751"/>
                  <a:pt x="8086064" y="287751"/>
                  <a:pt x="8091098" y="287751"/>
                </a:cubicBezTo>
                <a:cubicBezTo>
                  <a:pt x="8091098" y="297826"/>
                  <a:pt x="8075995" y="282712"/>
                  <a:pt x="8081029" y="297826"/>
                </a:cubicBezTo>
                <a:cubicBezTo>
                  <a:pt x="8081029" y="297826"/>
                  <a:pt x="8081029" y="297826"/>
                  <a:pt x="8151518" y="282712"/>
                </a:cubicBezTo>
                <a:cubicBezTo>
                  <a:pt x="8151518" y="282712"/>
                  <a:pt x="8151518" y="282712"/>
                  <a:pt x="8201868" y="267598"/>
                </a:cubicBezTo>
                <a:cubicBezTo>
                  <a:pt x="8201868" y="267598"/>
                  <a:pt x="8201868" y="267598"/>
                  <a:pt x="8196832" y="227293"/>
                </a:cubicBezTo>
                <a:cubicBezTo>
                  <a:pt x="8196832" y="227293"/>
                  <a:pt x="8196832" y="227293"/>
                  <a:pt x="8216971" y="222255"/>
                </a:cubicBezTo>
                <a:cubicBezTo>
                  <a:pt x="8216971" y="222255"/>
                  <a:pt x="8216971" y="222255"/>
                  <a:pt x="8242146" y="232330"/>
                </a:cubicBezTo>
                <a:cubicBezTo>
                  <a:pt x="8242146" y="232330"/>
                  <a:pt x="8242146" y="232330"/>
                  <a:pt x="8262286" y="227293"/>
                </a:cubicBezTo>
                <a:cubicBezTo>
                  <a:pt x="8262286" y="227293"/>
                  <a:pt x="8262286" y="227293"/>
                  <a:pt x="8262286" y="212178"/>
                </a:cubicBezTo>
                <a:cubicBezTo>
                  <a:pt x="8262286" y="212178"/>
                  <a:pt x="8262286" y="212178"/>
                  <a:pt x="8312636" y="186988"/>
                </a:cubicBezTo>
                <a:cubicBezTo>
                  <a:pt x="8312636" y="186988"/>
                  <a:pt x="8312636" y="186988"/>
                  <a:pt x="8307600" y="176911"/>
                </a:cubicBezTo>
                <a:cubicBezTo>
                  <a:pt x="8307600" y="176911"/>
                  <a:pt x="8307600" y="176911"/>
                  <a:pt x="8347880" y="156759"/>
                </a:cubicBezTo>
                <a:cubicBezTo>
                  <a:pt x="8347880" y="156759"/>
                  <a:pt x="8347880" y="156759"/>
                  <a:pt x="8347880" y="136606"/>
                </a:cubicBezTo>
                <a:cubicBezTo>
                  <a:pt x="8347880" y="136606"/>
                  <a:pt x="8347880" y="136606"/>
                  <a:pt x="8378090" y="126529"/>
                </a:cubicBezTo>
                <a:cubicBezTo>
                  <a:pt x="8378090" y="126529"/>
                  <a:pt x="8378090" y="126529"/>
                  <a:pt x="8423403" y="76149"/>
                </a:cubicBezTo>
                <a:cubicBezTo>
                  <a:pt x="8428439" y="76149"/>
                  <a:pt x="8433473" y="76149"/>
                  <a:pt x="8438508" y="66072"/>
                </a:cubicBezTo>
                <a:cubicBezTo>
                  <a:pt x="8438508" y="66072"/>
                  <a:pt x="8438508" y="66072"/>
                  <a:pt x="8443542" y="91263"/>
                </a:cubicBezTo>
                <a:cubicBezTo>
                  <a:pt x="8443542" y="91263"/>
                  <a:pt x="8443542" y="91263"/>
                  <a:pt x="8468717" y="101340"/>
                </a:cubicBezTo>
                <a:cubicBezTo>
                  <a:pt x="8468717" y="101340"/>
                  <a:pt x="8468717" y="101340"/>
                  <a:pt x="8458647" y="116454"/>
                </a:cubicBezTo>
                <a:cubicBezTo>
                  <a:pt x="8458647" y="116454"/>
                  <a:pt x="8458647" y="116454"/>
                  <a:pt x="8483822" y="121493"/>
                </a:cubicBezTo>
                <a:cubicBezTo>
                  <a:pt x="8493891" y="106377"/>
                  <a:pt x="8519066" y="136606"/>
                  <a:pt x="8508996" y="96302"/>
                </a:cubicBezTo>
                <a:cubicBezTo>
                  <a:pt x="8508996" y="96302"/>
                  <a:pt x="8508996" y="96302"/>
                  <a:pt x="8503962" y="66072"/>
                </a:cubicBezTo>
                <a:cubicBezTo>
                  <a:pt x="8503962" y="66072"/>
                  <a:pt x="8503962" y="66072"/>
                  <a:pt x="8498927" y="61035"/>
                </a:cubicBezTo>
                <a:cubicBezTo>
                  <a:pt x="8498927" y="61035"/>
                  <a:pt x="8498927" y="61035"/>
                  <a:pt x="8519066" y="50958"/>
                </a:cubicBezTo>
                <a:cubicBezTo>
                  <a:pt x="8519066" y="50958"/>
                  <a:pt x="8519066" y="50958"/>
                  <a:pt x="8519066" y="55997"/>
                </a:cubicBezTo>
                <a:cubicBezTo>
                  <a:pt x="8519066" y="55997"/>
                  <a:pt x="8519066" y="55997"/>
                  <a:pt x="8529137" y="66072"/>
                </a:cubicBezTo>
                <a:cubicBezTo>
                  <a:pt x="8529137" y="66072"/>
                  <a:pt x="8529137" y="66072"/>
                  <a:pt x="8569415" y="45920"/>
                </a:cubicBezTo>
                <a:cubicBezTo>
                  <a:pt x="8569415" y="45920"/>
                  <a:pt x="8569415" y="45920"/>
                  <a:pt x="8569415" y="66072"/>
                </a:cubicBezTo>
                <a:cubicBezTo>
                  <a:pt x="8569415" y="66072"/>
                  <a:pt x="8569415" y="66072"/>
                  <a:pt x="8579486" y="71111"/>
                </a:cubicBezTo>
                <a:cubicBezTo>
                  <a:pt x="8579486" y="71111"/>
                  <a:pt x="8579486" y="71111"/>
                  <a:pt x="8594589" y="50958"/>
                </a:cubicBezTo>
                <a:cubicBezTo>
                  <a:pt x="8594589" y="50958"/>
                  <a:pt x="8594589" y="50958"/>
                  <a:pt x="8579486" y="30806"/>
                </a:cubicBezTo>
                <a:cubicBezTo>
                  <a:pt x="8579486" y="30806"/>
                  <a:pt x="8579486" y="30806"/>
                  <a:pt x="8579486" y="10653"/>
                </a:cubicBezTo>
                <a:cubicBezTo>
                  <a:pt x="8579486" y="10653"/>
                  <a:pt x="8579486" y="10653"/>
                  <a:pt x="8609694" y="5615"/>
                </a:cubicBezTo>
                <a:cubicBezTo>
                  <a:pt x="8609694" y="5615"/>
                  <a:pt x="8609694" y="5615"/>
                  <a:pt x="8609694" y="2466"/>
                </a:cubicBezTo>
                <a:lnTo>
                  <a:pt x="8609694" y="104"/>
                </a:lnTo>
                <a:lnTo>
                  <a:pt x="8742451" y="104"/>
                </a:lnTo>
                <a:lnTo>
                  <a:pt x="8728880" y="10968"/>
                </a:lnTo>
                <a:cubicBezTo>
                  <a:pt x="8718260" y="19470"/>
                  <a:pt x="8704099" y="30805"/>
                  <a:pt x="8685218" y="45920"/>
                </a:cubicBezTo>
                <a:cubicBezTo>
                  <a:pt x="8685218" y="45920"/>
                  <a:pt x="8685218" y="45920"/>
                  <a:pt x="8634869" y="91263"/>
                </a:cubicBezTo>
                <a:cubicBezTo>
                  <a:pt x="8619764" y="116454"/>
                  <a:pt x="8584520" y="91263"/>
                  <a:pt x="8594589" y="151720"/>
                </a:cubicBezTo>
                <a:cubicBezTo>
                  <a:pt x="8589555" y="141645"/>
                  <a:pt x="8579486" y="151720"/>
                  <a:pt x="8579486" y="141645"/>
                </a:cubicBezTo>
                <a:cubicBezTo>
                  <a:pt x="8579486" y="141645"/>
                  <a:pt x="8579486" y="141645"/>
                  <a:pt x="8564381" y="161797"/>
                </a:cubicBezTo>
                <a:cubicBezTo>
                  <a:pt x="8564381" y="161797"/>
                  <a:pt x="8564381" y="161797"/>
                  <a:pt x="8594589" y="166836"/>
                </a:cubicBezTo>
                <a:cubicBezTo>
                  <a:pt x="8594589" y="166836"/>
                  <a:pt x="8594589" y="166836"/>
                  <a:pt x="8539206" y="181950"/>
                </a:cubicBezTo>
                <a:cubicBezTo>
                  <a:pt x="8539206" y="181950"/>
                  <a:pt x="8539206" y="181950"/>
                  <a:pt x="8534171" y="192025"/>
                </a:cubicBezTo>
                <a:cubicBezTo>
                  <a:pt x="8534171" y="192025"/>
                  <a:pt x="8534171" y="192025"/>
                  <a:pt x="8559345" y="202102"/>
                </a:cubicBezTo>
                <a:cubicBezTo>
                  <a:pt x="8559345" y="202102"/>
                  <a:pt x="8559345" y="202102"/>
                  <a:pt x="8614730" y="176911"/>
                </a:cubicBezTo>
                <a:cubicBezTo>
                  <a:pt x="8614730" y="176911"/>
                  <a:pt x="8614730" y="176911"/>
                  <a:pt x="8665079" y="171873"/>
                </a:cubicBezTo>
                <a:cubicBezTo>
                  <a:pt x="8665079" y="171873"/>
                  <a:pt x="8665079" y="171873"/>
                  <a:pt x="8670113" y="161797"/>
                </a:cubicBezTo>
                <a:cubicBezTo>
                  <a:pt x="8670113" y="161797"/>
                  <a:pt x="8670113" y="161797"/>
                  <a:pt x="8665079" y="146683"/>
                </a:cubicBezTo>
                <a:cubicBezTo>
                  <a:pt x="8665079" y="146683"/>
                  <a:pt x="8665079" y="146683"/>
                  <a:pt x="8710393" y="146683"/>
                </a:cubicBezTo>
                <a:cubicBezTo>
                  <a:pt x="8710393" y="146683"/>
                  <a:pt x="8710393" y="146683"/>
                  <a:pt x="8710393" y="151720"/>
                </a:cubicBezTo>
                <a:cubicBezTo>
                  <a:pt x="8710393" y="151720"/>
                  <a:pt x="8710393" y="151720"/>
                  <a:pt x="8690254" y="161797"/>
                </a:cubicBezTo>
                <a:cubicBezTo>
                  <a:pt x="8690254" y="161797"/>
                  <a:pt x="8690254" y="161797"/>
                  <a:pt x="8695288" y="166836"/>
                </a:cubicBezTo>
                <a:cubicBezTo>
                  <a:pt x="8695288" y="166836"/>
                  <a:pt x="8695288" y="166836"/>
                  <a:pt x="8806057" y="136606"/>
                </a:cubicBezTo>
                <a:cubicBezTo>
                  <a:pt x="8806057" y="136606"/>
                  <a:pt x="8806057" y="136606"/>
                  <a:pt x="8806057" y="126529"/>
                </a:cubicBezTo>
                <a:cubicBezTo>
                  <a:pt x="8806057" y="126529"/>
                  <a:pt x="8806057" y="126529"/>
                  <a:pt x="8836265" y="136606"/>
                </a:cubicBezTo>
                <a:cubicBezTo>
                  <a:pt x="8836265" y="136606"/>
                  <a:pt x="8836265" y="136606"/>
                  <a:pt x="8896684" y="116454"/>
                </a:cubicBezTo>
                <a:cubicBezTo>
                  <a:pt x="8896684" y="116454"/>
                  <a:pt x="8896684" y="116454"/>
                  <a:pt x="8896684" y="106377"/>
                </a:cubicBezTo>
                <a:cubicBezTo>
                  <a:pt x="8896684" y="106377"/>
                  <a:pt x="8896684" y="106377"/>
                  <a:pt x="8911789" y="121493"/>
                </a:cubicBezTo>
                <a:cubicBezTo>
                  <a:pt x="8911789" y="121493"/>
                  <a:pt x="8911789" y="121493"/>
                  <a:pt x="8916824" y="116454"/>
                </a:cubicBezTo>
                <a:cubicBezTo>
                  <a:pt x="8916824" y="116454"/>
                  <a:pt x="8916824" y="116454"/>
                  <a:pt x="8926894" y="121493"/>
                </a:cubicBezTo>
                <a:cubicBezTo>
                  <a:pt x="8926894" y="121493"/>
                  <a:pt x="8926894" y="121493"/>
                  <a:pt x="8957104" y="101340"/>
                </a:cubicBezTo>
                <a:cubicBezTo>
                  <a:pt x="8957104" y="101340"/>
                  <a:pt x="8957104" y="101340"/>
                  <a:pt x="8972208" y="106377"/>
                </a:cubicBezTo>
                <a:cubicBezTo>
                  <a:pt x="8972208" y="106377"/>
                  <a:pt x="8972208" y="106377"/>
                  <a:pt x="8977243" y="91263"/>
                </a:cubicBezTo>
                <a:cubicBezTo>
                  <a:pt x="8977243" y="91263"/>
                  <a:pt x="8977243" y="91263"/>
                  <a:pt x="8997382" y="96302"/>
                </a:cubicBezTo>
                <a:cubicBezTo>
                  <a:pt x="9007453" y="96302"/>
                  <a:pt x="9012487" y="91263"/>
                  <a:pt x="9027592" y="86225"/>
                </a:cubicBezTo>
                <a:cubicBezTo>
                  <a:pt x="9027592" y="86225"/>
                  <a:pt x="9027592" y="86225"/>
                  <a:pt x="9032628" y="91263"/>
                </a:cubicBezTo>
                <a:cubicBezTo>
                  <a:pt x="9032628" y="91263"/>
                  <a:pt x="9032628" y="91263"/>
                  <a:pt x="9062836" y="55997"/>
                </a:cubicBezTo>
                <a:cubicBezTo>
                  <a:pt x="9062836" y="55997"/>
                  <a:pt x="9062836" y="55997"/>
                  <a:pt x="9072906" y="55997"/>
                </a:cubicBezTo>
                <a:cubicBezTo>
                  <a:pt x="9077941" y="50958"/>
                  <a:pt x="9077941" y="45920"/>
                  <a:pt x="9082977" y="40883"/>
                </a:cubicBezTo>
                <a:cubicBezTo>
                  <a:pt x="9088011" y="40883"/>
                  <a:pt x="9098080" y="45920"/>
                  <a:pt x="9103116" y="45920"/>
                </a:cubicBezTo>
                <a:cubicBezTo>
                  <a:pt x="9103116" y="45920"/>
                  <a:pt x="9103116" y="45920"/>
                  <a:pt x="9103116" y="15692"/>
                </a:cubicBezTo>
                <a:cubicBezTo>
                  <a:pt x="9103116" y="15692"/>
                  <a:pt x="9103116" y="15692"/>
                  <a:pt x="9148429" y="578"/>
                </a:cubicBezTo>
                <a:lnTo>
                  <a:pt x="9148784" y="104"/>
                </a:lnTo>
                <a:lnTo>
                  <a:pt x="9304512" y="104"/>
                </a:lnTo>
                <a:lnTo>
                  <a:pt x="9304512" y="578"/>
                </a:lnTo>
                <a:cubicBezTo>
                  <a:pt x="9304512" y="578"/>
                  <a:pt x="9304512" y="578"/>
                  <a:pt x="9274302" y="25767"/>
                </a:cubicBezTo>
                <a:cubicBezTo>
                  <a:pt x="9274302" y="25767"/>
                  <a:pt x="9274302" y="25767"/>
                  <a:pt x="9274302" y="35844"/>
                </a:cubicBezTo>
                <a:cubicBezTo>
                  <a:pt x="9274302" y="35844"/>
                  <a:pt x="9274302" y="35844"/>
                  <a:pt x="9304512" y="20730"/>
                </a:cubicBezTo>
                <a:cubicBezTo>
                  <a:pt x="9304512" y="20730"/>
                  <a:pt x="9304512" y="20730"/>
                  <a:pt x="9309547" y="14433"/>
                </a:cubicBezTo>
                <a:lnTo>
                  <a:pt x="9321003" y="104"/>
                </a:lnTo>
                <a:lnTo>
                  <a:pt x="9355098" y="104"/>
                </a:lnTo>
                <a:lnTo>
                  <a:pt x="9354861" y="578"/>
                </a:lnTo>
                <a:cubicBezTo>
                  <a:pt x="9339756" y="-4461"/>
                  <a:pt x="9349826" y="25767"/>
                  <a:pt x="9329687" y="578"/>
                </a:cubicBezTo>
                <a:cubicBezTo>
                  <a:pt x="9329687" y="578"/>
                  <a:pt x="9329687" y="578"/>
                  <a:pt x="9304512" y="35844"/>
                </a:cubicBezTo>
                <a:cubicBezTo>
                  <a:pt x="9304512" y="35844"/>
                  <a:pt x="9304512" y="35844"/>
                  <a:pt x="9344792" y="30806"/>
                </a:cubicBezTo>
                <a:cubicBezTo>
                  <a:pt x="9344792" y="30806"/>
                  <a:pt x="9344792" y="30806"/>
                  <a:pt x="9364931" y="10653"/>
                </a:cubicBezTo>
                <a:lnTo>
                  <a:pt x="9366542" y="10452"/>
                </a:lnTo>
                <a:lnTo>
                  <a:pt x="9366542" y="43447"/>
                </a:lnTo>
                <a:lnTo>
                  <a:pt x="9347860" y="51667"/>
                </a:lnTo>
                <a:cubicBezTo>
                  <a:pt x="9338183" y="54422"/>
                  <a:pt x="9324652" y="57256"/>
                  <a:pt x="9304512" y="61035"/>
                </a:cubicBezTo>
                <a:cubicBezTo>
                  <a:pt x="9304512" y="61035"/>
                  <a:pt x="9304512" y="61035"/>
                  <a:pt x="9351242" y="52533"/>
                </a:cubicBezTo>
                <a:lnTo>
                  <a:pt x="9366542" y="49750"/>
                </a:lnTo>
                <a:lnTo>
                  <a:pt x="9366542" y="90078"/>
                </a:lnTo>
                <a:lnTo>
                  <a:pt x="9344792" y="101340"/>
                </a:lnTo>
                <a:cubicBezTo>
                  <a:pt x="9344792" y="101340"/>
                  <a:pt x="9344792" y="101340"/>
                  <a:pt x="9334722" y="116454"/>
                </a:cubicBezTo>
                <a:cubicBezTo>
                  <a:pt x="9334722" y="116454"/>
                  <a:pt x="9334722" y="116454"/>
                  <a:pt x="9324651" y="101340"/>
                </a:cubicBezTo>
                <a:cubicBezTo>
                  <a:pt x="9324651" y="101340"/>
                  <a:pt x="9294443" y="111416"/>
                  <a:pt x="9329687" y="86225"/>
                </a:cubicBezTo>
                <a:cubicBezTo>
                  <a:pt x="9329687" y="86225"/>
                  <a:pt x="9329687" y="86225"/>
                  <a:pt x="9294443" y="86225"/>
                </a:cubicBezTo>
                <a:cubicBezTo>
                  <a:pt x="9294443" y="86225"/>
                  <a:pt x="9294443" y="86225"/>
                  <a:pt x="9304512" y="116454"/>
                </a:cubicBezTo>
                <a:cubicBezTo>
                  <a:pt x="9304512" y="116454"/>
                  <a:pt x="9304512" y="116454"/>
                  <a:pt x="9284373" y="126529"/>
                </a:cubicBezTo>
                <a:cubicBezTo>
                  <a:pt x="9284373" y="126529"/>
                  <a:pt x="9284373" y="126529"/>
                  <a:pt x="9284373" y="121493"/>
                </a:cubicBezTo>
                <a:cubicBezTo>
                  <a:pt x="9284373" y="121493"/>
                  <a:pt x="9284373" y="121493"/>
                  <a:pt x="9234024" y="121493"/>
                </a:cubicBezTo>
                <a:cubicBezTo>
                  <a:pt x="9234024" y="146683"/>
                  <a:pt x="9208850" y="146683"/>
                  <a:pt x="9183675" y="146683"/>
                </a:cubicBezTo>
                <a:cubicBezTo>
                  <a:pt x="9183675" y="146683"/>
                  <a:pt x="9183675" y="146683"/>
                  <a:pt x="9143395" y="156759"/>
                </a:cubicBezTo>
                <a:cubicBezTo>
                  <a:pt x="9113185" y="161797"/>
                  <a:pt x="9123255" y="202102"/>
                  <a:pt x="9077941" y="212178"/>
                </a:cubicBezTo>
                <a:cubicBezTo>
                  <a:pt x="9077941" y="212178"/>
                  <a:pt x="9077941" y="212178"/>
                  <a:pt x="9098080" y="227293"/>
                </a:cubicBezTo>
                <a:cubicBezTo>
                  <a:pt x="9098080" y="227293"/>
                  <a:pt x="9098080" y="227293"/>
                  <a:pt x="9012487" y="287751"/>
                </a:cubicBezTo>
                <a:cubicBezTo>
                  <a:pt x="9002418" y="292789"/>
                  <a:pt x="8967174" y="333094"/>
                  <a:pt x="8987313" y="328055"/>
                </a:cubicBezTo>
                <a:cubicBezTo>
                  <a:pt x="8987313" y="328055"/>
                  <a:pt x="8972208" y="343170"/>
                  <a:pt x="9002418" y="333094"/>
                </a:cubicBezTo>
                <a:cubicBezTo>
                  <a:pt x="9002418" y="333094"/>
                  <a:pt x="9002418" y="333094"/>
                  <a:pt x="9007453" y="317978"/>
                </a:cubicBezTo>
                <a:cubicBezTo>
                  <a:pt x="9007453" y="317978"/>
                  <a:pt x="9007453" y="317978"/>
                  <a:pt x="9032628" y="353246"/>
                </a:cubicBezTo>
                <a:cubicBezTo>
                  <a:pt x="9032628" y="353246"/>
                  <a:pt x="9032628" y="353246"/>
                  <a:pt x="9057802" y="358283"/>
                </a:cubicBezTo>
                <a:cubicBezTo>
                  <a:pt x="9057802" y="358283"/>
                  <a:pt x="9057802" y="358283"/>
                  <a:pt x="9067872" y="353246"/>
                </a:cubicBezTo>
                <a:cubicBezTo>
                  <a:pt x="9067872" y="353246"/>
                  <a:pt x="9067872" y="353246"/>
                  <a:pt x="9047731" y="343170"/>
                </a:cubicBezTo>
                <a:cubicBezTo>
                  <a:pt x="9047731" y="343170"/>
                  <a:pt x="9047731" y="343170"/>
                  <a:pt x="9093046" y="323017"/>
                </a:cubicBezTo>
                <a:cubicBezTo>
                  <a:pt x="9093046" y="323017"/>
                  <a:pt x="9093046" y="323017"/>
                  <a:pt x="9103116" y="333094"/>
                </a:cubicBezTo>
                <a:cubicBezTo>
                  <a:pt x="9103116" y="333094"/>
                  <a:pt x="9103116" y="333094"/>
                  <a:pt x="9113185" y="323017"/>
                </a:cubicBezTo>
                <a:cubicBezTo>
                  <a:pt x="9113185" y="317978"/>
                  <a:pt x="9113185" y="312940"/>
                  <a:pt x="9113185" y="302864"/>
                </a:cubicBezTo>
                <a:cubicBezTo>
                  <a:pt x="9113185" y="302864"/>
                  <a:pt x="9113185" y="302864"/>
                  <a:pt x="9138360" y="312940"/>
                </a:cubicBezTo>
                <a:cubicBezTo>
                  <a:pt x="9138360" y="312940"/>
                  <a:pt x="9138360" y="312940"/>
                  <a:pt x="9178639" y="317978"/>
                </a:cubicBezTo>
                <a:cubicBezTo>
                  <a:pt x="9178639" y="317978"/>
                  <a:pt x="9178639" y="317978"/>
                  <a:pt x="9193744" y="302864"/>
                </a:cubicBezTo>
                <a:cubicBezTo>
                  <a:pt x="9193744" y="302864"/>
                  <a:pt x="9193744" y="302864"/>
                  <a:pt x="9234024" y="292789"/>
                </a:cubicBezTo>
                <a:cubicBezTo>
                  <a:pt x="9234024" y="292789"/>
                  <a:pt x="9234024" y="292789"/>
                  <a:pt x="9228989" y="312940"/>
                </a:cubicBezTo>
                <a:cubicBezTo>
                  <a:pt x="9228989" y="312940"/>
                  <a:pt x="9228989" y="312940"/>
                  <a:pt x="9244094" y="323017"/>
                </a:cubicBezTo>
                <a:cubicBezTo>
                  <a:pt x="9244094" y="323017"/>
                  <a:pt x="9244094" y="323017"/>
                  <a:pt x="9339756" y="307903"/>
                </a:cubicBezTo>
                <a:cubicBezTo>
                  <a:pt x="9339756" y="307903"/>
                  <a:pt x="9339756" y="307903"/>
                  <a:pt x="9354861" y="304124"/>
                </a:cubicBezTo>
                <a:lnTo>
                  <a:pt x="9366542" y="301202"/>
                </a:lnTo>
                <a:lnTo>
                  <a:pt x="9366542" y="317978"/>
                </a:lnTo>
                <a:lnTo>
                  <a:pt x="9364931" y="317978"/>
                </a:lnTo>
                <a:cubicBezTo>
                  <a:pt x="9364931" y="317978"/>
                  <a:pt x="9364931" y="317978"/>
                  <a:pt x="9234024" y="343170"/>
                </a:cubicBezTo>
                <a:cubicBezTo>
                  <a:pt x="9234024" y="343170"/>
                  <a:pt x="9234024" y="343170"/>
                  <a:pt x="9158500" y="368360"/>
                </a:cubicBezTo>
                <a:cubicBezTo>
                  <a:pt x="9188709" y="338131"/>
                  <a:pt x="9108151" y="368360"/>
                  <a:pt x="9178639" y="338131"/>
                </a:cubicBezTo>
                <a:cubicBezTo>
                  <a:pt x="9178639" y="338131"/>
                  <a:pt x="9178639" y="338131"/>
                  <a:pt x="9178639" y="333094"/>
                </a:cubicBezTo>
                <a:cubicBezTo>
                  <a:pt x="9178639" y="333094"/>
                  <a:pt x="9178639" y="333094"/>
                  <a:pt x="9153465" y="333094"/>
                </a:cubicBezTo>
                <a:cubicBezTo>
                  <a:pt x="9153465" y="333094"/>
                  <a:pt x="9153465" y="333094"/>
                  <a:pt x="9138360" y="343170"/>
                </a:cubicBezTo>
                <a:cubicBezTo>
                  <a:pt x="9138360" y="343170"/>
                  <a:pt x="9138360" y="343170"/>
                  <a:pt x="9143395" y="348208"/>
                </a:cubicBezTo>
                <a:cubicBezTo>
                  <a:pt x="9143395" y="348208"/>
                  <a:pt x="9143395" y="348208"/>
                  <a:pt x="9143395" y="363322"/>
                </a:cubicBezTo>
                <a:cubicBezTo>
                  <a:pt x="9143395" y="363322"/>
                  <a:pt x="9143395" y="363322"/>
                  <a:pt x="9103116" y="378436"/>
                </a:cubicBezTo>
                <a:cubicBezTo>
                  <a:pt x="9103116" y="378436"/>
                  <a:pt x="9103116" y="378436"/>
                  <a:pt x="9067872" y="378436"/>
                </a:cubicBezTo>
                <a:cubicBezTo>
                  <a:pt x="9047731" y="393551"/>
                  <a:pt x="9017523" y="423779"/>
                  <a:pt x="9007453" y="423779"/>
                </a:cubicBezTo>
                <a:cubicBezTo>
                  <a:pt x="9007453" y="423779"/>
                  <a:pt x="9007453" y="423779"/>
                  <a:pt x="9017523" y="403627"/>
                </a:cubicBezTo>
                <a:cubicBezTo>
                  <a:pt x="9017523" y="403627"/>
                  <a:pt x="9017523" y="403627"/>
                  <a:pt x="8997382" y="393551"/>
                </a:cubicBezTo>
                <a:cubicBezTo>
                  <a:pt x="8997382" y="393551"/>
                  <a:pt x="8997382" y="393551"/>
                  <a:pt x="8926894" y="413704"/>
                </a:cubicBezTo>
                <a:cubicBezTo>
                  <a:pt x="8926894" y="413704"/>
                  <a:pt x="8926894" y="413704"/>
                  <a:pt x="8916824" y="423779"/>
                </a:cubicBezTo>
                <a:cubicBezTo>
                  <a:pt x="8916824" y="423779"/>
                  <a:pt x="8916824" y="423779"/>
                  <a:pt x="8921858" y="428818"/>
                </a:cubicBezTo>
                <a:cubicBezTo>
                  <a:pt x="8921858" y="428818"/>
                  <a:pt x="8921858" y="428818"/>
                  <a:pt x="8861440" y="433856"/>
                </a:cubicBezTo>
                <a:cubicBezTo>
                  <a:pt x="8861440" y="433856"/>
                  <a:pt x="8861440" y="433856"/>
                  <a:pt x="8841301" y="464084"/>
                </a:cubicBezTo>
                <a:cubicBezTo>
                  <a:pt x="8841301" y="464084"/>
                  <a:pt x="8841301" y="464084"/>
                  <a:pt x="8866475" y="469123"/>
                </a:cubicBezTo>
                <a:cubicBezTo>
                  <a:pt x="8866475" y="469123"/>
                  <a:pt x="8866475" y="469123"/>
                  <a:pt x="8876545" y="469123"/>
                </a:cubicBezTo>
                <a:cubicBezTo>
                  <a:pt x="8866475" y="474161"/>
                  <a:pt x="8846335" y="479199"/>
                  <a:pt x="8806057" y="499352"/>
                </a:cubicBezTo>
                <a:cubicBezTo>
                  <a:pt x="8806057" y="499352"/>
                  <a:pt x="8806057" y="499352"/>
                  <a:pt x="8806057" y="514466"/>
                </a:cubicBezTo>
                <a:cubicBezTo>
                  <a:pt x="8806057" y="514466"/>
                  <a:pt x="8806057" y="514466"/>
                  <a:pt x="8856406" y="539657"/>
                </a:cubicBezTo>
                <a:cubicBezTo>
                  <a:pt x="8856406" y="539657"/>
                  <a:pt x="8856406" y="539657"/>
                  <a:pt x="8876545" y="539657"/>
                </a:cubicBezTo>
                <a:cubicBezTo>
                  <a:pt x="8876545" y="539657"/>
                  <a:pt x="8876545" y="539657"/>
                  <a:pt x="8876545" y="524541"/>
                </a:cubicBezTo>
                <a:cubicBezTo>
                  <a:pt x="8876545" y="524541"/>
                  <a:pt x="8876545" y="524541"/>
                  <a:pt x="8906755" y="504389"/>
                </a:cubicBezTo>
                <a:cubicBezTo>
                  <a:pt x="8906755" y="504389"/>
                  <a:pt x="8906755" y="504389"/>
                  <a:pt x="8936964" y="509428"/>
                </a:cubicBezTo>
                <a:cubicBezTo>
                  <a:pt x="8936964" y="509428"/>
                  <a:pt x="8936964" y="509428"/>
                  <a:pt x="8941999" y="529580"/>
                </a:cubicBezTo>
                <a:cubicBezTo>
                  <a:pt x="8941999" y="529580"/>
                  <a:pt x="8941999" y="529580"/>
                  <a:pt x="8967174" y="519504"/>
                </a:cubicBezTo>
                <a:cubicBezTo>
                  <a:pt x="8967174" y="519504"/>
                  <a:pt x="8967174" y="519504"/>
                  <a:pt x="8997382" y="494314"/>
                </a:cubicBezTo>
                <a:cubicBezTo>
                  <a:pt x="8997382" y="494314"/>
                  <a:pt x="8997382" y="494314"/>
                  <a:pt x="8952069" y="448970"/>
                </a:cubicBezTo>
                <a:cubicBezTo>
                  <a:pt x="8952069" y="448970"/>
                  <a:pt x="8952069" y="448970"/>
                  <a:pt x="9027592" y="479199"/>
                </a:cubicBezTo>
                <a:cubicBezTo>
                  <a:pt x="9027592" y="479199"/>
                  <a:pt x="9027592" y="479199"/>
                  <a:pt x="9057802" y="469123"/>
                </a:cubicBezTo>
                <a:cubicBezTo>
                  <a:pt x="9057802" y="469123"/>
                  <a:pt x="9057802" y="469123"/>
                  <a:pt x="9088011" y="454009"/>
                </a:cubicBezTo>
                <a:cubicBezTo>
                  <a:pt x="9088011" y="454009"/>
                  <a:pt x="9088011" y="454009"/>
                  <a:pt x="9098080" y="438893"/>
                </a:cubicBezTo>
                <a:cubicBezTo>
                  <a:pt x="9098080" y="438893"/>
                  <a:pt x="9098080" y="438893"/>
                  <a:pt x="9098080" y="428818"/>
                </a:cubicBezTo>
                <a:cubicBezTo>
                  <a:pt x="9098080" y="428818"/>
                  <a:pt x="9098080" y="428818"/>
                  <a:pt x="9123255" y="443932"/>
                </a:cubicBezTo>
                <a:cubicBezTo>
                  <a:pt x="9128290" y="433856"/>
                  <a:pt x="9133326" y="438893"/>
                  <a:pt x="9143395" y="443932"/>
                </a:cubicBezTo>
                <a:cubicBezTo>
                  <a:pt x="9143395" y="443932"/>
                  <a:pt x="9143395" y="443932"/>
                  <a:pt x="9108151" y="459046"/>
                </a:cubicBezTo>
                <a:cubicBezTo>
                  <a:pt x="9108151" y="459046"/>
                  <a:pt x="9108151" y="459046"/>
                  <a:pt x="9088011" y="459046"/>
                </a:cubicBezTo>
                <a:cubicBezTo>
                  <a:pt x="9088011" y="459046"/>
                  <a:pt x="9088011" y="459046"/>
                  <a:pt x="9082977" y="479199"/>
                </a:cubicBezTo>
                <a:cubicBezTo>
                  <a:pt x="9052767" y="469123"/>
                  <a:pt x="9093046" y="504389"/>
                  <a:pt x="9052767" y="479199"/>
                </a:cubicBezTo>
                <a:cubicBezTo>
                  <a:pt x="9057802" y="499352"/>
                  <a:pt x="9002418" y="479199"/>
                  <a:pt x="9062836" y="504389"/>
                </a:cubicBezTo>
                <a:cubicBezTo>
                  <a:pt x="9062836" y="504389"/>
                  <a:pt x="9062836" y="504389"/>
                  <a:pt x="9098080" y="494314"/>
                </a:cubicBezTo>
                <a:cubicBezTo>
                  <a:pt x="9098080" y="494314"/>
                  <a:pt x="9098080" y="494314"/>
                  <a:pt x="9108151" y="499352"/>
                </a:cubicBezTo>
                <a:cubicBezTo>
                  <a:pt x="9108151" y="499352"/>
                  <a:pt x="9108151" y="499352"/>
                  <a:pt x="9213884" y="469123"/>
                </a:cubicBezTo>
                <a:cubicBezTo>
                  <a:pt x="9213884" y="469123"/>
                  <a:pt x="9213884" y="469123"/>
                  <a:pt x="9314582" y="438893"/>
                </a:cubicBezTo>
                <a:cubicBezTo>
                  <a:pt x="9314582" y="438893"/>
                  <a:pt x="9314582" y="438893"/>
                  <a:pt x="9354861" y="438893"/>
                </a:cubicBezTo>
                <a:cubicBezTo>
                  <a:pt x="9349826" y="438893"/>
                  <a:pt x="9334722" y="448970"/>
                  <a:pt x="9359897" y="454009"/>
                </a:cubicBezTo>
                <a:cubicBezTo>
                  <a:pt x="9359897" y="454009"/>
                  <a:pt x="9359897" y="454009"/>
                  <a:pt x="9361156" y="453379"/>
                </a:cubicBezTo>
                <a:lnTo>
                  <a:pt x="9366542" y="450684"/>
                </a:lnTo>
                <a:lnTo>
                  <a:pt x="9366542" y="5282423"/>
                </a:lnTo>
                <a:lnTo>
                  <a:pt x="9362728" y="5285095"/>
                </a:lnTo>
                <a:cubicBezTo>
                  <a:pt x="9348567" y="5295013"/>
                  <a:pt x="9329687" y="5308239"/>
                  <a:pt x="9304512" y="5325872"/>
                </a:cubicBezTo>
                <a:cubicBezTo>
                  <a:pt x="9304512" y="5325872"/>
                  <a:pt x="9304512" y="5325872"/>
                  <a:pt x="9314582" y="5335949"/>
                </a:cubicBezTo>
                <a:cubicBezTo>
                  <a:pt x="9314582" y="5335949"/>
                  <a:pt x="9314582" y="5335949"/>
                  <a:pt x="9289407" y="5346024"/>
                </a:cubicBezTo>
                <a:cubicBezTo>
                  <a:pt x="9289407" y="5346024"/>
                  <a:pt x="9289407" y="5351063"/>
                  <a:pt x="9289407" y="5351063"/>
                </a:cubicBezTo>
                <a:cubicBezTo>
                  <a:pt x="9289407" y="5351063"/>
                  <a:pt x="9289407" y="5346024"/>
                  <a:pt x="9284373" y="5346024"/>
                </a:cubicBezTo>
                <a:cubicBezTo>
                  <a:pt x="9284373" y="5346024"/>
                  <a:pt x="9284373" y="5346024"/>
                  <a:pt x="9259199" y="5386329"/>
                </a:cubicBezTo>
                <a:cubicBezTo>
                  <a:pt x="9259199" y="5386329"/>
                  <a:pt x="9259199" y="5386329"/>
                  <a:pt x="9234024" y="5391368"/>
                </a:cubicBezTo>
                <a:cubicBezTo>
                  <a:pt x="9244094" y="5396406"/>
                  <a:pt x="9239058" y="5406482"/>
                  <a:pt x="9234024" y="5416559"/>
                </a:cubicBezTo>
                <a:cubicBezTo>
                  <a:pt x="9234024" y="5416559"/>
                  <a:pt x="9234024" y="5416559"/>
                  <a:pt x="9193744" y="5436711"/>
                </a:cubicBezTo>
                <a:cubicBezTo>
                  <a:pt x="9193744" y="5436711"/>
                  <a:pt x="9193744" y="5436711"/>
                  <a:pt x="9183675" y="5456864"/>
                </a:cubicBezTo>
                <a:cubicBezTo>
                  <a:pt x="9183675" y="5456864"/>
                  <a:pt x="9183675" y="5456864"/>
                  <a:pt x="9158500" y="5461902"/>
                </a:cubicBezTo>
                <a:cubicBezTo>
                  <a:pt x="9158500" y="5461902"/>
                  <a:pt x="9158500" y="5461902"/>
                  <a:pt x="9138360" y="5502207"/>
                </a:cubicBezTo>
                <a:cubicBezTo>
                  <a:pt x="8997382" y="5623122"/>
                  <a:pt x="8851370" y="5764189"/>
                  <a:pt x="8700323" y="5905256"/>
                </a:cubicBezTo>
                <a:cubicBezTo>
                  <a:pt x="8700323" y="5905256"/>
                  <a:pt x="8700323" y="5905256"/>
                  <a:pt x="8705359" y="5905256"/>
                </a:cubicBezTo>
                <a:cubicBezTo>
                  <a:pt x="8655010" y="5930447"/>
                  <a:pt x="8629835" y="6000981"/>
                  <a:pt x="8579486" y="6000981"/>
                </a:cubicBezTo>
                <a:cubicBezTo>
                  <a:pt x="8579486" y="6000981"/>
                  <a:pt x="8579486" y="6000981"/>
                  <a:pt x="8584520" y="6006018"/>
                </a:cubicBezTo>
                <a:cubicBezTo>
                  <a:pt x="8554311" y="6041286"/>
                  <a:pt x="8493891" y="6091666"/>
                  <a:pt x="8483822" y="6121896"/>
                </a:cubicBezTo>
                <a:cubicBezTo>
                  <a:pt x="8478788" y="6142048"/>
                  <a:pt x="8458647" y="6147087"/>
                  <a:pt x="8443542" y="6157162"/>
                </a:cubicBezTo>
                <a:cubicBezTo>
                  <a:pt x="8443542" y="6157162"/>
                  <a:pt x="8443542" y="6157162"/>
                  <a:pt x="8453613" y="6162201"/>
                </a:cubicBezTo>
                <a:cubicBezTo>
                  <a:pt x="8453613" y="6167239"/>
                  <a:pt x="8478788" y="6157162"/>
                  <a:pt x="8448578" y="6172276"/>
                </a:cubicBezTo>
                <a:cubicBezTo>
                  <a:pt x="8448578" y="6172276"/>
                  <a:pt x="8448578" y="6172276"/>
                  <a:pt x="8463683" y="6182353"/>
                </a:cubicBezTo>
                <a:cubicBezTo>
                  <a:pt x="8458647" y="6202506"/>
                  <a:pt x="8443542" y="6157162"/>
                  <a:pt x="8448578" y="6197467"/>
                </a:cubicBezTo>
                <a:cubicBezTo>
                  <a:pt x="8448578" y="6197467"/>
                  <a:pt x="8448578" y="6197467"/>
                  <a:pt x="8428439" y="6182353"/>
                </a:cubicBezTo>
                <a:cubicBezTo>
                  <a:pt x="8383124" y="6207544"/>
                  <a:pt x="8337810" y="6237772"/>
                  <a:pt x="8312636" y="6278077"/>
                </a:cubicBezTo>
                <a:cubicBezTo>
                  <a:pt x="8312636" y="6278077"/>
                  <a:pt x="8312636" y="6278077"/>
                  <a:pt x="8302566" y="6298229"/>
                </a:cubicBezTo>
                <a:cubicBezTo>
                  <a:pt x="8302566" y="6298229"/>
                  <a:pt x="8302566" y="6298229"/>
                  <a:pt x="8262286" y="6308306"/>
                </a:cubicBezTo>
                <a:cubicBezTo>
                  <a:pt x="8262286" y="6308306"/>
                  <a:pt x="8262286" y="6308306"/>
                  <a:pt x="8166622" y="6308306"/>
                </a:cubicBezTo>
                <a:cubicBezTo>
                  <a:pt x="8166622" y="6308306"/>
                  <a:pt x="8166622" y="6308306"/>
                  <a:pt x="8136414" y="6293191"/>
                </a:cubicBezTo>
                <a:cubicBezTo>
                  <a:pt x="8136414" y="6293191"/>
                  <a:pt x="8136414" y="6293191"/>
                  <a:pt x="8151518" y="6283115"/>
                </a:cubicBezTo>
                <a:cubicBezTo>
                  <a:pt x="8151518" y="6283115"/>
                  <a:pt x="8151518" y="6283115"/>
                  <a:pt x="8156552" y="6268001"/>
                </a:cubicBezTo>
                <a:cubicBezTo>
                  <a:pt x="8156552" y="6268001"/>
                  <a:pt x="8156552" y="6268001"/>
                  <a:pt x="8191796" y="6227696"/>
                </a:cubicBezTo>
                <a:cubicBezTo>
                  <a:pt x="8191796" y="6227696"/>
                  <a:pt x="8191796" y="6227696"/>
                  <a:pt x="8181727" y="6217620"/>
                </a:cubicBezTo>
                <a:cubicBezTo>
                  <a:pt x="8181727" y="6217620"/>
                  <a:pt x="8181727" y="6217620"/>
                  <a:pt x="8196832" y="6207544"/>
                </a:cubicBezTo>
                <a:cubicBezTo>
                  <a:pt x="8196832" y="6207544"/>
                  <a:pt x="8196832" y="6207544"/>
                  <a:pt x="8191796" y="6192429"/>
                </a:cubicBezTo>
                <a:cubicBezTo>
                  <a:pt x="8176693" y="6207544"/>
                  <a:pt x="8146483" y="6212581"/>
                  <a:pt x="8131378" y="6222658"/>
                </a:cubicBezTo>
                <a:cubicBezTo>
                  <a:pt x="8131378" y="6222658"/>
                  <a:pt x="8131378" y="6222658"/>
                  <a:pt x="8111239" y="6268001"/>
                </a:cubicBezTo>
                <a:cubicBezTo>
                  <a:pt x="8111239" y="6268001"/>
                  <a:pt x="8111239" y="6268001"/>
                  <a:pt x="8081029" y="6283115"/>
                </a:cubicBezTo>
                <a:cubicBezTo>
                  <a:pt x="8081029" y="6283115"/>
                  <a:pt x="8081029" y="6283115"/>
                  <a:pt x="8091098" y="6293191"/>
                </a:cubicBezTo>
                <a:cubicBezTo>
                  <a:pt x="8091098" y="6293191"/>
                  <a:pt x="8091098" y="6293191"/>
                  <a:pt x="8070960" y="6308306"/>
                </a:cubicBezTo>
                <a:cubicBezTo>
                  <a:pt x="8070960" y="6308306"/>
                  <a:pt x="8070960" y="6308306"/>
                  <a:pt x="7945086" y="6308306"/>
                </a:cubicBezTo>
                <a:cubicBezTo>
                  <a:pt x="7945086" y="6308306"/>
                  <a:pt x="7945086" y="6308306"/>
                  <a:pt x="7945086" y="6298229"/>
                </a:cubicBezTo>
                <a:cubicBezTo>
                  <a:pt x="7945086" y="6298229"/>
                  <a:pt x="7945086" y="6298229"/>
                  <a:pt x="7980331" y="6283115"/>
                </a:cubicBezTo>
                <a:cubicBezTo>
                  <a:pt x="7980331" y="6283115"/>
                  <a:pt x="7980331" y="6283115"/>
                  <a:pt x="8005506" y="6257924"/>
                </a:cubicBezTo>
                <a:cubicBezTo>
                  <a:pt x="8005506" y="6257924"/>
                  <a:pt x="8005506" y="6257924"/>
                  <a:pt x="8000472" y="6242810"/>
                </a:cubicBezTo>
                <a:cubicBezTo>
                  <a:pt x="8000472" y="6242810"/>
                  <a:pt x="8000472" y="6242810"/>
                  <a:pt x="8040750" y="6217620"/>
                </a:cubicBezTo>
                <a:cubicBezTo>
                  <a:pt x="8040750" y="6217620"/>
                  <a:pt x="8040750" y="6212581"/>
                  <a:pt x="8035716" y="6207544"/>
                </a:cubicBezTo>
                <a:cubicBezTo>
                  <a:pt x="8035716" y="6207544"/>
                  <a:pt x="8035716" y="6207544"/>
                  <a:pt x="8075995" y="6232733"/>
                </a:cubicBezTo>
                <a:cubicBezTo>
                  <a:pt x="8075995" y="6232733"/>
                  <a:pt x="8075995" y="6232733"/>
                  <a:pt x="8086064" y="6227696"/>
                </a:cubicBezTo>
                <a:cubicBezTo>
                  <a:pt x="8086064" y="6227696"/>
                  <a:pt x="8086064" y="6227696"/>
                  <a:pt x="8075995" y="6217620"/>
                </a:cubicBezTo>
                <a:cubicBezTo>
                  <a:pt x="8075995" y="6217620"/>
                  <a:pt x="8075995" y="6217620"/>
                  <a:pt x="8055854" y="6212581"/>
                </a:cubicBezTo>
                <a:cubicBezTo>
                  <a:pt x="8055854" y="6212581"/>
                  <a:pt x="8055854" y="6212581"/>
                  <a:pt x="8070960" y="6192429"/>
                </a:cubicBezTo>
                <a:cubicBezTo>
                  <a:pt x="8070960" y="6192429"/>
                  <a:pt x="8070960" y="6192429"/>
                  <a:pt x="8070960" y="6182353"/>
                </a:cubicBezTo>
                <a:cubicBezTo>
                  <a:pt x="8050820" y="6222658"/>
                  <a:pt x="8000472" y="6187392"/>
                  <a:pt x="7980331" y="6197467"/>
                </a:cubicBezTo>
                <a:cubicBezTo>
                  <a:pt x="7980331" y="6197467"/>
                  <a:pt x="7980331" y="6197467"/>
                  <a:pt x="7940051" y="6237772"/>
                </a:cubicBezTo>
                <a:cubicBezTo>
                  <a:pt x="7940051" y="6237772"/>
                  <a:pt x="7940051" y="6237772"/>
                  <a:pt x="7945086" y="6242810"/>
                </a:cubicBezTo>
                <a:cubicBezTo>
                  <a:pt x="7945086" y="6242810"/>
                  <a:pt x="7945086" y="6242810"/>
                  <a:pt x="7869563" y="6308306"/>
                </a:cubicBezTo>
                <a:cubicBezTo>
                  <a:pt x="7869563" y="6308306"/>
                  <a:pt x="7869563" y="6308306"/>
                  <a:pt x="7753760" y="6308306"/>
                </a:cubicBezTo>
                <a:cubicBezTo>
                  <a:pt x="7768865" y="6298229"/>
                  <a:pt x="7728586" y="6318382"/>
                  <a:pt x="7758796" y="6293191"/>
                </a:cubicBezTo>
                <a:cubicBezTo>
                  <a:pt x="7758796" y="6293191"/>
                  <a:pt x="7758796" y="6293191"/>
                  <a:pt x="7738655" y="6298229"/>
                </a:cubicBezTo>
                <a:cubicBezTo>
                  <a:pt x="7738655" y="6298229"/>
                  <a:pt x="7738655" y="6298229"/>
                  <a:pt x="7753760" y="6262963"/>
                </a:cubicBezTo>
                <a:cubicBezTo>
                  <a:pt x="7783970" y="6262963"/>
                  <a:pt x="7733621" y="6247849"/>
                  <a:pt x="7778934" y="6242810"/>
                </a:cubicBezTo>
                <a:cubicBezTo>
                  <a:pt x="7778934" y="6242810"/>
                  <a:pt x="7778934" y="6242810"/>
                  <a:pt x="7773900" y="6237772"/>
                </a:cubicBezTo>
                <a:cubicBezTo>
                  <a:pt x="7748726" y="6252886"/>
                  <a:pt x="7723552" y="6247849"/>
                  <a:pt x="7718516" y="6252886"/>
                </a:cubicBezTo>
                <a:cubicBezTo>
                  <a:pt x="7718516" y="6252886"/>
                  <a:pt x="7718516" y="6252886"/>
                  <a:pt x="7778934" y="6192429"/>
                </a:cubicBezTo>
                <a:cubicBezTo>
                  <a:pt x="7778934" y="6192429"/>
                  <a:pt x="7778934" y="6192429"/>
                  <a:pt x="7854458" y="6142048"/>
                </a:cubicBezTo>
                <a:cubicBezTo>
                  <a:pt x="7854458" y="6142048"/>
                  <a:pt x="7854458" y="6142048"/>
                  <a:pt x="7854458" y="6131971"/>
                </a:cubicBezTo>
                <a:cubicBezTo>
                  <a:pt x="7854458" y="6131971"/>
                  <a:pt x="7854458" y="6131971"/>
                  <a:pt x="7874598" y="6126933"/>
                </a:cubicBezTo>
                <a:cubicBezTo>
                  <a:pt x="7894738" y="6111819"/>
                  <a:pt x="7904807" y="6086628"/>
                  <a:pt x="7904807" y="6061438"/>
                </a:cubicBezTo>
                <a:cubicBezTo>
                  <a:pt x="7904807" y="6061438"/>
                  <a:pt x="7904807" y="6061438"/>
                  <a:pt x="7884668" y="6081591"/>
                </a:cubicBezTo>
                <a:cubicBezTo>
                  <a:pt x="7809144" y="6116857"/>
                  <a:pt x="7733621" y="6212581"/>
                  <a:pt x="7663131" y="6262963"/>
                </a:cubicBezTo>
                <a:cubicBezTo>
                  <a:pt x="7663131" y="6262963"/>
                  <a:pt x="7663131" y="6262963"/>
                  <a:pt x="7663131" y="6283115"/>
                </a:cubicBezTo>
                <a:cubicBezTo>
                  <a:pt x="7663131" y="6283115"/>
                  <a:pt x="7663131" y="6283115"/>
                  <a:pt x="7637956" y="6308306"/>
                </a:cubicBezTo>
                <a:cubicBezTo>
                  <a:pt x="7637956" y="6308306"/>
                  <a:pt x="7637956" y="6308306"/>
                  <a:pt x="7542294" y="6308306"/>
                </a:cubicBezTo>
                <a:cubicBezTo>
                  <a:pt x="7542294" y="6308306"/>
                  <a:pt x="7542294" y="6308306"/>
                  <a:pt x="7587608" y="6252886"/>
                </a:cubicBezTo>
                <a:cubicBezTo>
                  <a:pt x="7587608" y="6252886"/>
                  <a:pt x="7587608" y="6252886"/>
                  <a:pt x="7587608" y="6242810"/>
                </a:cubicBezTo>
                <a:cubicBezTo>
                  <a:pt x="7587608" y="6242810"/>
                  <a:pt x="7587608" y="6242810"/>
                  <a:pt x="7663131" y="6167239"/>
                </a:cubicBezTo>
                <a:cubicBezTo>
                  <a:pt x="7637956" y="6152124"/>
                  <a:pt x="7668166" y="6147087"/>
                  <a:pt x="7658097" y="6131971"/>
                </a:cubicBezTo>
                <a:cubicBezTo>
                  <a:pt x="7658097" y="6131971"/>
                  <a:pt x="7658097" y="6131971"/>
                  <a:pt x="7658097" y="6121896"/>
                </a:cubicBezTo>
                <a:cubicBezTo>
                  <a:pt x="7658097" y="6121896"/>
                  <a:pt x="7658097" y="6121896"/>
                  <a:pt x="7612782" y="6142048"/>
                </a:cubicBezTo>
                <a:cubicBezTo>
                  <a:pt x="7612782" y="6142048"/>
                  <a:pt x="7612782" y="6142048"/>
                  <a:pt x="7577538" y="6177315"/>
                </a:cubicBezTo>
                <a:cubicBezTo>
                  <a:pt x="7577538" y="6177315"/>
                  <a:pt x="7577538" y="6177315"/>
                  <a:pt x="7612782" y="6121896"/>
                </a:cubicBezTo>
                <a:cubicBezTo>
                  <a:pt x="7612782" y="6121896"/>
                  <a:pt x="7612782" y="6121896"/>
                  <a:pt x="7632922" y="6106780"/>
                </a:cubicBezTo>
                <a:cubicBezTo>
                  <a:pt x="7632922" y="6106780"/>
                  <a:pt x="7632922" y="6106780"/>
                  <a:pt x="7622853" y="6096705"/>
                </a:cubicBezTo>
                <a:cubicBezTo>
                  <a:pt x="7622853" y="6096705"/>
                  <a:pt x="7622853" y="6096705"/>
                  <a:pt x="7637956" y="6081591"/>
                </a:cubicBezTo>
                <a:cubicBezTo>
                  <a:pt x="7637956" y="6081591"/>
                  <a:pt x="7637956" y="6081591"/>
                  <a:pt x="7632922" y="6071514"/>
                </a:cubicBezTo>
                <a:cubicBezTo>
                  <a:pt x="7632922" y="6071514"/>
                  <a:pt x="7632922" y="6071514"/>
                  <a:pt x="7607748" y="6081591"/>
                </a:cubicBezTo>
                <a:cubicBezTo>
                  <a:pt x="7592643" y="6086628"/>
                  <a:pt x="7632922" y="6091666"/>
                  <a:pt x="7602712" y="6101743"/>
                </a:cubicBezTo>
                <a:cubicBezTo>
                  <a:pt x="7602712" y="6101743"/>
                  <a:pt x="7602712" y="6101743"/>
                  <a:pt x="7607748" y="6106780"/>
                </a:cubicBezTo>
                <a:cubicBezTo>
                  <a:pt x="7607748" y="6106780"/>
                  <a:pt x="7607748" y="6106780"/>
                  <a:pt x="7597678" y="6116857"/>
                </a:cubicBezTo>
                <a:cubicBezTo>
                  <a:pt x="7597678" y="6116857"/>
                  <a:pt x="7597678" y="6116857"/>
                  <a:pt x="7587608" y="6101743"/>
                </a:cubicBezTo>
                <a:cubicBezTo>
                  <a:pt x="7587608" y="6101743"/>
                  <a:pt x="7587608" y="6101743"/>
                  <a:pt x="7517120" y="6162201"/>
                </a:cubicBezTo>
                <a:cubicBezTo>
                  <a:pt x="7517120" y="6162201"/>
                  <a:pt x="7517120" y="6162201"/>
                  <a:pt x="7502014" y="6152124"/>
                </a:cubicBezTo>
                <a:cubicBezTo>
                  <a:pt x="7532224" y="6142048"/>
                  <a:pt x="7496980" y="6137010"/>
                  <a:pt x="7512084" y="6116857"/>
                </a:cubicBezTo>
                <a:cubicBezTo>
                  <a:pt x="7512084" y="6116857"/>
                  <a:pt x="7512084" y="6116857"/>
                  <a:pt x="7532224" y="6116857"/>
                </a:cubicBezTo>
                <a:cubicBezTo>
                  <a:pt x="7532224" y="6116857"/>
                  <a:pt x="7532224" y="6116857"/>
                  <a:pt x="7522155" y="6121896"/>
                </a:cubicBezTo>
                <a:cubicBezTo>
                  <a:pt x="7522155" y="6121896"/>
                  <a:pt x="7522155" y="6121896"/>
                  <a:pt x="7542294" y="6121896"/>
                </a:cubicBezTo>
                <a:cubicBezTo>
                  <a:pt x="7542294" y="6121896"/>
                  <a:pt x="7542294" y="6121896"/>
                  <a:pt x="7547330" y="6106780"/>
                </a:cubicBezTo>
                <a:cubicBezTo>
                  <a:pt x="7537258" y="6111819"/>
                  <a:pt x="7562433" y="6096705"/>
                  <a:pt x="7532224" y="6091666"/>
                </a:cubicBezTo>
                <a:cubicBezTo>
                  <a:pt x="7532224" y="6091666"/>
                  <a:pt x="7532224" y="6091666"/>
                  <a:pt x="7532224" y="6086628"/>
                </a:cubicBezTo>
                <a:cubicBezTo>
                  <a:pt x="7532224" y="6086628"/>
                  <a:pt x="7532224" y="6086628"/>
                  <a:pt x="7486910" y="6111819"/>
                </a:cubicBezTo>
                <a:cubicBezTo>
                  <a:pt x="7486910" y="6111819"/>
                  <a:pt x="7486910" y="6111819"/>
                  <a:pt x="7476840" y="6131971"/>
                </a:cubicBezTo>
                <a:cubicBezTo>
                  <a:pt x="7476840" y="6131971"/>
                  <a:pt x="7476840" y="6131971"/>
                  <a:pt x="7461735" y="6142048"/>
                </a:cubicBezTo>
                <a:cubicBezTo>
                  <a:pt x="7461735" y="6142048"/>
                  <a:pt x="7461735" y="6142048"/>
                  <a:pt x="7456701" y="6131971"/>
                </a:cubicBezTo>
                <a:cubicBezTo>
                  <a:pt x="7456701" y="6131971"/>
                  <a:pt x="7456701" y="6131971"/>
                  <a:pt x="7416422" y="6152124"/>
                </a:cubicBezTo>
                <a:cubicBezTo>
                  <a:pt x="7416422" y="6152124"/>
                  <a:pt x="7416422" y="6152124"/>
                  <a:pt x="7421457" y="6172276"/>
                </a:cubicBezTo>
                <a:cubicBezTo>
                  <a:pt x="7421457" y="6172276"/>
                  <a:pt x="7421457" y="6172276"/>
                  <a:pt x="7391247" y="6182353"/>
                </a:cubicBezTo>
                <a:cubicBezTo>
                  <a:pt x="7391247" y="6182353"/>
                  <a:pt x="7391247" y="6182353"/>
                  <a:pt x="7361036" y="6207544"/>
                </a:cubicBezTo>
                <a:cubicBezTo>
                  <a:pt x="7361036" y="6207544"/>
                  <a:pt x="7361036" y="6207544"/>
                  <a:pt x="7361036" y="6227696"/>
                </a:cubicBezTo>
                <a:cubicBezTo>
                  <a:pt x="7361036" y="6227696"/>
                  <a:pt x="7361036" y="6227696"/>
                  <a:pt x="7345933" y="6232733"/>
                </a:cubicBezTo>
                <a:cubicBezTo>
                  <a:pt x="7345933" y="6232733"/>
                  <a:pt x="7345933" y="6232733"/>
                  <a:pt x="7320758" y="6212581"/>
                </a:cubicBezTo>
                <a:cubicBezTo>
                  <a:pt x="7320758" y="6212581"/>
                  <a:pt x="7320758" y="6212581"/>
                  <a:pt x="7300618" y="6222658"/>
                </a:cubicBezTo>
                <a:cubicBezTo>
                  <a:pt x="7300618" y="6222658"/>
                  <a:pt x="7300618" y="6222658"/>
                  <a:pt x="7280479" y="6227696"/>
                </a:cubicBezTo>
                <a:cubicBezTo>
                  <a:pt x="7280479" y="6227696"/>
                  <a:pt x="7280479" y="6227696"/>
                  <a:pt x="7275444" y="6227696"/>
                </a:cubicBezTo>
                <a:cubicBezTo>
                  <a:pt x="7280479" y="6227696"/>
                  <a:pt x="7280479" y="6227696"/>
                  <a:pt x="7280479" y="6222658"/>
                </a:cubicBezTo>
                <a:cubicBezTo>
                  <a:pt x="7285514" y="6217620"/>
                  <a:pt x="7285514" y="6207544"/>
                  <a:pt x="7275444" y="6192429"/>
                </a:cubicBezTo>
                <a:cubicBezTo>
                  <a:pt x="7275444" y="6192429"/>
                  <a:pt x="7275444" y="6192429"/>
                  <a:pt x="7340898" y="6152124"/>
                </a:cubicBezTo>
                <a:cubicBezTo>
                  <a:pt x="7340898" y="6152124"/>
                  <a:pt x="7340898" y="6152124"/>
                  <a:pt x="7340898" y="6131971"/>
                </a:cubicBezTo>
                <a:cubicBezTo>
                  <a:pt x="7340898" y="6131971"/>
                  <a:pt x="7340898" y="6131971"/>
                  <a:pt x="7315723" y="6121896"/>
                </a:cubicBezTo>
                <a:cubicBezTo>
                  <a:pt x="7315723" y="6121896"/>
                  <a:pt x="7315723" y="6121896"/>
                  <a:pt x="7300618" y="6121896"/>
                </a:cubicBezTo>
                <a:cubicBezTo>
                  <a:pt x="7300618" y="6121896"/>
                  <a:pt x="7300618" y="6121896"/>
                  <a:pt x="7280479" y="6142048"/>
                </a:cubicBezTo>
                <a:cubicBezTo>
                  <a:pt x="7280479" y="6142048"/>
                  <a:pt x="7280479" y="6142048"/>
                  <a:pt x="7270410" y="6137010"/>
                </a:cubicBezTo>
                <a:cubicBezTo>
                  <a:pt x="7270410" y="6137010"/>
                  <a:pt x="7270410" y="6137010"/>
                  <a:pt x="7245235" y="6157162"/>
                </a:cubicBezTo>
                <a:cubicBezTo>
                  <a:pt x="7245235" y="6157162"/>
                  <a:pt x="7245235" y="6157162"/>
                  <a:pt x="7230130" y="6142048"/>
                </a:cubicBezTo>
                <a:cubicBezTo>
                  <a:pt x="7230130" y="6142048"/>
                  <a:pt x="7230130" y="6142048"/>
                  <a:pt x="7215025" y="6157162"/>
                </a:cubicBezTo>
                <a:cubicBezTo>
                  <a:pt x="7215025" y="6157162"/>
                  <a:pt x="7215025" y="6157162"/>
                  <a:pt x="7209991" y="6157162"/>
                </a:cubicBezTo>
                <a:cubicBezTo>
                  <a:pt x="7235166" y="6101743"/>
                  <a:pt x="7285514" y="6096705"/>
                  <a:pt x="7300618" y="6036248"/>
                </a:cubicBezTo>
                <a:cubicBezTo>
                  <a:pt x="7300618" y="6036248"/>
                  <a:pt x="7300618" y="6036248"/>
                  <a:pt x="7290548" y="6031209"/>
                </a:cubicBezTo>
                <a:cubicBezTo>
                  <a:pt x="7260340" y="6046323"/>
                  <a:pt x="7240200" y="6081591"/>
                  <a:pt x="7199920" y="6076552"/>
                </a:cubicBezTo>
                <a:cubicBezTo>
                  <a:pt x="7199920" y="6076552"/>
                  <a:pt x="7199920" y="6076552"/>
                  <a:pt x="7215025" y="6066475"/>
                </a:cubicBezTo>
                <a:cubicBezTo>
                  <a:pt x="7215025" y="6066475"/>
                  <a:pt x="7215025" y="6066475"/>
                  <a:pt x="7220060" y="6046323"/>
                </a:cubicBezTo>
                <a:cubicBezTo>
                  <a:pt x="7220060" y="6046323"/>
                  <a:pt x="7220060" y="6046323"/>
                  <a:pt x="7209991" y="6046323"/>
                </a:cubicBezTo>
                <a:cubicBezTo>
                  <a:pt x="7184816" y="6061438"/>
                  <a:pt x="7154606" y="6081591"/>
                  <a:pt x="7139502" y="6106780"/>
                </a:cubicBezTo>
                <a:cubicBezTo>
                  <a:pt x="7129432" y="6101743"/>
                  <a:pt x="7144537" y="6131971"/>
                  <a:pt x="7129432" y="6101743"/>
                </a:cubicBezTo>
                <a:cubicBezTo>
                  <a:pt x="7129432" y="6101743"/>
                  <a:pt x="7129432" y="6101743"/>
                  <a:pt x="7119362" y="6106780"/>
                </a:cubicBezTo>
                <a:cubicBezTo>
                  <a:pt x="7119362" y="6106780"/>
                  <a:pt x="7119362" y="6106780"/>
                  <a:pt x="7129432" y="6116857"/>
                </a:cubicBezTo>
                <a:cubicBezTo>
                  <a:pt x="7129432" y="6116857"/>
                  <a:pt x="7129432" y="6116857"/>
                  <a:pt x="7119362" y="6111819"/>
                </a:cubicBezTo>
                <a:cubicBezTo>
                  <a:pt x="7089152" y="6116857"/>
                  <a:pt x="7129432" y="6096705"/>
                  <a:pt x="7089152" y="6116857"/>
                </a:cubicBezTo>
                <a:cubicBezTo>
                  <a:pt x="7089152" y="6116857"/>
                  <a:pt x="7089152" y="6116857"/>
                  <a:pt x="7109292" y="6101743"/>
                </a:cubicBezTo>
                <a:cubicBezTo>
                  <a:pt x="7109292" y="6101743"/>
                  <a:pt x="7109292" y="6101743"/>
                  <a:pt x="7109292" y="6081591"/>
                </a:cubicBezTo>
                <a:cubicBezTo>
                  <a:pt x="7109292" y="6081591"/>
                  <a:pt x="7109292" y="6081591"/>
                  <a:pt x="7159642" y="6051361"/>
                </a:cubicBezTo>
                <a:cubicBezTo>
                  <a:pt x="7159642" y="6051361"/>
                  <a:pt x="7159642" y="6051361"/>
                  <a:pt x="7164676" y="6031209"/>
                </a:cubicBezTo>
                <a:cubicBezTo>
                  <a:pt x="7164676" y="6031209"/>
                  <a:pt x="7164676" y="6031209"/>
                  <a:pt x="7159642" y="6026171"/>
                </a:cubicBezTo>
                <a:cubicBezTo>
                  <a:pt x="7159642" y="6026171"/>
                  <a:pt x="7159642" y="6026171"/>
                  <a:pt x="7154606" y="6011057"/>
                </a:cubicBezTo>
                <a:cubicBezTo>
                  <a:pt x="7154606" y="6011057"/>
                  <a:pt x="7154606" y="6011057"/>
                  <a:pt x="7164676" y="6000981"/>
                </a:cubicBezTo>
                <a:cubicBezTo>
                  <a:pt x="7164676" y="6000981"/>
                  <a:pt x="7164676" y="6000981"/>
                  <a:pt x="7159642" y="5990904"/>
                </a:cubicBezTo>
                <a:cubicBezTo>
                  <a:pt x="7129432" y="5985866"/>
                  <a:pt x="7124396" y="6000981"/>
                  <a:pt x="7104257" y="6006018"/>
                </a:cubicBezTo>
                <a:cubicBezTo>
                  <a:pt x="7104257" y="6006018"/>
                  <a:pt x="7104257" y="6006018"/>
                  <a:pt x="7099222" y="6016095"/>
                </a:cubicBezTo>
                <a:cubicBezTo>
                  <a:pt x="7099222" y="6016095"/>
                  <a:pt x="7099222" y="6016095"/>
                  <a:pt x="7139502" y="6011057"/>
                </a:cubicBezTo>
                <a:cubicBezTo>
                  <a:pt x="7109292" y="6021134"/>
                  <a:pt x="7089152" y="6016095"/>
                  <a:pt x="7063978" y="6021134"/>
                </a:cubicBezTo>
                <a:cubicBezTo>
                  <a:pt x="7063978" y="6021134"/>
                  <a:pt x="7063978" y="6021134"/>
                  <a:pt x="7084118" y="5990904"/>
                </a:cubicBezTo>
                <a:cubicBezTo>
                  <a:pt x="7084118" y="5990904"/>
                  <a:pt x="7084118" y="5990904"/>
                  <a:pt x="7079082" y="5975790"/>
                </a:cubicBezTo>
                <a:cubicBezTo>
                  <a:pt x="7079082" y="5980829"/>
                  <a:pt x="7074047" y="5975790"/>
                  <a:pt x="7069013" y="5970752"/>
                </a:cubicBezTo>
                <a:cubicBezTo>
                  <a:pt x="7079082" y="5960675"/>
                  <a:pt x="7079082" y="5940522"/>
                  <a:pt x="7089152" y="5935485"/>
                </a:cubicBezTo>
                <a:cubicBezTo>
                  <a:pt x="7089152" y="5935485"/>
                  <a:pt x="7089152" y="5935485"/>
                  <a:pt x="7134468" y="5920370"/>
                </a:cubicBezTo>
                <a:cubicBezTo>
                  <a:pt x="7134468" y="5920370"/>
                  <a:pt x="7134468" y="5920370"/>
                  <a:pt x="7149571" y="5885103"/>
                </a:cubicBezTo>
                <a:cubicBezTo>
                  <a:pt x="7149571" y="5885103"/>
                  <a:pt x="7149571" y="5885103"/>
                  <a:pt x="7169712" y="5880065"/>
                </a:cubicBezTo>
                <a:cubicBezTo>
                  <a:pt x="7169712" y="5880065"/>
                  <a:pt x="7169712" y="5880065"/>
                  <a:pt x="7179781" y="5864951"/>
                </a:cubicBezTo>
                <a:cubicBezTo>
                  <a:pt x="7179781" y="5864951"/>
                  <a:pt x="7179781" y="5864951"/>
                  <a:pt x="7154606" y="5864951"/>
                </a:cubicBezTo>
                <a:cubicBezTo>
                  <a:pt x="7154606" y="5864951"/>
                  <a:pt x="7154606" y="5864951"/>
                  <a:pt x="7139502" y="5895180"/>
                </a:cubicBezTo>
                <a:cubicBezTo>
                  <a:pt x="7139502" y="5895180"/>
                  <a:pt x="7139502" y="5895180"/>
                  <a:pt x="7119362" y="5880065"/>
                </a:cubicBezTo>
                <a:cubicBezTo>
                  <a:pt x="7119362" y="5880065"/>
                  <a:pt x="7119362" y="5880065"/>
                  <a:pt x="7129432" y="5869989"/>
                </a:cubicBezTo>
                <a:cubicBezTo>
                  <a:pt x="7129432" y="5869989"/>
                  <a:pt x="7129432" y="5869989"/>
                  <a:pt x="7119362" y="5864951"/>
                </a:cubicBezTo>
                <a:cubicBezTo>
                  <a:pt x="7119362" y="5864951"/>
                  <a:pt x="7119362" y="5864951"/>
                  <a:pt x="7154606" y="5804494"/>
                </a:cubicBezTo>
                <a:cubicBezTo>
                  <a:pt x="7154606" y="5804494"/>
                  <a:pt x="7154606" y="5804494"/>
                  <a:pt x="7209991" y="5764189"/>
                </a:cubicBezTo>
                <a:cubicBezTo>
                  <a:pt x="7209991" y="5764189"/>
                  <a:pt x="7209991" y="5764189"/>
                  <a:pt x="7209991" y="5754112"/>
                </a:cubicBezTo>
                <a:cubicBezTo>
                  <a:pt x="7209991" y="5754112"/>
                  <a:pt x="7209991" y="5754112"/>
                  <a:pt x="7204956" y="5754112"/>
                </a:cubicBezTo>
                <a:cubicBezTo>
                  <a:pt x="7204956" y="5754112"/>
                  <a:pt x="7204956" y="5754112"/>
                  <a:pt x="7194886" y="5764189"/>
                </a:cubicBezTo>
                <a:cubicBezTo>
                  <a:pt x="7194886" y="5764189"/>
                  <a:pt x="7194886" y="5764189"/>
                  <a:pt x="7169712" y="5769227"/>
                </a:cubicBezTo>
                <a:cubicBezTo>
                  <a:pt x="7159642" y="5829685"/>
                  <a:pt x="7084118" y="5819608"/>
                  <a:pt x="7063978" y="5885103"/>
                </a:cubicBezTo>
                <a:cubicBezTo>
                  <a:pt x="7063978" y="5885103"/>
                  <a:pt x="7063978" y="5885103"/>
                  <a:pt x="7028734" y="5885103"/>
                </a:cubicBezTo>
                <a:cubicBezTo>
                  <a:pt x="7028734" y="5885103"/>
                  <a:pt x="7028734" y="5885103"/>
                  <a:pt x="7023698" y="5905256"/>
                </a:cubicBezTo>
                <a:cubicBezTo>
                  <a:pt x="7023698" y="5905256"/>
                  <a:pt x="7023698" y="5905256"/>
                  <a:pt x="6988454" y="5920370"/>
                </a:cubicBezTo>
                <a:cubicBezTo>
                  <a:pt x="6988454" y="5920370"/>
                  <a:pt x="6988454" y="5920370"/>
                  <a:pt x="6993490" y="5930447"/>
                </a:cubicBezTo>
                <a:cubicBezTo>
                  <a:pt x="6993490" y="5930447"/>
                  <a:pt x="6993490" y="5930447"/>
                  <a:pt x="6958246" y="5955638"/>
                </a:cubicBezTo>
                <a:cubicBezTo>
                  <a:pt x="6958246" y="5955638"/>
                  <a:pt x="6958246" y="5955638"/>
                  <a:pt x="6943140" y="5950599"/>
                </a:cubicBezTo>
                <a:cubicBezTo>
                  <a:pt x="6943140" y="5950599"/>
                  <a:pt x="6943140" y="5950599"/>
                  <a:pt x="6943140" y="5965713"/>
                </a:cubicBezTo>
                <a:cubicBezTo>
                  <a:pt x="6943140" y="5965713"/>
                  <a:pt x="6943140" y="5965713"/>
                  <a:pt x="6917966" y="6000981"/>
                </a:cubicBezTo>
                <a:cubicBezTo>
                  <a:pt x="6917966" y="6000981"/>
                  <a:pt x="6917966" y="6000981"/>
                  <a:pt x="6917966" y="6021134"/>
                </a:cubicBezTo>
                <a:cubicBezTo>
                  <a:pt x="6917966" y="6021134"/>
                  <a:pt x="6917966" y="6021134"/>
                  <a:pt x="6892792" y="6021134"/>
                </a:cubicBezTo>
                <a:cubicBezTo>
                  <a:pt x="6892792" y="6016095"/>
                  <a:pt x="6872651" y="6021134"/>
                  <a:pt x="6897826" y="6006018"/>
                </a:cubicBezTo>
                <a:cubicBezTo>
                  <a:pt x="6897826" y="6006018"/>
                  <a:pt x="6897826" y="6006018"/>
                  <a:pt x="6887756" y="6000981"/>
                </a:cubicBezTo>
                <a:cubicBezTo>
                  <a:pt x="6887756" y="6000981"/>
                  <a:pt x="6887756" y="6000981"/>
                  <a:pt x="6872651" y="6021134"/>
                </a:cubicBezTo>
                <a:cubicBezTo>
                  <a:pt x="6872651" y="6021134"/>
                  <a:pt x="6872651" y="6021134"/>
                  <a:pt x="6842442" y="6000981"/>
                </a:cubicBezTo>
                <a:cubicBezTo>
                  <a:pt x="6842442" y="6000981"/>
                  <a:pt x="6842442" y="6000981"/>
                  <a:pt x="6832372" y="6011057"/>
                </a:cubicBezTo>
                <a:cubicBezTo>
                  <a:pt x="6832372" y="6011057"/>
                  <a:pt x="6832372" y="6011057"/>
                  <a:pt x="6822302" y="6036248"/>
                </a:cubicBezTo>
                <a:cubicBezTo>
                  <a:pt x="6822302" y="6036248"/>
                  <a:pt x="6822302" y="6036248"/>
                  <a:pt x="6817268" y="6021134"/>
                </a:cubicBezTo>
                <a:cubicBezTo>
                  <a:pt x="6817268" y="6021134"/>
                  <a:pt x="6817268" y="6021134"/>
                  <a:pt x="6782024" y="6046323"/>
                </a:cubicBezTo>
                <a:cubicBezTo>
                  <a:pt x="6771952" y="6056400"/>
                  <a:pt x="6761883" y="6071514"/>
                  <a:pt x="6751814" y="6086628"/>
                </a:cubicBezTo>
                <a:cubicBezTo>
                  <a:pt x="6751814" y="6086628"/>
                  <a:pt x="6751814" y="6086628"/>
                  <a:pt x="6746778" y="6086628"/>
                </a:cubicBezTo>
                <a:cubicBezTo>
                  <a:pt x="6746778" y="6086628"/>
                  <a:pt x="6746778" y="6086628"/>
                  <a:pt x="6746778" y="6061438"/>
                </a:cubicBezTo>
                <a:cubicBezTo>
                  <a:pt x="6746778" y="6061438"/>
                  <a:pt x="6746778" y="6061438"/>
                  <a:pt x="6716570" y="6061438"/>
                </a:cubicBezTo>
                <a:cubicBezTo>
                  <a:pt x="6716570" y="6061438"/>
                  <a:pt x="6716570" y="6061438"/>
                  <a:pt x="6746778" y="6051361"/>
                </a:cubicBezTo>
                <a:cubicBezTo>
                  <a:pt x="6746778" y="6051361"/>
                  <a:pt x="6746778" y="6051361"/>
                  <a:pt x="6746778" y="6031209"/>
                </a:cubicBezTo>
                <a:cubicBezTo>
                  <a:pt x="6746778" y="6031209"/>
                  <a:pt x="6746778" y="6031209"/>
                  <a:pt x="6756849" y="6031209"/>
                </a:cubicBezTo>
                <a:cubicBezTo>
                  <a:pt x="6756849" y="6031209"/>
                  <a:pt x="6756849" y="6031209"/>
                  <a:pt x="6761883" y="6006018"/>
                </a:cubicBezTo>
                <a:cubicBezTo>
                  <a:pt x="6761883" y="6006018"/>
                  <a:pt x="6761883" y="6006018"/>
                  <a:pt x="6782024" y="6016095"/>
                </a:cubicBezTo>
                <a:cubicBezTo>
                  <a:pt x="6782024" y="6016095"/>
                  <a:pt x="6782024" y="6016095"/>
                  <a:pt x="6822302" y="5990904"/>
                </a:cubicBezTo>
                <a:cubicBezTo>
                  <a:pt x="6822302" y="5990904"/>
                  <a:pt x="6822302" y="5990904"/>
                  <a:pt x="6827337" y="5970752"/>
                </a:cubicBezTo>
                <a:cubicBezTo>
                  <a:pt x="6827337" y="5970752"/>
                  <a:pt x="6827337" y="5970752"/>
                  <a:pt x="6807198" y="5970752"/>
                </a:cubicBezTo>
                <a:cubicBezTo>
                  <a:pt x="6807198" y="5970752"/>
                  <a:pt x="6807198" y="5970752"/>
                  <a:pt x="6792093" y="5985866"/>
                </a:cubicBezTo>
                <a:cubicBezTo>
                  <a:pt x="6782024" y="5980829"/>
                  <a:pt x="6812232" y="5975790"/>
                  <a:pt x="6776988" y="5980829"/>
                </a:cubicBezTo>
                <a:cubicBezTo>
                  <a:pt x="6771952" y="5980829"/>
                  <a:pt x="6807198" y="5965713"/>
                  <a:pt x="6802162" y="5955638"/>
                </a:cubicBezTo>
                <a:cubicBezTo>
                  <a:pt x="6802162" y="5955638"/>
                  <a:pt x="6802162" y="5955638"/>
                  <a:pt x="6766918" y="5955638"/>
                </a:cubicBezTo>
                <a:cubicBezTo>
                  <a:pt x="6766918" y="5955638"/>
                  <a:pt x="6766918" y="5955638"/>
                  <a:pt x="6792093" y="5940522"/>
                </a:cubicBezTo>
                <a:cubicBezTo>
                  <a:pt x="6792093" y="5940522"/>
                  <a:pt x="6792093" y="5940522"/>
                  <a:pt x="6792093" y="5920370"/>
                </a:cubicBezTo>
                <a:cubicBezTo>
                  <a:pt x="6771952" y="5925408"/>
                  <a:pt x="6756849" y="5960675"/>
                  <a:pt x="6726639" y="5955638"/>
                </a:cubicBezTo>
                <a:cubicBezTo>
                  <a:pt x="6726639" y="5955638"/>
                  <a:pt x="6726639" y="5955638"/>
                  <a:pt x="6726639" y="5935485"/>
                </a:cubicBezTo>
                <a:cubicBezTo>
                  <a:pt x="6726639" y="5935485"/>
                  <a:pt x="6726639" y="5935485"/>
                  <a:pt x="6706500" y="5945561"/>
                </a:cubicBezTo>
                <a:cubicBezTo>
                  <a:pt x="6706500" y="5945561"/>
                  <a:pt x="6706500" y="5945561"/>
                  <a:pt x="6716570" y="5930447"/>
                </a:cubicBezTo>
                <a:cubicBezTo>
                  <a:pt x="6716570" y="5930447"/>
                  <a:pt x="6716570" y="5930447"/>
                  <a:pt x="6731674" y="5930447"/>
                </a:cubicBezTo>
                <a:cubicBezTo>
                  <a:pt x="6731674" y="5930447"/>
                  <a:pt x="6731674" y="5930447"/>
                  <a:pt x="6746778" y="5915333"/>
                </a:cubicBezTo>
                <a:cubicBezTo>
                  <a:pt x="6746778" y="5915333"/>
                  <a:pt x="6746778" y="5915333"/>
                  <a:pt x="6761883" y="5920370"/>
                </a:cubicBezTo>
                <a:cubicBezTo>
                  <a:pt x="6766918" y="5915333"/>
                  <a:pt x="6736708" y="5905256"/>
                  <a:pt x="6771952" y="5915333"/>
                </a:cubicBezTo>
                <a:cubicBezTo>
                  <a:pt x="6771952" y="5915333"/>
                  <a:pt x="6771952" y="5915333"/>
                  <a:pt x="6766918" y="5905256"/>
                </a:cubicBezTo>
                <a:cubicBezTo>
                  <a:pt x="6766918" y="5905256"/>
                  <a:pt x="6766918" y="5905256"/>
                  <a:pt x="6741744" y="5895180"/>
                </a:cubicBezTo>
                <a:cubicBezTo>
                  <a:pt x="6741744" y="5895180"/>
                  <a:pt x="6741744" y="5895180"/>
                  <a:pt x="6751814" y="5880065"/>
                </a:cubicBezTo>
                <a:cubicBezTo>
                  <a:pt x="6751814" y="5880065"/>
                  <a:pt x="6751814" y="5880065"/>
                  <a:pt x="6746778" y="5880065"/>
                </a:cubicBezTo>
                <a:cubicBezTo>
                  <a:pt x="6766918" y="5875028"/>
                  <a:pt x="6736708" y="5844799"/>
                  <a:pt x="6756849" y="5854876"/>
                </a:cubicBezTo>
                <a:cubicBezTo>
                  <a:pt x="6756849" y="5854876"/>
                  <a:pt x="6756849" y="5854876"/>
                  <a:pt x="6746778" y="5849837"/>
                </a:cubicBezTo>
                <a:cubicBezTo>
                  <a:pt x="6746778" y="5849837"/>
                  <a:pt x="6746778" y="5849837"/>
                  <a:pt x="6731674" y="5864951"/>
                </a:cubicBezTo>
                <a:cubicBezTo>
                  <a:pt x="6731674" y="5864951"/>
                  <a:pt x="6731674" y="5864951"/>
                  <a:pt x="6751814" y="5829685"/>
                </a:cubicBezTo>
                <a:cubicBezTo>
                  <a:pt x="6751814" y="5829685"/>
                  <a:pt x="6751814" y="5829685"/>
                  <a:pt x="6741744" y="5794417"/>
                </a:cubicBezTo>
                <a:cubicBezTo>
                  <a:pt x="6741744" y="5794417"/>
                  <a:pt x="6741744" y="5794417"/>
                  <a:pt x="6756849" y="5774264"/>
                </a:cubicBezTo>
                <a:cubicBezTo>
                  <a:pt x="6756849" y="5774264"/>
                  <a:pt x="6756849" y="5774264"/>
                  <a:pt x="6782024" y="5779303"/>
                </a:cubicBezTo>
                <a:cubicBezTo>
                  <a:pt x="6782024" y="5779303"/>
                  <a:pt x="6782024" y="5779303"/>
                  <a:pt x="6792093" y="5779303"/>
                </a:cubicBezTo>
                <a:cubicBezTo>
                  <a:pt x="6792093" y="5779303"/>
                  <a:pt x="6792093" y="5779303"/>
                  <a:pt x="6802162" y="5769227"/>
                </a:cubicBezTo>
                <a:cubicBezTo>
                  <a:pt x="6802162" y="5769227"/>
                  <a:pt x="6802162" y="5769227"/>
                  <a:pt x="6782024" y="5749075"/>
                </a:cubicBezTo>
                <a:cubicBezTo>
                  <a:pt x="6807198" y="5738998"/>
                  <a:pt x="6787058" y="5713807"/>
                  <a:pt x="6802162" y="5703731"/>
                </a:cubicBezTo>
                <a:cubicBezTo>
                  <a:pt x="6802162" y="5703731"/>
                  <a:pt x="6802162" y="5703731"/>
                  <a:pt x="6822302" y="5703731"/>
                </a:cubicBezTo>
                <a:cubicBezTo>
                  <a:pt x="6822302" y="5703731"/>
                  <a:pt x="6822302" y="5703731"/>
                  <a:pt x="6862582" y="5653350"/>
                </a:cubicBezTo>
                <a:cubicBezTo>
                  <a:pt x="6862582" y="5653350"/>
                  <a:pt x="6862582" y="5653350"/>
                  <a:pt x="6867617" y="5633197"/>
                </a:cubicBezTo>
                <a:cubicBezTo>
                  <a:pt x="6867617" y="5633197"/>
                  <a:pt x="6867617" y="5633197"/>
                  <a:pt x="6872651" y="5628160"/>
                </a:cubicBezTo>
                <a:cubicBezTo>
                  <a:pt x="6872651" y="5628160"/>
                  <a:pt x="6872651" y="5628160"/>
                  <a:pt x="6877686" y="5648313"/>
                </a:cubicBezTo>
                <a:cubicBezTo>
                  <a:pt x="6877686" y="5648313"/>
                  <a:pt x="6877686" y="5648313"/>
                  <a:pt x="6902861" y="5643274"/>
                </a:cubicBezTo>
                <a:cubicBezTo>
                  <a:pt x="6902861" y="5643274"/>
                  <a:pt x="6902861" y="5643274"/>
                  <a:pt x="6902861" y="5628160"/>
                </a:cubicBezTo>
                <a:cubicBezTo>
                  <a:pt x="6902861" y="5628160"/>
                  <a:pt x="6902861" y="5628160"/>
                  <a:pt x="6928036" y="5618083"/>
                </a:cubicBezTo>
                <a:cubicBezTo>
                  <a:pt x="6928036" y="5618083"/>
                  <a:pt x="6928036" y="5618083"/>
                  <a:pt x="6948174" y="5587854"/>
                </a:cubicBezTo>
                <a:cubicBezTo>
                  <a:pt x="6948174" y="5587854"/>
                  <a:pt x="6948174" y="5587854"/>
                  <a:pt x="6983420" y="5567701"/>
                </a:cubicBezTo>
                <a:cubicBezTo>
                  <a:pt x="6983420" y="5567701"/>
                  <a:pt x="6983420" y="5567701"/>
                  <a:pt x="6988454" y="5547549"/>
                </a:cubicBezTo>
                <a:cubicBezTo>
                  <a:pt x="7048872" y="5512282"/>
                  <a:pt x="7074047" y="5466939"/>
                  <a:pt x="7139502" y="5426634"/>
                </a:cubicBezTo>
                <a:cubicBezTo>
                  <a:pt x="7139502" y="5426634"/>
                  <a:pt x="7139502" y="5426634"/>
                  <a:pt x="7139502" y="5401443"/>
                </a:cubicBezTo>
                <a:cubicBezTo>
                  <a:pt x="7139502" y="5401443"/>
                  <a:pt x="7139502" y="5401443"/>
                  <a:pt x="7149571" y="5411520"/>
                </a:cubicBezTo>
                <a:cubicBezTo>
                  <a:pt x="7149571" y="5411520"/>
                  <a:pt x="7149571" y="5411520"/>
                  <a:pt x="7169712" y="5401443"/>
                </a:cubicBezTo>
                <a:cubicBezTo>
                  <a:pt x="7169712" y="5401443"/>
                  <a:pt x="7169712" y="5401443"/>
                  <a:pt x="7179781" y="5376254"/>
                </a:cubicBezTo>
                <a:cubicBezTo>
                  <a:pt x="7179781" y="5376254"/>
                  <a:pt x="7179781" y="5376254"/>
                  <a:pt x="7194886" y="5386329"/>
                </a:cubicBezTo>
                <a:cubicBezTo>
                  <a:pt x="7194886" y="5386329"/>
                  <a:pt x="7194886" y="5386329"/>
                  <a:pt x="7220060" y="5340986"/>
                </a:cubicBezTo>
                <a:cubicBezTo>
                  <a:pt x="7220060" y="5340986"/>
                  <a:pt x="7220060" y="5340986"/>
                  <a:pt x="7194886" y="5325872"/>
                </a:cubicBezTo>
                <a:cubicBezTo>
                  <a:pt x="7220060" y="5325872"/>
                  <a:pt x="7225094" y="5285567"/>
                  <a:pt x="7230130" y="5290606"/>
                </a:cubicBezTo>
                <a:cubicBezTo>
                  <a:pt x="7230130" y="5290606"/>
                  <a:pt x="7230130" y="5290606"/>
                  <a:pt x="7250269" y="5290606"/>
                </a:cubicBezTo>
                <a:cubicBezTo>
                  <a:pt x="7250269" y="5290606"/>
                  <a:pt x="7250269" y="5290606"/>
                  <a:pt x="7250269" y="5280529"/>
                </a:cubicBezTo>
                <a:cubicBezTo>
                  <a:pt x="7270410" y="5300681"/>
                  <a:pt x="7260340" y="5260376"/>
                  <a:pt x="7285514" y="5275490"/>
                </a:cubicBezTo>
                <a:cubicBezTo>
                  <a:pt x="7285514" y="5275490"/>
                  <a:pt x="7285514" y="5275490"/>
                  <a:pt x="7265374" y="5265415"/>
                </a:cubicBezTo>
                <a:cubicBezTo>
                  <a:pt x="7265374" y="5265415"/>
                  <a:pt x="7265374" y="5265415"/>
                  <a:pt x="7285514" y="5260376"/>
                </a:cubicBezTo>
                <a:cubicBezTo>
                  <a:pt x="7285514" y="5260376"/>
                  <a:pt x="7285514" y="5260376"/>
                  <a:pt x="7295584" y="5250301"/>
                </a:cubicBezTo>
                <a:cubicBezTo>
                  <a:pt x="7295584" y="5250301"/>
                  <a:pt x="7295584" y="5250301"/>
                  <a:pt x="7290548" y="5240224"/>
                </a:cubicBezTo>
                <a:cubicBezTo>
                  <a:pt x="7290548" y="5240224"/>
                  <a:pt x="7290548" y="5240224"/>
                  <a:pt x="7325792" y="5220071"/>
                </a:cubicBezTo>
                <a:cubicBezTo>
                  <a:pt x="7325792" y="5220071"/>
                  <a:pt x="7325792" y="5220071"/>
                  <a:pt x="7340898" y="5220071"/>
                </a:cubicBezTo>
                <a:cubicBezTo>
                  <a:pt x="7340898" y="5220071"/>
                  <a:pt x="7340898" y="5220071"/>
                  <a:pt x="7350967" y="5220071"/>
                </a:cubicBezTo>
                <a:cubicBezTo>
                  <a:pt x="7350967" y="5220071"/>
                  <a:pt x="7350967" y="5220071"/>
                  <a:pt x="7361036" y="5215033"/>
                </a:cubicBezTo>
                <a:cubicBezTo>
                  <a:pt x="7361036" y="5215033"/>
                  <a:pt x="7361036" y="5215033"/>
                  <a:pt x="7320758" y="5209996"/>
                </a:cubicBezTo>
                <a:cubicBezTo>
                  <a:pt x="7320758" y="5209996"/>
                  <a:pt x="7320758" y="5209996"/>
                  <a:pt x="7340898" y="5199919"/>
                </a:cubicBezTo>
                <a:cubicBezTo>
                  <a:pt x="7340898" y="5199919"/>
                  <a:pt x="7340898" y="5199919"/>
                  <a:pt x="7371108" y="5209996"/>
                </a:cubicBezTo>
                <a:cubicBezTo>
                  <a:pt x="7371108" y="5209996"/>
                  <a:pt x="7371108" y="5209996"/>
                  <a:pt x="7381177" y="5199919"/>
                </a:cubicBezTo>
                <a:cubicBezTo>
                  <a:pt x="7381177" y="5199919"/>
                  <a:pt x="7381177" y="5199919"/>
                  <a:pt x="7361036" y="5174728"/>
                </a:cubicBezTo>
                <a:cubicBezTo>
                  <a:pt x="7361036" y="5174728"/>
                  <a:pt x="7361036" y="5174728"/>
                  <a:pt x="7401316" y="5114271"/>
                </a:cubicBezTo>
                <a:cubicBezTo>
                  <a:pt x="7401316" y="5114271"/>
                  <a:pt x="7401316" y="5114271"/>
                  <a:pt x="7416422" y="5124348"/>
                </a:cubicBezTo>
                <a:cubicBezTo>
                  <a:pt x="7416422" y="5124348"/>
                  <a:pt x="7416422" y="5124348"/>
                  <a:pt x="7436560" y="5104195"/>
                </a:cubicBezTo>
                <a:cubicBezTo>
                  <a:pt x="7436560" y="5104195"/>
                  <a:pt x="7436560" y="5104195"/>
                  <a:pt x="7436560" y="5124348"/>
                </a:cubicBezTo>
                <a:cubicBezTo>
                  <a:pt x="7436560" y="5124348"/>
                  <a:pt x="7436560" y="5124348"/>
                  <a:pt x="7461735" y="5114271"/>
                </a:cubicBezTo>
                <a:cubicBezTo>
                  <a:pt x="7461735" y="5114271"/>
                  <a:pt x="7461735" y="5114271"/>
                  <a:pt x="7471806" y="5099157"/>
                </a:cubicBezTo>
                <a:cubicBezTo>
                  <a:pt x="7471806" y="5099157"/>
                  <a:pt x="7471806" y="5099157"/>
                  <a:pt x="7456701" y="5073966"/>
                </a:cubicBezTo>
                <a:cubicBezTo>
                  <a:pt x="7456701" y="5073966"/>
                  <a:pt x="7456701" y="5073966"/>
                  <a:pt x="7441596" y="5079004"/>
                </a:cubicBezTo>
                <a:cubicBezTo>
                  <a:pt x="7441596" y="5079004"/>
                  <a:pt x="7441596" y="5079004"/>
                  <a:pt x="7416422" y="5099157"/>
                </a:cubicBezTo>
                <a:cubicBezTo>
                  <a:pt x="7416422" y="5099157"/>
                  <a:pt x="7416422" y="5099157"/>
                  <a:pt x="7366072" y="5094118"/>
                </a:cubicBezTo>
                <a:cubicBezTo>
                  <a:pt x="7366072" y="5094118"/>
                  <a:pt x="7366072" y="5094118"/>
                  <a:pt x="7361036" y="5073966"/>
                </a:cubicBezTo>
                <a:cubicBezTo>
                  <a:pt x="7361036" y="5073966"/>
                  <a:pt x="7361036" y="5073966"/>
                  <a:pt x="7381177" y="5073966"/>
                </a:cubicBezTo>
                <a:cubicBezTo>
                  <a:pt x="7386211" y="5053813"/>
                  <a:pt x="7401316" y="5063890"/>
                  <a:pt x="7406352" y="5043738"/>
                </a:cubicBezTo>
                <a:cubicBezTo>
                  <a:pt x="7406352" y="5043738"/>
                  <a:pt x="7406352" y="5043738"/>
                  <a:pt x="7406352" y="5058852"/>
                </a:cubicBezTo>
                <a:cubicBezTo>
                  <a:pt x="7406352" y="5058852"/>
                  <a:pt x="7406352" y="5058852"/>
                  <a:pt x="7451666" y="5048775"/>
                </a:cubicBezTo>
                <a:cubicBezTo>
                  <a:pt x="7451666" y="5048775"/>
                  <a:pt x="7451666" y="5048775"/>
                  <a:pt x="7456701" y="5053813"/>
                </a:cubicBezTo>
                <a:cubicBezTo>
                  <a:pt x="7456701" y="5053813"/>
                  <a:pt x="7456701" y="5053813"/>
                  <a:pt x="7466770" y="5028622"/>
                </a:cubicBezTo>
                <a:cubicBezTo>
                  <a:pt x="7466770" y="5028622"/>
                  <a:pt x="7466770" y="5028622"/>
                  <a:pt x="7496980" y="5013508"/>
                </a:cubicBezTo>
                <a:cubicBezTo>
                  <a:pt x="7496980" y="5013508"/>
                  <a:pt x="7496980" y="5013508"/>
                  <a:pt x="7512084" y="5028622"/>
                </a:cubicBezTo>
                <a:cubicBezTo>
                  <a:pt x="7512084" y="5028622"/>
                  <a:pt x="7512084" y="5028622"/>
                  <a:pt x="7527189" y="5003433"/>
                </a:cubicBezTo>
                <a:cubicBezTo>
                  <a:pt x="7527189" y="5003433"/>
                  <a:pt x="7527189" y="5003433"/>
                  <a:pt x="7552364" y="4998394"/>
                </a:cubicBezTo>
                <a:cubicBezTo>
                  <a:pt x="7552364" y="4998394"/>
                  <a:pt x="7552364" y="4993356"/>
                  <a:pt x="7557399" y="4978242"/>
                </a:cubicBezTo>
                <a:cubicBezTo>
                  <a:pt x="7557399" y="4978242"/>
                  <a:pt x="7557399" y="4978242"/>
                  <a:pt x="7522155" y="4993356"/>
                </a:cubicBezTo>
                <a:cubicBezTo>
                  <a:pt x="7522155" y="4993356"/>
                  <a:pt x="7522155" y="4993356"/>
                  <a:pt x="7542294" y="4968165"/>
                </a:cubicBezTo>
                <a:cubicBezTo>
                  <a:pt x="7512084" y="4963128"/>
                  <a:pt x="7512084" y="4978242"/>
                  <a:pt x="7486910" y="4973204"/>
                </a:cubicBezTo>
                <a:cubicBezTo>
                  <a:pt x="7486910" y="4973204"/>
                  <a:pt x="7486910" y="4973204"/>
                  <a:pt x="7512084" y="4983280"/>
                </a:cubicBezTo>
                <a:cubicBezTo>
                  <a:pt x="7512084" y="4983280"/>
                  <a:pt x="7512084" y="4983280"/>
                  <a:pt x="7496980" y="4998394"/>
                </a:cubicBezTo>
                <a:cubicBezTo>
                  <a:pt x="7496980" y="4998394"/>
                  <a:pt x="7496980" y="4998394"/>
                  <a:pt x="7476840" y="4993356"/>
                </a:cubicBezTo>
                <a:cubicBezTo>
                  <a:pt x="7476840" y="4993356"/>
                  <a:pt x="7476840" y="4993356"/>
                  <a:pt x="7486910" y="4978242"/>
                </a:cubicBezTo>
                <a:cubicBezTo>
                  <a:pt x="7486910" y="4978242"/>
                  <a:pt x="7486910" y="4978242"/>
                  <a:pt x="7451666" y="4978242"/>
                </a:cubicBezTo>
                <a:cubicBezTo>
                  <a:pt x="7451666" y="4978242"/>
                  <a:pt x="7451666" y="4978242"/>
                  <a:pt x="7456701" y="5008470"/>
                </a:cubicBezTo>
                <a:cubicBezTo>
                  <a:pt x="7456701" y="5008470"/>
                  <a:pt x="7456701" y="5008470"/>
                  <a:pt x="7451666" y="4998394"/>
                </a:cubicBezTo>
                <a:cubicBezTo>
                  <a:pt x="7451666" y="4998394"/>
                  <a:pt x="7451666" y="4998394"/>
                  <a:pt x="7441596" y="4998394"/>
                </a:cubicBezTo>
                <a:cubicBezTo>
                  <a:pt x="7441596" y="4998394"/>
                  <a:pt x="7441596" y="4998394"/>
                  <a:pt x="7436560" y="5018547"/>
                </a:cubicBezTo>
                <a:cubicBezTo>
                  <a:pt x="7436560" y="5018547"/>
                  <a:pt x="7436560" y="5018547"/>
                  <a:pt x="7381177" y="5023585"/>
                </a:cubicBezTo>
                <a:cubicBezTo>
                  <a:pt x="7381177" y="5023585"/>
                  <a:pt x="7381177" y="5023585"/>
                  <a:pt x="7340898" y="5038699"/>
                </a:cubicBezTo>
                <a:cubicBezTo>
                  <a:pt x="7340898" y="5038699"/>
                  <a:pt x="7340898" y="5038699"/>
                  <a:pt x="7325792" y="5033661"/>
                </a:cubicBezTo>
                <a:cubicBezTo>
                  <a:pt x="7325792" y="5033661"/>
                  <a:pt x="7325792" y="5033661"/>
                  <a:pt x="7315723" y="5043738"/>
                </a:cubicBezTo>
                <a:cubicBezTo>
                  <a:pt x="7300618" y="5053813"/>
                  <a:pt x="7280479" y="5033661"/>
                  <a:pt x="7270410" y="5048775"/>
                </a:cubicBezTo>
                <a:cubicBezTo>
                  <a:pt x="7270410" y="5048775"/>
                  <a:pt x="7270410" y="5048775"/>
                  <a:pt x="7270410" y="5038699"/>
                </a:cubicBezTo>
                <a:cubicBezTo>
                  <a:pt x="7270410" y="5038699"/>
                  <a:pt x="7270410" y="5038699"/>
                  <a:pt x="7300618" y="5033661"/>
                </a:cubicBezTo>
                <a:cubicBezTo>
                  <a:pt x="7300618" y="5033661"/>
                  <a:pt x="7300618" y="5033661"/>
                  <a:pt x="7320758" y="5013508"/>
                </a:cubicBezTo>
                <a:cubicBezTo>
                  <a:pt x="7320758" y="5013508"/>
                  <a:pt x="7320758" y="5013508"/>
                  <a:pt x="7320758" y="5003433"/>
                </a:cubicBezTo>
                <a:cubicBezTo>
                  <a:pt x="7310688" y="5008470"/>
                  <a:pt x="7300618" y="5023585"/>
                  <a:pt x="7285514" y="5013508"/>
                </a:cubicBezTo>
                <a:cubicBezTo>
                  <a:pt x="7285514" y="5013508"/>
                  <a:pt x="7285514" y="5013508"/>
                  <a:pt x="7285514" y="5023585"/>
                </a:cubicBezTo>
                <a:cubicBezTo>
                  <a:pt x="7285514" y="5023585"/>
                  <a:pt x="7285514" y="5023585"/>
                  <a:pt x="7270410" y="4998394"/>
                </a:cubicBezTo>
                <a:cubicBezTo>
                  <a:pt x="7270410" y="4998394"/>
                  <a:pt x="7270410" y="4998394"/>
                  <a:pt x="7270410" y="4983280"/>
                </a:cubicBezTo>
                <a:cubicBezTo>
                  <a:pt x="7270410" y="4983280"/>
                  <a:pt x="7270410" y="4983280"/>
                  <a:pt x="7300618" y="4983280"/>
                </a:cubicBezTo>
                <a:cubicBezTo>
                  <a:pt x="7300618" y="4983280"/>
                  <a:pt x="7300618" y="4983280"/>
                  <a:pt x="7310688" y="4973204"/>
                </a:cubicBezTo>
                <a:cubicBezTo>
                  <a:pt x="7310688" y="4973204"/>
                  <a:pt x="7310688" y="4973204"/>
                  <a:pt x="7320758" y="4983280"/>
                </a:cubicBezTo>
                <a:cubicBezTo>
                  <a:pt x="7320758" y="4983280"/>
                  <a:pt x="7340898" y="4988317"/>
                  <a:pt x="7315723" y="4983280"/>
                </a:cubicBezTo>
                <a:cubicBezTo>
                  <a:pt x="7315723" y="4983280"/>
                  <a:pt x="7315723" y="4983280"/>
                  <a:pt x="7315723" y="4993356"/>
                </a:cubicBezTo>
                <a:cubicBezTo>
                  <a:pt x="7315723" y="4993356"/>
                  <a:pt x="7315723" y="4993356"/>
                  <a:pt x="7345933" y="4988317"/>
                </a:cubicBezTo>
                <a:cubicBezTo>
                  <a:pt x="7345933" y="4988317"/>
                  <a:pt x="7345933" y="4988317"/>
                  <a:pt x="7356002" y="4973204"/>
                </a:cubicBezTo>
                <a:cubicBezTo>
                  <a:pt x="7356002" y="4963128"/>
                  <a:pt x="7335862" y="4958090"/>
                  <a:pt x="7345933" y="4948013"/>
                </a:cubicBezTo>
                <a:cubicBezTo>
                  <a:pt x="7345933" y="4948013"/>
                  <a:pt x="7345933" y="4948013"/>
                  <a:pt x="7340898" y="4942976"/>
                </a:cubicBezTo>
                <a:cubicBezTo>
                  <a:pt x="7340898" y="4942976"/>
                  <a:pt x="7340898" y="4942976"/>
                  <a:pt x="7320758" y="4948013"/>
                </a:cubicBezTo>
                <a:cubicBezTo>
                  <a:pt x="7320758" y="4948013"/>
                  <a:pt x="7320758" y="4948013"/>
                  <a:pt x="7310688" y="4937937"/>
                </a:cubicBezTo>
                <a:cubicBezTo>
                  <a:pt x="7310688" y="4937937"/>
                  <a:pt x="7310688" y="4937937"/>
                  <a:pt x="7340898" y="4912746"/>
                </a:cubicBezTo>
                <a:cubicBezTo>
                  <a:pt x="7340898" y="4912746"/>
                  <a:pt x="7340898" y="4912746"/>
                  <a:pt x="7320758" y="4907708"/>
                </a:cubicBezTo>
                <a:cubicBezTo>
                  <a:pt x="7320758" y="4907708"/>
                  <a:pt x="7320758" y="4907708"/>
                  <a:pt x="7320758" y="4897632"/>
                </a:cubicBezTo>
                <a:cubicBezTo>
                  <a:pt x="7345933" y="4887555"/>
                  <a:pt x="7305654" y="4922822"/>
                  <a:pt x="7345933" y="4887555"/>
                </a:cubicBezTo>
                <a:cubicBezTo>
                  <a:pt x="7350967" y="4897632"/>
                  <a:pt x="7340898" y="4902669"/>
                  <a:pt x="7345933" y="4912746"/>
                </a:cubicBezTo>
                <a:cubicBezTo>
                  <a:pt x="7345933" y="4912746"/>
                  <a:pt x="7345933" y="4912746"/>
                  <a:pt x="7340898" y="4922822"/>
                </a:cubicBezTo>
                <a:cubicBezTo>
                  <a:pt x="7340898" y="4922822"/>
                  <a:pt x="7340898" y="4922822"/>
                  <a:pt x="7356002" y="4922822"/>
                </a:cubicBezTo>
                <a:cubicBezTo>
                  <a:pt x="7356002" y="4922822"/>
                  <a:pt x="7356002" y="4922822"/>
                  <a:pt x="7366072" y="4942976"/>
                </a:cubicBezTo>
                <a:cubicBezTo>
                  <a:pt x="7366072" y="4942976"/>
                  <a:pt x="7366072" y="4942976"/>
                  <a:pt x="7381177" y="4948013"/>
                </a:cubicBezTo>
                <a:cubicBezTo>
                  <a:pt x="7381177" y="4948013"/>
                  <a:pt x="7381177" y="4948013"/>
                  <a:pt x="7406352" y="4927860"/>
                </a:cubicBezTo>
                <a:cubicBezTo>
                  <a:pt x="7406352" y="4927860"/>
                  <a:pt x="7406352" y="4927860"/>
                  <a:pt x="7401316" y="4912746"/>
                </a:cubicBezTo>
                <a:cubicBezTo>
                  <a:pt x="7401316" y="4912746"/>
                  <a:pt x="7401316" y="4912746"/>
                  <a:pt x="7436560" y="4907708"/>
                </a:cubicBezTo>
                <a:cubicBezTo>
                  <a:pt x="7436560" y="4912746"/>
                  <a:pt x="7461735" y="4912746"/>
                  <a:pt x="7436560" y="4922822"/>
                </a:cubicBezTo>
                <a:cubicBezTo>
                  <a:pt x="7436560" y="4922822"/>
                  <a:pt x="7436560" y="4922822"/>
                  <a:pt x="7456701" y="4927860"/>
                </a:cubicBezTo>
                <a:cubicBezTo>
                  <a:pt x="7456701" y="4927860"/>
                  <a:pt x="7456701" y="4927860"/>
                  <a:pt x="7441596" y="4932899"/>
                </a:cubicBezTo>
                <a:cubicBezTo>
                  <a:pt x="7441596" y="4932899"/>
                  <a:pt x="7441596" y="4932899"/>
                  <a:pt x="7436560" y="4942976"/>
                </a:cubicBezTo>
                <a:cubicBezTo>
                  <a:pt x="7436560" y="4942976"/>
                  <a:pt x="7436560" y="4942976"/>
                  <a:pt x="7441596" y="4953051"/>
                </a:cubicBezTo>
                <a:cubicBezTo>
                  <a:pt x="7441596" y="4953051"/>
                  <a:pt x="7441596" y="4953051"/>
                  <a:pt x="7486910" y="4922822"/>
                </a:cubicBezTo>
                <a:cubicBezTo>
                  <a:pt x="7486910" y="4922822"/>
                  <a:pt x="7486910" y="4922822"/>
                  <a:pt x="7496980" y="4912746"/>
                </a:cubicBezTo>
                <a:cubicBezTo>
                  <a:pt x="7496980" y="4912746"/>
                  <a:pt x="7496980" y="4912746"/>
                  <a:pt x="7491945" y="4897632"/>
                </a:cubicBezTo>
                <a:cubicBezTo>
                  <a:pt x="7491945" y="4897632"/>
                  <a:pt x="7491945" y="4897632"/>
                  <a:pt x="7512084" y="4897632"/>
                </a:cubicBezTo>
                <a:cubicBezTo>
                  <a:pt x="7512084" y="4897632"/>
                  <a:pt x="7512084" y="4897632"/>
                  <a:pt x="7567468" y="4857327"/>
                </a:cubicBezTo>
                <a:cubicBezTo>
                  <a:pt x="7567468" y="4857327"/>
                  <a:pt x="7567468" y="4857327"/>
                  <a:pt x="7577538" y="4862364"/>
                </a:cubicBezTo>
                <a:cubicBezTo>
                  <a:pt x="7577538" y="4862364"/>
                  <a:pt x="7577538" y="4862364"/>
                  <a:pt x="7577538" y="4857327"/>
                </a:cubicBezTo>
                <a:cubicBezTo>
                  <a:pt x="7582574" y="4862364"/>
                  <a:pt x="7587608" y="4862364"/>
                  <a:pt x="7602712" y="4872441"/>
                </a:cubicBezTo>
                <a:cubicBezTo>
                  <a:pt x="7602712" y="4872441"/>
                  <a:pt x="7602712" y="4872441"/>
                  <a:pt x="7622853" y="4872441"/>
                </a:cubicBezTo>
                <a:cubicBezTo>
                  <a:pt x="7622853" y="4867403"/>
                  <a:pt x="7637956" y="4842212"/>
                  <a:pt x="7622853" y="4887555"/>
                </a:cubicBezTo>
                <a:cubicBezTo>
                  <a:pt x="7622853" y="4887555"/>
                  <a:pt x="7622853" y="4887555"/>
                  <a:pt x="7637956" y="4862364"/>
                </a:cubicBezTo>
                <a:cubicBezTo>
                  <a:pt x="7637956" y="4867403"/>
                  <a:pt x="7658097" y="4877480"/>
                  <a:pt x="7658097" y="4847250"/>
                </a:cubicBezTo>
                <a:cubicBezTo>
                  <a:pt x="7688306" y="4842212"/>
                  <a:pt x="7703411" y="4847250"/>
                  <a:pt x="7723552" y="4832136"/>
                </a:cubicBezTo>
                <a:cubicBezTo>
                  <a:pt x="7723552" y="4832136"/>
                  <a:pt x="7723552" y="4832136"/>
                  <a:pt x="7753760" y="4781755"/>
                </a:cubicBezTo>
                <a:cubicBezTo>
                  <a:pt x="7753760" y="4781755"/>
                  <a:pt x="7753760" y="4781755"/>
                  <a:pt x="7768865" y="4776716"/>
                </a:cubicBezTo>
                <a:cubicBezTo>
                  <a:pt x="7768865" y="4776716"/>
                  <a:pt x="7768865" y="4776716"/>
                  <a:pt x="7778934" y="4756564"/>
                </a:cubicBezTo>
                <a:cubicBezTo>
                  <a:pt x="7778934" y="4756564"/>
                  <a:pt x="7778934" y="4756564"/>
                  <a:pt x="7783970" y="4756564"/>
                </a:cubicBezTo>
                <a:cubicBezTo>
                  <a:pt x="7783970" y="4756564"/>
                  <a:pt x="7789004" y="4761602"/>
                  <a:pt x="7799075" y="4766641"/>
                </a:cubicBezTo>
                <a:cubicBezTo>
                  <a:pt x="7799075" y="4766641"/>
                  <a:pt x="7799075" y="4766641"/>
                  <a:pt x="7814178" y="4746488"/>
                </a:cubicBezTo>
                <a:cubicBezTo>
                  <a:pt x="7814178" y="4746488"/>
                  <a:pt x="7814178" y="4746488"/>
                  <a:pt x="7854458" y="4761602"/>
                </a:cubicBezTo>
                <a:cubicBezTo>
                  <a:pt x="7854458" y="4761602"/>
                  <a:pt x="7854458" y="4761602"/>
                  <a:pt x="7864528" y="4741450"/>
                </a:cubicBezTo>
                <a:cubicBezTo>
                  <a:pt x="7864528" y="4741450"/>
                  <a:pt x="7864528" y="4741450"/>
                  <a:pt x="7859494" y="4731374"/>
                </a:cubicBezTo>
                <a:cubicBezTo>
                  <a:pt x="7859494" y="4731374"/>
                  <a:pt x="7859494" y="4731374"/>
                  <a:pt x="7854458" y="4721297"/>
                </a:cubicBezTo>
                <a:cubicBezTo>
                  <a:pt x="7849424" y="4731374"/>
                  <a:pt x="7839353" y="4721297"/>
                  <a:pt x="7834319" y="4731374"/>
                </a:cubicBezTo>
                <a:cubicBezTo>
                  <a:pt x="7834319" y="4731374"/>
                  <a:pt x="7834319" y="4731374"/>
                  <a:pt x="7864528" y="4701145"/>
                </a:cubicBezTo>
                <a:cubicBezTo>
                  <a:pt x="7864528" y="4701145"/>
                  <a:pt x="7864528" y="4701145"/>
                  <a:pt x="7889702" y="4686031"/>
                </a:cubicBezTo>
                <a:cubicBezTo>
                  <a:pt x="7889702" y="4691069"/>
                  <a:pt x="7894738" y="4691069"/>
                  <a:pt x="7904807" y="4696106"/>
                </a:cubicBezTo>
                <a:cubicBezTo>
                  <a:pt x="7904807" y="4696106"/>
                  <a:pt x="7904807" y="4696106"/>
                  <a:pt x="7919912" y="4680992"/>
                </a:cubicBezTo>
                <a:cubicBezTo>
                  <a:pt x="7919912" y="4680992"/>
                  <a:pt x="7919912" y="4680992"/>
                  <a:pt x="7889702" y="4670917"/>
                </a:cubicBezTo>
                <a:cubicBezTo>
                  <a:pt x="7889702" y="4670917"/>
                  <a:pt x="7889702" y="4670917"/>
                  <a:pt x="7924948" y="4645726"/>
                </a:cubicBezTo>
                <a:cubicBezTo>
                  <a:pt x="7924948" y="4645726"/>
                  <a:pt x="7924948" y="4645726"/>
                  <a:pt x="7955156" y="4640687"/>
                </a:cubicBezTo>
                <a:cubicBezTo>
                  <a:pt x="7955156" y="4640687"/>
                  <a:pt x="7955156" y="4640687"/>
                  <a:pt x="7970262" y="4615497"/>
                </a:cubicBezTo>
                <a:cubicBezTo>
                  <a:pt x="7970262" y="4615497"/>
                  <a:pt x="7970262" y="4615497"/>
                  <a:pt x="8030680" y="4560078"/>
                </a:cubicBezTo>
                <a:cubicBezTo>
                  <a:pt x="8030680" y="4560078"/>
                  <a:pt x="8025646" y="4555039"/>
                  <a:pt x="8020610" y="4555039"/>
                </a:cubicBezTo>
                <a:cubicBezTo>
                  <a:pt x="8020610" y="4555039"/>
                  <a:pt x="8020610" y="4555039"/>
                  <a:pt x="7995436" y="4570153"/>
                </a:cubicBezTo>
                <a:cubicBezTo>
                  <a:pt x="7995436" y="4570153"/>
                  <a:pt x="7995436" y="4570153"/>
                  <a:pt x="7970262" y="4560078"/>
                </a:cubicBezTo>
                <a:cubicBezTo>
                  <a:pt x="7970262" y="4560078"/>
                  <a:pt x="7970262" y="4560078"/>
                  <a:pt x="7955156" y="4565116"/>
                </a:cubicBezTo>
                <a:cubicBezTo>
                  <a:pt x="7955156" y="4565116"/>
                  <a:pt x="7955156" y="4565116"/>
                  <a:pt x="7945086" y="4580230"/>
                </a:cubicBezTo>
                <a:cubicBezTo>
                  <a:pt x="7945086" y="4580230"/>
                  <a:pt x="7945086" y="4580230"/>
                  <a:pt x="7869563" y="4595344"/>
                </a:cubicBezTo>
                <a:cubicBezTo>
                  <a:pt x="7869563" y="4595344"/>
                  <a:pt x="7869563" y="4595344"/>
                  <a:pt x="7859494" y="4605421"/>
                </a:cubicBezTo>
                <a:cubicBezTo>
                  <a:pt x="7859494" y="4605421"/>
                  <a:pt x="7859494" y="4605421"/>
                  <a:pt x="7814178" y="4620535"/>
                </a:cubicBezTo>
                <a:cubicBezTo>
                  <a:pt x="7814178" y="4620535"/>
                  <a:pt x="7814178" y="4620535"/>
                  <a:pt x="7783970" y="4595344"/>
                </a:cubicBezTo>
                <a:cubicBezTo>
                  <a:pt x="7783970" y="4595344"/>
                  <a:pt x="7783970" y="4595344"/>
                  <a:pt x="7743690" y="4605421"/>
                </a:cubicBezTo>
                <a:cubicBezTo>
                  <a:pt x="7758796" y="4610458"/>
                  <a:pt x="7713480" y="4620535"/>
                  <a:pt x="7753760" y="4630610"/>
                </a:cubicBezTo>
                <a:cubicBezTo>
                  <a:pt x="7753760" y="4630610"/>
                  <a:pt x="7753760" y="4630610"/>
                  <a:pt x="7738655" y="4640687"/>
                </a:cubicBezTo>
                <a:cubicBezTo>
                  <a:pt x="7738655" y="4640687"/>
                  <a:pt x="7738655" y="4640687"/>
                  <a:pt x="7728586" y="4635649"/>
                </a:cubicBezTo>
                <a:cubicBezTo>
                  <a:pt x="7728586" y="4635649"/>
                  <a:pt x="7728586" y="4635649"/>
                  <a:pt x="7688306" y="4645726"/>
                </a:cubicBezTo>
                <a:cubicBezTo>
                  <a:pt x="7688306" y="4645726"/>
                  <a:pt x="7688306" y="4645726"/>
                  <a:pt x="7663131" y="4630610"/>
                </a:cubicBezTo>
                <a:cubicBezTo>
                  <a:pt x="7663131" y="4630610"/>
                  <a:pt x="7663131" y="4630610"/>
                  <a:pt x="7547330" y="4655801"/>
                </a:cubicBezTo>
                <a:cubicBezTo>
                  <a:pt x="7547330" y="4655801"/>
                  <a:pt x="7547330" y="4655801"/>
                  <a:pt x="7507050" y="4665878"/>
                </a:cubicBezTo>
                <a:cubicBezTo>
                  <a:pt x="7502014" y="4670917"/>
                  <a:pt x="7507050" y="4675954"/>
                  <a:pt x="7512084" y="4670917"/>
                </a:cubicBezTo>
                <a:cubicBezTo>
                  <a:pt x="7507050" y="4675954"/>
                  <a:pt x="7502014" y="4675954"/>
                  <a:pt x="7496980" y="4680992"/>
                </a:cubicBezTo>
                <a:cubicBezTo>
                  <a:pt x="7522155" y="4675954"/>
                  <a:pt x="7547330" y="4680992"/>
                  <a:pt x="7567468" y="4670917"/>
                </a:cubicBezTo>
                <a:cubicBezTo>
                  <a:pt x="7567468" y="4670917"/>
                  <a:pt x="7567468" y="4670917"/>
                  <a:pt x="7572504" y="4680992"/>
                </a:cubicBezTo>
                <a:cubicBezTo>
                  <a:pt x="7572504" y="4680992"/>
                  <a:pt x="7572504" y="4680992"/>
                  <a:pt x="7491945" y="4701145"/>
                </a:cubicBezTo>
                <a:cubicBezTo>
                  <a:pt x="7491945" y="4701145"/>
                  <a:pt x="7491945" y="4701145"/>
                  <a:pt x="7426491" y="4711222"/>
                </a:cubicBezTo>
                <a:cubicBezTo>
                  <a:pt x="7426491" y="4711222"/>
                  <a:pt x="7426491" y="4711222"/>
                  <a:pt x="7451666" y="4691069"/>
                </a:cubicBezTo>
                <a:cubicBezTo>
                  <a:pt x="7451666" y="4691069"/>
                  <a:pt x="7451666" y="4691069"/>
                  <a:pt x="7456701" y="4696106"/>
                </a:cubicBezTo>
                <a:cubicBezTo>
                  <a:pt x="7456701" y="4696106"/>
                  <a:pt x="7456701" y="4696106"/>
                  <a:pt x="7486910" y="4680992"/>
                </a:cubicBezTo>
                <a:cubicBezTo>
                  <a:pt x="7486910" y="4680992"/>
                  <a:pt x="7486910" y="4680992"/>
                  <a:pt x="7456701" y="4670917"/>
                </a:cubicBezTo>
                <a:cubicBezTo>
                  <a:pt x="7456701" y="4670917"/>
                  <a:pt x="7456701" y="4670917"/>
                  <a:pt x="7381177" y="4701145"/>
                </a:cubicBezTo>
                <a:cubicBezTo>
                  <a:pt x="7381177" y="4701145"/>
                  <a:pt x="7381177" y="4701145"/>
                  <a:pt x="7381177" y="4721297"/>
                </a:cubicBezTo>
                <a:cubicBezTo>
                  <a:pt x="7381177" y="4721297"/>
                  <a:pt x="7381177" y="4721297"/>
                  <a:pt x="7401316" y="4716259"/>
                </a:cubicBezTo>
                <a:cubicBezTo>
                  <a:pt x="7401316" y="4716259"/>
                  <a:pt x="7401316" y="4716259"/>
                  <a:pt x="7386211" y="4726336"/>
                </a:cubicBezTo>
                <a:cubicBezTo>
                  <a:pt x="7386211" y="4726336"/>
                  <a:pt x="7386211" y="4726336"/>
                  <a:pt x="7376142" y="4721297"/>
                </a:cubicBezTo>
                <a:cubicBezTo>
                  <a:pt x="7376142" y="4721297"/>
                  <a:pt x="7376142" y="4721297"/>
                  <a:pt x="7335862" y="4736411"/>
                </a:cubicBezTo>
                <a:cubicBezTo>
                  <a:pt x="7335862" y="4736411"/>
                  <a:pt x="7335862" y="4736411"/>
                  <a:pt x="7330828" y="4736411"/>
                </a:cubicBezTo>
                <a:cubicBezTo>
                  <a:pt x="7330828" y="4736411"/>
                  <a:pt x="7330828" y="4736411"/>
                  <a:pt x="7330828" y="4726336"/>
                </a:cubicBezTo>
                <a:cubicBezTo>
                  <a:pt x="7330828" y="4726336"/>
                  <a:pt x="7330828" y="4726336"/>
                  <a:pt x="7361036" y="4726336"/>
                </a:cubicBezTo>
                <a:cubicBezTo>
                  <a:pt x="7361036" y="4726336"/>
                  <a:pt x="7361036" y="4726336"/>
                  <a:pt x="7361036" y="4711222"/>
                </a:cubicBezTo>
                <a:cubicBezTo>
                  <a:pt x="7361036" y="4711222"/>
                  <a:pt x="7361036" y="4711222"/>
                  <a:pt x="7361036" y="4706183"/>
                </a:cubicBezTo>
                <a:cubicBezTo>
                  <a:pt x="7361036" y="4706183"/>
                  <a:pt x="7361036" y="4706183"/>
                  <a:pt x="7345933" y="4696106"/>
                </a:cubicBezTo>
                <a:cubicBezTo>
                  <a:pt x="7345933" y="4696106"/>
                  <a:pt x="7345933" y="4696106"/>
                  <a:pt x="7335862" y="4701145"/>
                </a:cubicBezTo>
                <a:cubicBezTo>
                  <a:pt x="7335862" y="4706183"/>
                  <a:pt x="7335862" y="4706183"/>
                  <a:pt x="7330828" y="4706183"/>
                </a:cubicBezTo>
                <a:cubicBezTo>
                  <a:pt x="7330828" y="4706183"/>
                  <a:pt x="7330828" y="4706183"/>
                  <a:pt x="7325792" y="4706183"/>
                </a:cubicBezTo>
                <a:cubicBezTo>
                  <a:pt x="7320758" y="4711222"/>
                  <a:pt x="7310688" y="4711222"/>
                  <a:pt x="7290548" y="4711222"/>
                </a:cubicBezTo>
                <a:cubicBezTo>
                  <a:pt x="7290548" y="4711222"/>
                  <a:pt x="7290548" y="4711222"/>
                  <a:pt x="7235166" y="4731374"/>
                </a:cubicBezTo>
                <a:cubicBezTo>
                  <a:pt x="7235166" y="4731374"/>
                  <a:pt x="7235166" y="4731374"/>
                  <a:pt x="7194886" y="4731374"/>
                </a:cubicBezTo>
                <a:cubicBezTo>
                  <a:pt x="7194886" y="4731374"/>
                  <a:pt x="7194886" y="4731374"/>
                  <a:pt x="7119362" y="4746488"/>
                </a:cubicBezTo>
                <a:cubicBezTo>
                  <a:pt x="7119362" y="4746488"/>
                  <a:pt x="7119362" y="4746488"/>
                  <a:pt x="7109292" y="4756564"/>
                </a:cubicBezTo>
                <a:cubicBezTo>
                  <a:pt x="7109292" y="4756564"/>
                  <a:pt x="7109292" y="4756564"/>
                  <a:pt x="7084118" y="4751527"/>
                </a:cubicBezTo>
                <a:cubicBezTo>
                  <a:pt x="7084118" y="4751527"/>
                  <a:pt x="7084118" y="4751527"/>
                  <a:pt x="7048872" y="4771679"/>
                </a:cubicBezTo>
                <a:cubicBezTo>
                  <a:pt x="7048872" y="4771679"/>
                  <a:pt x="7048872" y="4771679"/>
                  <a:pt x="7018664" y="4776716"/>
                </a:cubicBezTo>
                <a:cubicBezTo>
                  <a:pt x="7018664" y="4776716"/>
                  <a:pt x="7018664" y="4776716"/>
                  <a:pt x="7003559" y="4771679"/>
                </a:cubicBezTo>
                <a:cubicBezTo>
                  <a:pt x="7003559" y="4771679"/>
                  <a:pt x="7003559" y="4771679"/>
                  <a:pt x="6988454" y="4786793"/>
                </a:cubicBezTo>
                <a:cubicBezTo>
                  <a:pt x="6988454" y="4786793"/>
                  <a:pt x="6988454" y="4781755"/>
                  <a:pt x="6988454" y="4781755"/>
                </a:cubicBezTo>
                <a:cubicBezTo>
                  <a:pt x="6983420" y="4786793"/>
                  <a:pt x="6973349" y="4786793"/>
                  <a:pt x="6958246" y="4791832"/>
                </a:cubicBezTo>
                <a:cubicBezTo>
                  <a:pt x="6958246" y="4791832"/>
                  <a:pt x="6953210" y="4791832"/>
                  <a:pt x="6953210" y="4796869"/>
                </a:cubicBezTo>
                <a:cubicBezTo>
                  <a:pt x="6953210" y="4796869"/>
                  <a:pt x="6953210" y="4796869"/>
                  <a:pt x="6948174" y="4791832"/>
                </a:cubicBezTo>
                <a:cubicBezTo>
                  <a:pt x="6933071" y="4796869"/>
                  <a:pt x="6907896" y="4796869"/>
                  <a:pt x="6872651" y="4801907"/>
                </a:cubicBezTo>
                <a:cubicBezTo>
                  <a:pt x="6872651" y="4801907"/>
                  <a:pt x="6872651" y="4801907"/>
                  <a:pt x="6797127" y="4817021"/>
                </a:cubicBezTo>
                <a:cubicBezTo>
                  <a:pt x="6797127" y="4817021"/>
                  <a:pt x="6797127" y="4817021"/>
                  <a:pt x="6646080" y="4842212"/>
                </a:cubicBezTo>
                <a:cubicBezTo>
                  <a:pt x="6646080" y="4842212"/>
                  <a:pt x="6646080" y="4842212"/>
                  <a:pt x="6636010" y="4822059"/>
                </a:cubicBezTo>
                <a:cubicBezTo>
                  <a:pt x="6636010" y="4822059"/>
                  <a:pt x="6636010" y="4822059"/>
                  <a:pt x="6625941" y="4822059"/>
                </a:cubicBezTo>
                <a:cubicBezTo>
                  <a:pt x="6625941" y="4822059"/>
                  <a:pt x="6625941" y="4822059"/>
                  <a:pt x="6625941" y="4842212"/>
                </a:cubicBezTo>
                <a:cubicBezTo>
                  <a:pt x="6625941" y="4842212"/>
                  <a:pt x="6625941" y="4842212"/>
                  <a:pt x="6580628" y="4862364"/>
                </a:cubicBezTo>
                <a:cubicBezTo>
                  <a:pt x="6580628" y="4862364"/>
                  <a:pt x="6580628" y="4862364"/>
                  <a:pt x="6464824" y="4867403"/>
                </a:cubicBezTo>
                <a:cubicBezTo>
                  <a:pt x="6464824" y="4867403"/>
                  <a:pt x="6464824" y="4867403"/>
                  <a:pt x="6464824" y="4862364"/>
                </a:cubicBezTo>
                <a:cubicBezTo>
                  <a:pt x="6464824" y="4862364"/>
                  <a:pt x="6464824" y="4862364"/>
                  <a:pt x="6434614" y="4862364"/>
                </a:cubicBezTo>
                <a:cubicBezTo>
                  <a:pt x="6434614" y="4862364"/>
                  <a:pt x="6434614" y="4862364"/>
                  <a:pt x="6424544" y="4872441"/>
                </a:cubicBezTo>
                <a:cubicBezTo>
                  <a:pt x="6424544" y="4872441"/>
                  <a:pt x="6424544" y="4872441"/>
                  <a:pt x="6354056" y="4887555"/>
                </a:cubicBezTo>
                <a:cubicBezTo>
                  <a:pt x="6354056" y="4887555"/>
                  <a:pt x="6354056" y="4887555"/>
                  <a:pt x="6328882" y="4872441"/>
                </a:cubicBezTo>
                <a:cubicBezTo>
                  <a:pt x="6318811" y="4862364"/>
                  <a:pt x="6298672" y="4862364"/>
                  <a:pt x="6308742" y="4892594"/>
                </a:cubicBezTo>
                <a:cubicBezTo>
                  <a:pt x="6308742" y="4892594"/>
                  <a:pt x="6308742" y="4892594"/>
                  <a:pt x="6298672" y="4897632"/>
                </a:cubicBezTo>
                <a:cubicBezTo>
                  <a:pt x="6298672" y="4897632"/>
                  <a:pt x="6298672" y="4897632"/>
                  <a:pt x="6278532" y="4872441"/>
                </a:cubicBezTo>
                <a:cubicBezTo>
                  <a:pt x="6278532" y="4872441"/>
                  <a:pt x="6278532" y="4872441"/>
                  <a:pt x="6258392" y="4877480"/>
                </a:cubicBezTo>
                <a:cubicBezTo>
                  <a:pt x="6258392" y="4877480"/>
                  <a:pt x="6258392" y="4877480"/>
                  <a:pt x="6238253" y="4902669"/>
                </a:cubicBezTo>
                <a:cubicBezTo>
                  <a:pt x="6238253" y="4902669"/>
                  <a:pt x="6238253" y="4902669"/>
                  <a:pt x="6203008" y="4912746"/>
                </a:cubicBezTo>
                <a:cubicBezTo>
                  <a:pt x="6203008" y="4912746"/>
                  <a:pt x="6203008" y="4912746"/>
                  <a:pt x="6072101" y="4922822"/>
                </a:cubicBezTo>
                <a:cubicBezTo>
                  <a:pt x="6072101" y="4922822"/>
                  <a:pt x="6072101" y="4922822"/>
                  <a:pt x="6067066" y="4932899"/>
                </a:cubicBezTo>
                <a:cubicBezTo>
                  <a:pt x="6067066" y="4932899"/>
                  <a:pt x="6067066" y="4932899"/>
                  <a:pt x="6051960" y="4927860"/>
                </a:cubicBezTo>
                <a:cubicBezTo>
                  <a:pt x="6051960" y="4927860"/>
                  <a:pt x="6051960" y="4927860"/>
                  <a:pt x="6046926" y="4922822"/>
                </a:cubicBezTo>
                <a:cubicBezTo>
                  <a:pt x="6046926" y="4922822"/>
                  <a:pt x="6046926" y="4922822"/>
                  <a:pt x="6036857" y="4932899"/>
                </a:cubicBezTo>
                <a:cubicBezTo>
                  <a:pt x="6036857" y="4932899"/>
                  <a:pt x="6036857" y="4932899"/>
                  <a:pt x="6001613" y="4932899"/>
                </a:cubicBezTo>
                <a:cubicBezTo>
                  <a:pt x="6001613" y="4932899"/>
                  <a:pt x="6001613" y="4932899"/>
                  <a:pt x="5880774" y="4948013"/>
                </a:cubicBezTo>
                <a:cubicBezTo>
                  <a:pt x="5880774" y="4948013"/>
                  <a:pt x="5880774" y="4948013"/>
                  <a:pt x="5855600" y="4958090"/>
                </a:cubicBezTo>
                <a:cubicBezTo>
                  <a:pt x="5855600" y="4958090"/>
                  <a:pt x="5855600" y="4958090"/>
                  <a:pt x="5780076" y="4973204"/>
                </a:cubicBezTo>
                <a:cubicBezTo>
                  <a:pt x="5780076" y="4973204"/>
                  <a:pt x="5780076" y="4973204"/>
                  <a:pt x="5734762" y="4978242"/>
                </a:cubicBezTo>
                <a:cubicBezTo>
                  <a:pt x="5734762" y="4978242"/>
                  <a:pt x="5734762" y="4978242"/>
                  <a:pt x="5719658" y="4973204"/>
                </a:cubicBezTo>
                <a:cubicBezTo>
                  <a:pt x="5719658" y="4973204"/>
                  <a:pt x="5719658" y="4973204"/>
                  <a:pt x="5689448" y="4978242"/>
                </a:cubicBezTo>
                <a:cubicBezTo>
                  <a:pt x="5689448" y="4978242"/>
                  <a:pt x="5689448" y="4978242"/>
                  <a:pt x="5679378" y="4978242"/>
                </a:cubicBezTo>
                <a:cubicBezTo>
                  <a:pt x="5679378" y="4978242"/>
                  <a:pt x="5679378" y="4978242"/>
                  <a:pt x="5674344" y="4973204"/>
                </a:cubicBezTo>
                <a:cubicBezTo>
                  <a:pt x="5674344" y="4973204"/>
                  <a:pt x="5674344" y="4973204"/>
                  <a:pt x="5603854" y="4993356"/>
                </a:cubicBezTo>
                <a:cubicBezTo>
                  <a:pt x="5603854" y="4993356"/>
                  <a:pt x="5603854" y="4993356"/>
                  <a:pt x="5533366" y="4998394"/>
                </a:cubicBezTo>
                <a:cubicBezTo>
                  <a:pt x="5533366" y="4998394"/>
                  <a:pt x="5533366" y="4998394"/>
                  <a:pt x="5452808" y="5013508"/>
                </a:cubicBezTo>
                <a:cubicBezTo>
                  <a:pt x="5452808" y="5013508"/>
                  <a:pt x="5452808" y="5013508"/>
                  <a:pt x="5447773" y="5008470"/>
                </a:cubicBezTo>
                <a:cubicBezTo>
                  <a:pt x="5447773" y="5008470"/>
                  <a:pt x="5447773" y="5008470"/>
                  <a:pt x="5427632" y="5018547"/>
                </a:cubicBezTo>
                <a:cubicBezTo>
                  <a:pt x="5427632" y="5018547"/>
                  <a:pt x="5427632" y="5018547"/>
                  <a:pt x="5417563" y="5013508"/>
                </a:cubicBezTo>
                <a:cubicBezTo>
                  <a:pt x="5417563" y="5013508"/>
                  <a:pt x="5417563" y="5013508"/>
                  <a:pt x="5362178" y="5028622"/>
                </a:cubicBezTo>
                <a:cubicBezTo>
                  <a:pt x="5362178" y="5028622"/>
                  <a:pt x="5362178" y="5028622"/>
                  <a:pt x="5296724" y="5028622"/>
                </a:cubicBezTo>
                <a:cubicBezTo>
                  <a:pt x="5296724" y="5028622"/>
                  <a:pt x="5296724" y="5028622"/>
                  <a:pt x="5286655" y="5038699"/>
                </a:cubicBezTo>
                <a:cubicBezTo>
                  <a:pt x="5286655" y="5038699"/>
                  <a:pt x="5286655" y="5038699"/>
                  <a:pt x="5251411" y="5033661"/>
                </a:cubicBezTo>
                <a:cubicBezTo>
                  <a:pt x="5251411" y="5033661"/>
                  <a:pt x="5251411" y="5033661"/>
                  <a:pt x="5170854" y="5048775"/>
                </a:cubicBezTo>
                <a:cubicBezTo>
                  <a:pt x="5170854" y="5048775"/>
                  <a:pt x="5170854" y="5048775"/>
                  <a:pt x="5150712" y="5048775"/>
                </a:cubicBezTo>
                <a:cubicBezTo>
                  <a:pt x="5150712" y="5048775"/>
                  <a:pt x="5150712" y="5048775"/>
                  <a:pt x="5140643" y="5058852"/>
                </a:cubicBezTo>
                <a:cubicBezTo>
                  <a:pt x="5140643" y="5058852"/>
                  <a:pt x="5140643" y="5058852"/>
                  <a:pt x="4919106" y="5084043"/>
                </a:cubicBezTo>
                <a:cubicBezTo>
                  <a:pt x="4919106" y="5084043"/>
                  <a:pt x="4919106" y="5084043"/>
                  <a:pt x="4863723" y="5094118"/>
                </a:cubicBezTo>
                <a:cubicBezTo>
                  <a:pt x="4863723" y="5094118"/>
                  <a:pt x="4863723" y="5094118"/>
                  <a:pt x="4858689" y="5109234"/>
                </a:cubicBezTo>
                <a:cubicBezTo>
                  <a:pt x="4858689" y="5114271"/>
                  <a:pt x="4853653" y="5124348"/>
                  <a:pt x="4838549" y="5109234"/>
                </a:cubicBezTo>
                <a:cubicBezTo>
                  <a:pt x="4838549" y="5109234"/>
                  <a:pt x="4838549" y="5109234"/>
                  <a:pt x="4858689" y="5094118"/>
                </a:cubicBezTo>
                <a:cubicBezTo>
                  <a:pt x="4858689" y="5094118"/>
                  <a:pt x="4858689" y="5094118"/>
                  <a:pt x="4818409" y="5094118"/>
                </a:cubicBezTo>
                <a:cubicBezTo>
                  <a:pt x="4818409" y="5094118"/>
                  <a:pt x="4818409" y="5094118"/>
                  <a:pt x="4757989" y="5099157"/>
                </a:cubicBezTo>
                <a:cubicBezTo>
                  <a:pt x="4757989" y="5099157"/>
                  <a:pt x="4757989" y="5099157"/>
                  <a:pt x="4737850" y="5109234"/>
                </a:cubicBezTo>
                <a:cubicBezTo>
                  <a:pt x="4737850" y="5109234"/>
                  <a:pt x="4737850" y="5109234"/>
                  <a:pt x="4702607" y="5109234"/>
                </a:cubicBezTo>
                <a:cubicBezTo>
                  <a:pt x="4702607" y="5109234"/>
                  <a:pt x="4702607" y="5109234"/>
                  <a:pt x="4662327" y="5124348"/>
                </a:cubicBezTo>
                <a:cubicBezTo>
                  <a:pt x="4662327" y="5124348"/>
                  <a:pt x="4662327" y="5124348"/>
                  <a:pt x="4637152" y="5114271"/>
                </a:cubicBezTo>
                <a:cubicBezTo>
                  <a:pt x="4637152" y="5114271"/>
                  <a:pt x="4637152" y="5114271"/>
                  <a:pt x="4556593" y="5129386"/>
                </a:cubicBezTo>
                <a:cubicBezTo>
                  <a:pt x="4556593" y="5129386"/>
                  <a:pt x="4556593" y="5129386"/>
                  <a:pt x="4501210" y="5139462"/>
                </a:cubicBezTo>
                <a:cubicBezTo>
                  <a:pt x="4501210" y="5139462"/>
                  <a:pt x="4501210" y="5139462"/>
                  <a:pt x="4460930" y="5139462"/>
                </a:cubicBezTo>
                <a:cubicBezTo>
                  <a:pt x="4460930" y="5139462"/>
                  <a:pt x="4460930" y="5139462"/>
                  <a:pt x="4390442" y="5149539"/>
                </a:cubicBezTo>
                <a:cubicBezTo>
                  <a:pt x="4390442" y="5149539"/>
                  <a:pt x="4390442" y="5149539"/>
                  <a:pt x="4375337" y="5159614"/>
                </a:cubicBezTo>
                <a:cubicBezTo>
                  <a:pt x="4375337" y="5159614"/>
                  <a:pt x="4375337" y="5159614"/>
                  <a:pt x="4355198" y="5154576"/>
                </a:cubicBezTo>
                <a:cubicBezTo>
                  <a:pt x="4355198" y="5154576"/>
                  <a:pt x="4355198" y="5154576"/>
                  <a:pt x="4324988" y="5169691"/>
                </a:cubicBezTo>
                <a:cubicBezTo>
                  <a:pt x="4324988" y="5169691"/>
                  <a:pt x="4324988" y="5169691"/>
                  <a:pt x="4184010" y="5179766"/>
                </a:cubicBezTo>
                <a:cubicBezTo>
                  <a:pt x="4184010" y="5179766"/>
                  <a:pt x="4184010" y="5179766"/>
                  <a:pt x="4108486" y="5184805"/>
                </a:cubicBezTo>
                <a:cubicBezTo>
                  <a:pt x="4108486" y="5184805"/>
                  <a:pt x="4108486" y="5184805"/>
                  <a:pt x="4098417" y="5204957"/>
                </a:cubicBezTo>
                <a:cubicBezTo>
                  <a:pt x="4098417" y="5204957"/>
                  <a:pt x="4098417" y="5204957"/>
                  <a:pt x="4093381" y="5189843"/>
                </a:cubicBezTo>
                <a:cubicBezTo>
                  <a:pt x="4093381" y="5189843"/>
                  <a:pt x="4093381" y="5189843"/>
                  <a:pt x="4083312" y="5204957"/>
                </a:cubicBezTo>
                <a:cubicBezTo>
                  <a:pt x="4088348" y="5204957"/>
                  <a:pt x="4113522" y="5215033"/>
                  <a:pt x="4063173" y="5199919"/>
                </a:cubicBezTo>
                <a:cubicBezTo>
                  <a:pt x="4063173" y="5199919"/>
                  <a:pt x="4063173" y="5199919"/>
                  <a:pt x="4063173" y="5209996"/>
                </a:cubicBezTo>
                <a:cubicBezTo>
                  <a:pt x="4063173" y="5209996"/>
                  <a:pt x="4063173" y="5209996"/>
                  <a:pt x="4053103" y="5204957"/>
                </a:cubicBezTo>
                <a:cubicBezTo>
                  <a:pt x="4053103" y="5204957"/>
                  <a:pt x="4048068" y="5204957"/>
                  <a:pt x="4048068" y="5199919"/>
                </a:cubicBezTo>
                <a:cubicBezTo>
                  <a:pt x="4048068" y="5199919"/>
                  <a:pt x="4048068" y="5199919"/>
                  <a:pt x="4012825" y="5209996"/>
                </a:cubicBezTo>
                <a:cubicBezTo>
                  <a:pt x="4012825" y="5209996"/>
                  <a:pt x="4012825" y="5209996"/>
                  <a:pt x="4002754" y="5199919"/>
                </a:cubicBezTo>
                <a:cubicBezTo>
                  <a:pt x="4002754" y="5199919"/>
                  <a:pt x="4002754" y="5199919"/>
                  <a:pt x="3902055" y="5225110"/>
                </a:cubicBezTo>
                <a:cubicBezTo>
                  <a:pt x="3937300" y="5245262"/>
                  <a:pt x="3967509" y="5194880"/>
                  <a:pt x="3987649" y="5225110"/>
                </a:cubicBezTo>
                <a:cubicBezTo>
                  <a:pt x="3987649" y="5225110"/>
                  <a:pt x="3987649" y="5225110"/>
                  <a:pt x="4007788" y="5225110"/>
                </a:cubicBezTo>
                <a:cubicBezTo>
                  <a:pt x="4007788" y="5225110"/>
                  <a:pt x="4007788" y="5225110"/>
                  <a:pt x="3962475" y="5250301"/>
                </a:cubicBezTo>
                <a:cubicBezTo>
                  <a:pt x="3962475" y="5250301"/>
                  <a:pt x="3962475" y="5250301"/>
                  <a:pt x="3897021" y="5250301"/>
                </a:cubicBezTo>
                <a:cubicBezTo>
                  <a:pt x="3897021" y="5250301"/>
                  <a:pt x="3897021" y="5250301"/>
                  <a:pt x="3871846" y="5285567"/>
                </a:cubicBezTo>
                <a:cubicBezTo>
                  <a:pt x="3871846" y="5285567"/>
                  <a:pt x="3871846" y="5285567"/>
                  <a:pt x="3831566" y="5280529"/>
                </a:cubicBezTo>
                <a:cubicBezTo>
                  <a:pt x="3841636" y="5280529"/>
                  <a:pt x="3826532" y="5270453"/>
                  <a:pt x="3826532" y="5260376"/>
                </a:cubicBezTo>
                <a:cubicBezTo>
                  <a:pt x="3826532" y="5260376"/>
                  <a:pt x="3826532" y="5260376"/>
                  <a:pt x="3826532" y="5265415"/>
                </a:cubicBezTo>
                <a:cubicBezTo>
                  <a:pt x="3826532" y="5265415"/>
                  <a:pt x="3826532" y="5265415"/>
                  <a:pt x="3811427" y="5250301"/>
                </a:cubicBezTo>
                <a:cubicBezTo>
                  <a:pt x="3811427" y="5250301"/>
                  <a:pt x="3811427" y="5250301"/>
                  <a:pt x="3791287" y="5275490"/>
                </a:cubicBezTo>
                <a:cubicBezTo>
                  <a:pt x="3791287" y="5275490"/>
                  <a:pt x="3791287" y="5275490"/>
                  <a:pt x="3806392" y="5280529"/>
                </a:cubicBezTo>
                <a:cubicBezTo>
                  <a:pt x="3806392" y="5280529"/>
                  <a:pt x="3806392" y="5280529"/>
                  <a:pt x="3776183" y="5280529"/>
                </a:cubicBezTo>
                <a:cubicBezTo>
                  <a:pt x="3776183" y="5290606"/>
                  <a:pt x="3771148" y="5305720"/>
                  <a:pt x="3761078" y="5325872"/>
                </a:cubicBezTo>
                <a:cubicBezTo>
                  <a:pt x="3761078" y="5325872"/>
                  <a:pt x="3761078" y="5325872"/>
                  <a:pt x="3756043" y="5325872"/>
                </a:cubicBezTo>
                <a:cubicBezTo>
                  <a:pt x="3756043" y="5325872"/>
                  <a:pt x="3756043" y="5325872"/>
                  <a:pt x="3761078" y="5310758"/>
                </a:cubicBezTo>
                <a:cubicBezTo>
                  <a:pt x="3761078" y="5310758"/>
                  <a:pt x="3761078" y="5310758"/>
                  <a:pt x="3761078" y="5300681"/>
                </a:cubicBezTo>
                <a:cubicBezTo>
                  <a:pt x="3761078" y="5300681"/>
                  <a:pt x="3761078" y="5300681"/>
                  <a:pt x="3730868" y="5295644"/>
                </a:cubicBezTo>
                <a:cubicBezTo>
                  <a:pt x="3730868" y="5295644"/>
                  <a:pt x="3730868" y="5295644"/>
                  <a:pt x="3735904" y="5290606"/>
                </a:cubicBezTo>
                <a:cubicBezTo>
                  <a:pt x="3735904" y="5290606"/>
                  <a:pt x="3735904" y="5290606"/>
                  <a:pt x="3725834" y="5285567"/>
                </a:cubicBezTo>
                <a:cubicBezTo>
                  <a:pt x="3725834" y="5285567"/>
                  <a:pt x="3725834" y="5285567"/>
                  <a:pt x="3695624" y="5290606"/>
                </a:cubicBezTo>
                <a:cubicBezTo>
                  <a:pt x="3695624" y="5290606"/>
                  <a:pt x="3695624" y="5290606"/>
                  <a:pt x="3695624" y="5300681"/>
                </a:cubicBezTo>
                <a:cubicBezTo>
                  <a:pt x="3695624" y="5300681"/>
                  <a:pt x="3695624" y="5300681"/>
                  <a:pt x="3640240" y="5285567"/>
                </a:cubicBezTo>
                <a:cubicBezTo>
                  <a:pt x="3640240" y="5280529"/>
                  <a:pt x="3635206" y="5280529"/>
                  <a:pt x="3625136" y="5275490"/>
                </a:cubicBezTo>
                <a:cubicBezTo>
                  <a:pt x="3625136" y="5275490"/>
                  <a:pt x="3625136" y="5275490"/>
                  <a:pt x="3675484" y="5265415"/>
                </a:cubicBezTo>
                <a:cubicBezTo>
                  <a:pt x="3680519" y="5265415"/>
                  <a:pt x="3685555" y="5260376"/>
                  <a:pt x="3690589" y="5255338"/>
                </a:cubicBezTo>
                <a:cubicBezTo>
                  <a:pt x="3685555" y="5250301"/>
                  <a:pt x="3675484" y="5245262"/>
                  <a:pt x="3670450" y="5240224"/>
                </a:cubicBezTo>
                <a:cubicBezTo>
                  <a:pt x="3670450" y="5240224"/>
                  <a:pt x="3670450" y="5240224"/>
                  <a:pt x="3660381" y="5235185"/>
                </a:cubicBezTo>
                <a:cubicBezTo>
                  <a:pt x="3660381" y="5235185"/>
                  <a:pt x="3660381" y="5235185"/>
                  <a:pt x="3660381" y="5240224"/>
                </a:cubicBezTo>
                <a:cubicBezTo>
                  <a:pt x="3650311" y="5245262"/>
                  <a:pt x="3635206" y="5280529"/>
                  <a:pt x="3620101" y="5265415"/>
                </a:cubicBezTo>
                <a:cubicBezTo>
                  <a:pt x="3620101" y="5265415"/>
                  <a:pt x="3620101" y="5265415"/>
                  <a:pt x="3599960" y="5270453"/>
                </a:cubicBezTo>
                <a:cubicBezTo>
                  <a:pt x="3599960" y="5270453"/>
                  <a:pt x="3599960" y="5270453"/>
                  <a:pt x="3594926" y="5250301"/>
                </a:cubicBezTo>
                <a:cubicBezTo>
                  <a:pt x="3594926" y="5250301"/>
                  <a:pt x="3594926" y="5250301"/>
                  <a:pt x="3559682" y="5250301"/>
                </a:cubicBezTo>
                <a:cubicBezTo>
                  <a:pt x="3559682" y="5250301"/>
                  <a:pt x="3559682" y="5250301"/>
                  <a:pt x="3584857" y="5240224"/>
                </a:cubicBezTo>
                <a:cubicBezTo>
                  <a:pt x="3584857" y="5240224"/>
                  <a:pt x="3584857" y="5240224"/>
                  <a:pt x="3574787" y="5225110"/>
                </a:cubicBezTo>
                <a:cubicBezTo>
                  <a:pt x="3574787" y="5225110"/>
                  <a:pt x="3574787" y="5225110"/>
                  <a:pt x="3579821" y="5199919"/>
                </a:cubicBezTo>
                <a:cubicBezTo>
                  <a:pt x="3579821" y="5199919"/>
                  <a:pt x="3579821" y="5199919"/>
                  <a:pt x="3620101" y="5199919"/>
                </a:cubicBezTo>
                <a:cubicBezTo>
                  <a:pt x="3620101" y="5199919"/>
                  <a:pt x="3620101" y="5199919"/>
                  <a:pt x="3635206" y="5189843"/>
                </a:cubicBezTo>
                <a:cubicBezTo>
                  <a:pt x="3635206" y="5189843"/>
                  <a:pt x="3635206" y="5189843"/>
                  <a:pt x="3655345" y="5194880"/>
                </a:cubicBezTo>
                <a:cubicBezTo>
                  <a:pt x="3655345" y="5194880"/>
                  <a:pt x="3655345" y="5194880"/>
                  <a:pt x="3695624" y="5184805"/>
                </a:cubicBezTo>
                <a:cubicBezTo>
                  <a:pt x="3695624" y="5184805"/>
                  <a:pt x="3695624" y="5184805"/>
                  <a:pt x="3690589" y="5174728"/>
                </a:cubicBezTo>
                <a:cubicBezTo>
                  <a:pt x="3690589" y="5174728"/>
                  <a:pt x="3700660" y="5154576"/>
                  <a:pt x="3715763" y="5174728"/>
                </a:cubicBezTo>
                <a:cubicBezTo>
                  <a:pt x="3715763" y="5169691"/>
                  <a:pt x="3725834" y="5164652"/>
                  <a:pt x="3715763" y="5184805"/>
                </a:cubicBezTo>
                <a:cubicBezTo>
                  <a:pt x="3715763" y="5184805"/>
                  <a:pt x="3715763" y="5189843"/>
                  <a:pt x="3715763" y="5189843"/>
                </a:cubicBezTo>
                <a:cubicBezTo>
                  <a:pt x="3705695" y="5194880"/>
                  <a:pt x="3685555" y="5199919"/>
                  <a:pt x="3655345" y="5209996"/>
                </a:cubicBezTo>
                <a:cubicBezTo>
                  <a:pt x="3655345" y="5209996"/>
                  <a:pt x="3655345" y="5209996"/>
                  <a:pt x="3660381" y="5215033"/>
                </a:cubicBezTo>
                <a:cubicBezTo>
                  <a:pt x="3660381" y="5215033"/>
                  <a:pt x="3660381" y="5215033"/>
                  <a:pt x="3620101" y="5230148"/>
                </a:cubicBezTo>
                <a:cubicBezTo>
                  <a:pt x="3620101" y="5230148"/>
                  <a:pt x="3620101" y="5230148"/>
                  <a:pt x="3640240" y="5235185"/>
                </a:cubicBezTo>
                <a:cubicBezTo>
                  <a:pt x="3640240" y="5235185"/>
                  <a:pt x="3640240" y="5235185"/>
                  <a:pt x="3695624" y="5230148"/>
                </a:cubicBezTo>
                <a:cubicBezTo>
                  <a:pt x="3695624" y="5230148"/>
                  <a:pt x="3695624" y="5230148"/>
                  <a:pt x="3695624" y="5209996"/>
                </a:cubicBezTo>
                <a:cubicBezTo>
                  <a:pt x="3695624" y="5209996"/>
                  <a:pt x="3695624" y="5209996"/>
                  <a:pt x="3735904" y="5209996"/>
                </a:cubicBezTo>
                <a:cubicBezTo>
                  <a:pt x="3735904" y="5209996"/>
                  <a:pt x="3735904" y="5209996"/>
                  <a:pt x="3725834" y="5189843"/>
                </a:cubicBezTo>
                <a:cubicBezTo>
                  <a:pt x="3725834" y="5189843"/>
                  <a:pt x="3725834" y="5189843"/>
                  <a:pt x="3756043" y="5194880"/>
                </a:cubicBezTo>
                <a:cubicBezTo>
                  <a:pt x="3756043" y="5194880"/>
                  <a:pt x="3756043" y="5194880"/>
                  <a:pt x="3756043" y="5209996"/>
                </a:cubicBezTo>
                <a:cubicBezTo>
                  <a:pt x="3756043" y="5209996"/>
                  <a:pt x="3756043" y="5209996"/>
                  <a:pt x="3776183" y="5209996"/>
                </a:cubicBezTo>
                <a:cubicBezTo>
                  <a:pt x="3776183" y="5209996"/>
                  <a:pt x="3776183" y="5209996"/>
                  <a:pt x="3781218" y="5189843"/>
                </a:cubicBezTo>
                <a:cubicBezTo>
                  <a:pt x="3781218" y="5189843"/>
                  <a:pt x="3781218" y="5189843"/>
                  <a:pt x="3876880" y="5174728"/>
                </a:cubicBezTo>
                <a:cubicBezTo>
                  <a:pt x="3876880" y="5174728"/>
                  <a:pt x="3876880" y="5174728"/>
                  <a:pt x="3866811" y="5164652"/>
                </a:cubicBezTo>
                <a:cubicBezTo>
                  <a:pt x="3866811" y="5164652"/>
                  <a:pt x="3866811" y="5164652"/>
                  <a:pt x="3863664" y="5164652"/>
                </a:cubicBezTo>
                <a:lnTo>
                  <a:pt x="3846672" y="5164652"/>
                </a:lnTo>
                <a:cubicBezTo>
                  <a:pt x="3846672" y="5164652"/>
                  <a:pt x="3846672" y="5164652"/>
                  <a:pt x="3843525" y="5164652"/>
                </a:cubicBezTo>
                <a:lnTo>
                  <a:pt x="3841636" y="5164652"/>
                </a:lnTo>
                <a:lnTo>
                  <a:pt x="3821498" y="5164652"/>
                </a:lnTo>
                <a:cubicBezTo>
                  <a:pt x="3821498" y="5164652"/>
                  <a:pt x="3821498" y="5164652"/>
                  <a:pt x="3806392" y="5149539"/>
                </a:cubicBezTo>
                <a:cubicBezTo>
                  <a:pt x="3806392" y="5149539"/>
                  <a:pt x="3806392" y="5149539"/>
                  <a:pt x="3766113" y="5164652"/>
                </a:cubicBezTo>
                <a:cubicBezTo>
                  <a:pt x="3766113" y="5164652"/>
                  <a:pt x="3766113" y="5164652"/>
                  <a:pt x="3756043" y="5154576"/>
                </a:cubicBezTo>
                <a:cubicBezTo>
                  <a:pt x="3756043" y="5154576"/>
                  <a:pt x="3756043" y="5154576"/>
                  <a:pt x="3725834" y="5169691"/>
                </a:cubicBezTo>
                <a:cubicBezTo>
                  <a:pt x="3725834" y="5169691"/>
                  <a:pt x="3725834" y="5169691"/>
                  <a:pt x="3705695" y="5154576"/>
                </a:cubicBezTo>
                <a:cubicBezTo>
                  <a:pt x="3705695" y="5154576"/>
                  <a:pt x="3705695" y="5154576"/>
                  <a:pt x="3715763" y="5139462"/>
                </a:cubicBezTo>
                <a:cubicBezTo>
                  <a:pt x="3715763" y="5139462"/>
                  <a:pt x="3715763" y="5139462"/>
                  <a:pt x="3761078" y="5139462"/>
                </a:cubicBezTo>
                <a:cubicBezTo>
                  <a:pt x="3761078" y="5139462"/>
                  <a:pt x="3761078" y="5139462"/>
                  <a:pt x="3766113" y="5124348"/>
                </a:cubicBezTo>
                <a:cubicBezTo>
                  <a:pt x="3766113" y="5124348"/>
                  <a:pt x="3766113" y="5124348"/>
                  <a:pt x="3791287" y="5124348"/>
                </a:cubicBezTo>
                <a:cubicBezTo>
                  <a:pt x="3786253" y="5124348"/>
                  <a:pt x="3786253" y="5129386"/>
                  <a:pt x="3816461" y="5139462"/>
                </a:cubicBezTo>
                <a:cubicBezTo>
                  <a:pt x="3816461" y="5139462"/>
                  <a:pt x="3816461" y="5139462"/>
                  <a:pt x="3851708" y="5119309"/>
                </a:cubicBezTo>
                <a:cubicBezTo>
                  <a:pt x="3851708" y="5119309"/>
                  <a:pt x="3851708" y="5119309"/>
                  <a:pt x="3881916" y="5124348"/>
                </a:cubicBezTo>
                <a:cubicBezTo>
                  <a:pt x="3881916" y="5124348"/>
                  <a:pt x="3881916" y="5124348"/>
                  <a:pt x="3912126" y="5114271"/>
                </a:cubicBezTo>
                <a:cubicBezTo>
                  <a:pt x="3912126" y="5114271"/>
                  <a:pt x="3912126" y="5114271"/>
                  <a:pt x="3927231" y="5114271"/>
                </a:cubicBezTo>
                <a:cubicBezTo>
                  <a:pt x="3912126" y="5119309"/>
                  <a:pt x="3917160" y="5119309"/>
                  <a:pt x="3962475" y="5109234"/>
                </a:cubicBezTo>
                <a:cubicBezTo>
                  <a:pt x="3962475" y="5109234"/>
                  <a:pt x="3962475" y="5109234"/>
                  <a:pt x="4083312" y="5089080"/>
                </a:cubicBezTo>
                <a:cubicBezTo>
                  <a:pt x="4083312" y="5089080"/>
                  <a:pt x="4083312" y="5089080"/>
                  <a:pt x="4103452" y="5089080"/>
                </a:cubicBezTo>
                <a:cubicBezTo>
                  <a:pt x="4103452" y="5089080"/>
                  <a:pt x="4103452" y="5089080"/>
                  <a:pt x="4133662" y="5073966"/>
                </a:cubicBezTo>
                <a:cubicBezTo>
                  <a:pt x="4128628" y="5073966"/>
                  <a:pt x="4128628" y="5073966"/>
                  <a:pt x="4123592" y="5073966"/>
                </a:cubicBezTo>
                <a:cubicBezTo>
                  <a:pt x="4148766" y="5068927"/>
                  <a:pt x="4173941" y="5058852"/>
                  <a:pt x="4204151" y="5053813"/>
                </a:cubicBezTo>
                <a:cubicBezTo>
                  <a:pt x="4204151" y="5053813"/>
                  <a:pt x="4204151" y="5053813"/>
                  <a:pt x="4264570" y="5028622"/>
                </a:cubicBezTo>
                <a:cubicBezTo>
                  <a:pt x="4264570" y="5028622"/>
                  <a:pt x="4264570" y="5028622"/>
                  <a:pt x="4309883" y="5023585"/>
                </a:cubicBezTo>
                <a:cubicBezTo>
                  <a:pt x="4309883" y="5023585"/>
                  <a:pt x="4309883" y="5023585"/>
                  <a:pt x="4309883" y="5013508"/>
                </a:cubicBezTo>
                <a:cubicBezTo>
                  <a:pt x="4309883" y="5013508"/>
                  <a:pt x="4309883" y="5013508"/>
                  <a:pt x="4324988" y="5013508"/>
                </a:cubicBezTo>
                <a:cubicBezTo>
                  <a:pt x="4324988" y="5013508"/>
                  <a:pt x="4314918" y="5013508"/>
                  <a:pt x="4319952" y="5018547"/>
                </a:cubicBezTo>
                <a:cubicBezTo>
                  <a:pt x="4319952" y="5018547"/>
                  <a:pt x="4319952" y="5018547"/>
                  <a:pt x="4324988" y="5023585"/>
                </a:cubicBezTo>
                <a:cubicBezTo>
                  <a:pt x="4330022" y="5018547"/>
                  <a:pt x="4335058" y="5013508"/>
                  <a:pt x="4340093" y="4998394"/>
                </a:cubicBezTo>
                <a:cubicBezTo>
                  <a:pt x="4340093" y="4998394"/>
                  <a:pt x="4340093" y="4998394"/>
                  <a:pt x="4365268" y="4983280"/>
                </a:cubicBezTo>
                <a:cubicBezTo>
                  <a:pt x="4365268" y="4983280"/>
                  <a:pt x="4365268" y="4983280"/>
                  <a:pt x="4435756" y="4968165"/>
                </a:cubicBezTo>
                <a:cubicBezTo>
                  <a:pt x="4435756" y="4968165"/>
                  <a:pt x="4435756" y="4968165"/>
                  <a:pt x="4481069" y="4958090"/>
                </a:cubicBezTo>
                <a:cubicBezTo>
                  <a:pt x="4481069" y="4958090"/>
                  <a:pt x="4481069" y="4958090"/>
                  <a:pt x="4491140" y="4948013"/>
                </a:cubicBezTo>
                <a:cubicBezTo>
                  <a:pt x="4491140" y="4948013"/>
                  <a:pt x="4491140" y="4948013"/>
                  <a:pt x="4420651" y="4942976"/>
                </a:cubicBezTo>
                <a:cubicBezTo>
                  <a:pt x="4420651" y="4942976"/>
                  <a:pt x="4420651" y="4942976"/>
                  <a:pt x="4440791" y="4927860"/>
                </a:cubicBezTo>
                <a:cubicBezTo>
                  <a:pt x="4440791" y="4927860"/>
                  <a:pt x="4440791" y="4927860"/>
                  <a:pt x="4410582" y="4912746"/>
                </a:cubicBezTo>
                <a:cubicBezTo>
                  <a:pt x="4410582" y="4912746"/>
                  <a:pt x="4410582" y="4912746"/>
                  <a:pt x="4375337" y="4937937"/>
                </a:cubicBezTo>
                <a:cubicBezTo>
                  <a:pt x="4385407" y="4942976"/>
                  <a:pt x="4400512" y="4932899"/>
                  <a:pt x="4405546" y="4948013"/>
                </a:cubicBezTo>
                <a:cubicBezTo>
                  <a:pt x="4405546" y="4948013"/>
                  <a:pt x="4405546" y="4948013"/>
                  <a:pt x="4385407" y="4963128"/>
                </a:cubicBezTo>
                <a:cubicBezTo>
                  <a:pt x="4380373" y="4963128"/>
                  <a:pt x="4375337" y="4963128"/>
                  <a:pt x="4370302" y="4963128"/>
                </a:cubicBezTo>
                <a:cubicBezTo>
                  <a:pt x="4375337" y="4963128"/>
                  <a:pt x="4375337" y="4958090"/>
                  <a:pt x="4380373" y="4958090"/>
                </a:cubicBezTo>
                <a:cubicBezTo>
                  <a:pt x="4380373" y="4958090"/>
                  <a:pt x="4380373" y="4958090"/>
                  <a:pt x="4360232" y="4932899"/>
                </a:cubicBezTo>
                <a:cubicBezTo>
                  <a:pt x="4365268" y="4932899"/>
                  <a:pt x="4395476" y="4927860"/>
                  <a:pt x="4340093" y="4932899"/>
                </a:cubicBezTo>
                <a:cubicBezTo>
                  <a:pt x="4340093" y="4932899"/>
                  <a:pt x="4340093" y="4932899"/>
                  <a:pt x="4340093" y="4942976"/>
                </a:cubicBezTo>
                <a:cubicBezTo>
                  <a:pt x="4340093" y="4942976"/>
                  <a:pt x="4340093" y="4942976"/>
                  <a:pt x="4319952" y="4922822"/>
                </a:cubicBezTo>
                <a:cubicBezTo>
                  <a:pt x="4345127" y="4922822"/>
                  <a:pt x="4370302" y="4907708"/>
                  <a:pt x="4400512" y="4897632"/>
                </a:cubicBezTo>
                <a:cubicBezTo>
                  <a:pt x="4400512" y="4897632"/>
                  <a:pt x="4400512" y="4897632"/>
                  <a:pt x="4425687" y="4907708"/>
                </a:cubicBezTo>
                <a:cubicBezTo>
                  <a:pt x="4440791" y="4902669"/>
                  <a:pt x="4460930" y="4897632"/>
                  <a:pt x="4476035" y="4912746"/>
                </a:cubicBezTo>
                <a:cubicBezTo>
                  <a:pt x="4476035" y="4912746"/>
                  <a:pt x="4476035" y="4912746"/>
                  <a:pt x="4491140" y="4887555"/>
                </a:cubicBezTo>
                <a:cubicBezTo>
                  <a:pt x="4491140" y="4887555"/>
                  <a:pt x="4491140" y="4887555"/>
                  <a:pt x="4496174" y="4882517"/>
                </a:cubicBezTo>
                <a:cubicBezTo>
                  <a:pt x="4496174" y="4882517"/>
                  <a:pt x="4496174" y="4882517"/>
                  <a:pt x="4516315" y="4897632"/>
                </a:cubicBezTo>
                <a:cubicBezTo>
                  <a:pt x="4516315" y="4897632"/>
                  <a:pt x="4516315" y="4897632"/>
                  <a:pt x="4541490" y="4887555"/>
                </a:cubicBezTo>
                <a:cubicBezTo>
                  <a:pt x="4541490" y="4887555"/>
                  <a:pt x="4541490" y="4887555"/>
                  <a:pt x="4556593" y="4912746"/>
                </a:cubicBezTo>
                <a:cubicBezTo>
                  <a:pt x="4556593" y="4912746"/>
                  <a:pt x="4556593" y="4912746"/>
                  <a:pt x="4571698" y="4902669"/>
                </a:cubicBezTo>
                <a:cubicBezTo>
                  <a:pt x="4571698" y="4902669"/>
                  <a:pt x="4571698" y="4902669"/>
                  <a:pt x="4566664" y="4887555"/>
                </a:cubicBezTo>
                <a:cubicBezTo>
                  <a:pt x="4566664" y="4887555"/>
                  <a:pt x="4566664" y="4887555"/>
                  <a:pt x="4611978" y="4862364"/>
                </a:cubicBezTo>
                <a:cubicBezTo>
                  <a:pt x="4611978" y="4862364"/>
                  <a:pt x="4611978" y="4862364"/>
                  <a:pt x="4541490" y="4862364"/>
                </a:cubicBezTo>
                <a:cubicBezTo>
                  <a:pt x="4541490" y="4862364"/>
                  <a:pt x="4541490" y="4862364"/>
                  <a:pt x="4506245" y="4872441"/>
                </a:cubicBezTo>
                <a:cubicBezTo>
                  <a:pt x="4506245" y="4872441"/>
                  <a:pt x="4506245" y="4872441"/>
                  <a:pt x="4496174" y="4872441"/>
                </a:cubicBezTo>
                <a:cubicBezTo>
                  <a:pt x="4496174" y="4872441"/>
                  <a:pt x="4496174" y="4872441"/>
                  <a:pt x="4501210" y="4862364"/>
                </a:cubicBezTo>
                <a:cubicBezTo>
                  <a:pt x="4501210" y="4862364"/>
                  <a:pt x="4501210" y="4862364"/>
                  <a:pt x="4455896" y="4847250"/>
                </a:cubicBezTo>
                <a:cubicBezTo>
                  <a:pt x="4455896" y="4847250"/>
                  <a:pt x="4455896" y="4847250"/>
                  <a:pt x="4385407" y="4862364"/>
                </a:cubicBezTo>
                <a:cubicBezTo>
                  <a:pt x="4385407" y="4862364"/>
                  <a:pt x="4385407" y="4862364"/>
                  <a:pt x="4380373" y="4872441"/>
                </a:cubicBezTo>
                <a:cubicBezTo>
                  <a:pt x="4380373" y="4872441"/>
                  <a:pt x="4380373" y="4872441"/>
                  <a:pt x="4405546" y="4872441"/>
                </a:cubicBezTo>
                <a:cubicBezTo>
                  <a:pt x="4405546" y="4872441"/>
                  <a:pt x="4405546" y="4872441"/>
                  <a:pt x="4400512" y="4877480"/>
                </a:cubicBezTo>
                <a:cubicBezTo>
                  <a:pt x="4385407" y="4877480"/>
                  <a:pt x="4355198" y="4882517"/>
                  <a:pt x="4304849" y="4892594"/>
                </a:cubicBezTo>
                <a:cubicBezTo>
                  <a:pt x="4304849" y="4892594"/>
                  <a:pt x="4304849" y="4892594"/>
                  <a:pt x="4294778" y="4887555"/>
                </a:cubicBezTo>
                <a:cubicBezTo>
                  <a:pt x="4294778" y="4887555"/>
                  <a:pt x="4294778" y="4887555"/>
                  <a:pt x="4274639" y="4897632"/>
                </a:cubicBezTo>
                <a:cubicBezTo>
                  <a:pt x="4274639" y="4897632"/>
                  <a:pt x="4274639" y="4897632"/>
                  <a:pt x="4189046" y="4912746"/>
                </a:cubicBezTo>
                <a:cubicBezTo>
                  <a:pt x="4189046" y="4912746"/>
                  <a:pt x="4189046" y="4912746"/>
                  <a:pt x="4184010" y="4902669"/>
                </a:cubicBezTo>
                <a:cubicBezTo>
                  <a:pt x="4184010" y="4902669"/>
                  <a:pt x="4184010" y="4902669"/>
                  <a:pt x="4143731" y="4922822"/>
                </a:cubicBezTo>
                <a:cubicBezTo>
                  <a:pt x="4143731" y="4922822"/>
                  <a:pt x="4143731" y="4922822"/>
                  <a:pt x="4128628" y="4912746"/>
                </a:cubicBezTo>
                <a:cubicBezTo>
                  <a:pt x="4128628" y="4912746"/>
                  <a:pt x="4128628" y="4912746"/>
                  <a:pt x="3992683" y="4937937"/>
                </a:cubicBezTo>
                <a:cubicBezTo>
                  <a:pt x="3992683" y="4937937"/>
                  <a:pt x="3992683" y="4937937"/>
                  <a:pt x="3987649" y="4953051"/>
                </a:cubicBezTo>
                <a:cubicBezTo>
                  <a:pt x="3992683" y="4963128"/>
                  <a:pt x="4002754" y="4927860"/>
                  <a:pt x="3992683" y="4968165"/>
                </a:cubicBezTo>
                <a:cubicBezTo>
                  <a:pt x="3992683" y="4968165"/>
                  <a:pt x="3992683" y="4968165"/>
                  <a:pt x="4007788" y="4948013"/>
                </a:cubicBezTo>
                <a:cubicBezTo>
                  <a:pt x="4058137" y="4958090"/>
                  <a:pt x="4037998" y="4922822"/>
                  <a:pt x="4098417" y="4958090"/>
                </a:cubicBezTo>
                <a:cubicBezTo>
                  <a:pt x="4098417" y="4958090"/>
                  <a:pt x="4098417" y="4958090"/>
                  <a:pt x="4093381" y="4968165"/>
                </a:cubicBezTo>
                <a:cubicBezTo>
                  <a:pt x="4093381" y="4968165"/>
                  <a:pt x="4093381" y="4968165"/>
                  <a:pt x="4063173" y="4958090"/>
                </a:cubicBezTo>
                <a:cubicBezTo>
                  <a:pt x="4063173" y="4958090"/>
                  <a:pt x="4063173" y="4958090"/>
                  <a:pt x="4048068" y="4983280"/>
                </a:cubicBezTo>
                <a:cubicBezTo>
                  <a:pt x="4048068" y="4983280"/>
                  <a:pt x="4048068" y="4983280"/>
                  <a:pt x="4058137" y="4998394"/>
                </a:cubicBezTo>
                <a:cubicBezTo>
                  <a:pt x="4058137" y="4998394"/>
                  <a:pt x="4058137" y="4998394"/>
                  <a:pt x="4017858" y="4988317"/>
                </a:cubicBezTo>
                <a:cubicBezTo>
                  <a:pt x="4017858" y="4988317"/>
                  <a:pt x="4017858" y="4988317"/>
                  <a:pt x="3992683" y="4988317"/>
                </a:cubicBezTo>
                <a:cubicBezTo>
                  <a:pt x="3992683" y="4988317"/>
                  <a:pt x="3992683" y="4988317"/>
                  <a:pt x="3982614" y="4953051"/>
                </a:cubicBezTo>
                <a:cubicBezTo>
                  <a:pt x="3977580" y="4953051"/>
                  <a:pt x="3962475" y="4937937"/>
                  <a:pt x="3952404" y="4968165"/>
                </a:cubicBezTo>
                <a:cubicBezTo>
                  <a:pt x="3952404" y="4968165"/>
                  <a:pt x="3952404" y="4968165"/>
                  <a:pt x="3972544" y="4983280"/>
                </a:cubicBezTo>
                <a:cubicBezTo>
                  <a:pt x="3972544" y="4983280"/>
                  <a:pt x="3972544" y="4983280"/>
                  <a:pt x="3927231" y="4988317"/>
                </a:cubicBezTo>
                <a:cubicBezTo>
                  <a:pt x="3927231" y="4988317"/>
                  <a:pt x="3927231" y="4988317"/>
                  <a:pt x="3902055" y="5018547"/>
                </a:cubicBezTo>
                <a:cubicBezTo>
                  <a:pt x="3902055" y="5018547"/>
                  <a:pt x="3902055" y="5018547"/>
                  <a:pt x="3886951" y="5013508"/>
                </a:cubicBezTo>
                <a:cubicBezTo>
                  <a:pt x="3886951" y="5013508"/>
                  <a:pt x="3886951" y="5013508"/>
                  <a:pt x="3876880" y="5023585"/>
                </a:cubicBezTo>
                <a:cubicBezTo>
                  <a:pt x="3876880" y="5023585"/>
                  <a:pt x="3876880" y="5023585"/>
                  <a:pt x="3871846" y="5003433"/>
                </a:cubicBezTo>
                <a:cubicBezTo>
                  <a:pt x="3861777" y="4998394"/>
                  <a:pt x="3846672" y="5018547"/>
                  <a:pt x="3846672" y="4998394"/>
                </a:cubicBezTo>
                <a:cubicBezTo>
                  <a:pt x="3846672" y="4998394"/>
                  <a:pt x="3846672" y="4998394"/>
                  <a:pt x="3816461" y="5008470"/>
                </a:cubicBezTo>
                <a:cubicBezTo>
                  <a:pt x="3816461" y="5043738"/>
                  <a:pt x="3786253" y="4978242"/>
                  <a:pt x="3801356" y="5038699"/>
                </a:cubicBezTo>
                <a:cubicBezTo>
                  <a:pt x="3801356" y="5038699"/>
                  <a:pt x="3801356" y="5038699"/>
                  <a:pt x="3776183" y="5018547"/>
                </a:cubicBezTo>
                <a:cubicBezTo>
                  <a:pt x="3776183" y="5018547"/>
                  <a:pt x="3776183" y="5018547"/>
                  <a:pt x="3766113" y="5023585"/>
                </a:cubicBezTo>
                <a:cubicBezTo>
                  <a:pt x="3766113" y="5028622"/>
                  <a:pt x="3761078" y="5028622"/>
                  <a:pt x="3756043" y="5028622"/>
                </a:cubicBezTo>
                <a:cubicBezTo>
                  <a:pt x="3761078" y="5033661"/>
                  <a:pt x="3771148" y="5033661"/>
                  <a:pt x="3781218" y="5038699"/>
                </a:cubicBezTo>
                <a:cubicBezTo>
                  <a:pt x="3781218" y="5038699"/>
                  <a:pt x="3781218" y="5038699"/>
                  <a:pt x="3751007" y="5038699"/>
                </a:cubicBezTo>
                <a:cubicBezTo>
                  <a:pt x="3751007" y="5038699"/>
                  <a:pt x="3751007" y="5038699"/>
                  <a:pt x="3751007" y="5023585"/>
                </a:cubicBezTo>
                <a:cubicBezTo>
                  <a:pt x="3751007" y="5023585"/>
                  <a:pt x="3751007" y="5023585"/>
                  <a:pt x="3811427" y="4998394"/>
                </a:cubicBezTo>
                <a:cubicBezTo>
                  <a:pt x="3811427" y="4998394"/>
                  <a:pt x="3811427" y="4998394"/>
                  <a:pt x="3806392" y="4983280"/>
                </a:cubicBezTo>
                <a:cubicBezTo>
                  <a:pt x="3806392" y="4983280"/>
                  <a:pt x="3806392" y="4983280"/>
                  <a:pt x="3796323" y="4978242"/>
                </a:cubicBezTo>
                <a:cubicBezTo>
                  <a:pt x="3796323" y="4978242"/>
                  <a:pt x="3796323" y="4978242"/>
                  <a:pt x="3776183" y="4993356"/>
                </a:cubicBezTo>
                <a:cubicBezTo>
                  <a:pt x="3776183" y="4993356"/>
                  <a:pt x="3776183" y="4993356"/>
                  <a:pt x="3776183" y="4998394"/>
                </a:cubicBezTo>
                <a:cubicBezTo>
                  <a:pt x="3776183" y="4998394"/>
                  <a:pt x="3776183" y="4998394"/>
                  <a:pt x="3690589" y="5013508"/>
                </a:cubicBezTo>
                <a:cubicBezTo>
                  <a:pt x="3690589" y="5013508"/>
                  <a:pt x="3690589" y="5013508"/>
                  <a:pt x="3660381" y="5033661"/>
                </a:cubicBezTo>
                <a:cubicBezTo>
                  <a:pt x="3660381" y="5033661"/>
                  <a:pt x="3660381" y="5033661"/>
                  <a:pt x="3690589" y="5048775"/>
                </a:cubicBezTo>
                <a:cubicBezTo>
                  <a:pt x="3690589" y="5048775"/>
                  <a:pt x="3690589" y="5048775"/>
                  <a:pt x="3705695" y="5038699"/>
                </a:cubicBezTo>
                <a:cubicBezTo>
                  <a:pt x="3705695" y="5038699"/>
                  <a:pt x="3705695" y="5038699"/>
                  <a:pt x="3740938" y="5038699"/>
                </a:cubicBezTo>
                <a:cubicBezTo>
                  <a:pt x="3740938" y="5038699"/>
                  <a:pt x="3740938" y="5038699"/>
                  <a:pt x="3690589" y="5068927"/>
                </a:cubicBezTo>
                <a:cubicBezTo>
                  <a:pt x="3690589" y="5068927"/>
                  <a:pt x="3690589" y="5068927"/>
                  <a:pt x="3650311" y="5063890"/>
                </a:cubicBezTo>
                <a:cubicBezTo>
                  <a:pt x="3650311" y="5063890"/>
                  <a:pt x="3650311" y="5063890"/>
                  <a:pt x="3610031" y="5058852"/>
                </a:cubicBezTo>
                <a:cubicBezTo>
                  <a:pt x="3610031" y="5058852"/>
                  <a:pt x="3610031" y="5058852"/>
                  <a:pt x="3579821" y="5073966"/>
                </a:cubicBezTo>
                <a:cubicBezTo>
                  <a:pt x="3579821" y="5073966"/>
                  <a:pt x="3579821" y="5073966"/>
                  <a:pt x="3549612" y="5063890"/>
                </a:cubicBezTo>
                <a:cubicBezTo>
                  <a:pt x="3549612" y="5063890"/>
                  <a:pt x="3549612" y="5063890"/>
                  <a:pt x="3378425" y="5089080"/>
                </a:cubicBezTo>
                <a:cubicBezTo>
                  <a:pt x="3363320" y="5104195"/>
                  <a:pt x="3323042" y="5094118"/>
                  <a:pt x="3307937" y="5124348"/>
                </a:cubicBezTo>
                <a:cubicBezTo>
                  <a:pt x="3307937" y="5124348"/>
                  <a:pt x="3307937" y="5124348"/>
                  <a:pt x="3323042" y="5129386"/>
                </a:cubicBezTo>
                <a:cubicBezTo>
                  <a:pt x="3323042" y="5129386"/>
                  <a:pt x="3323042" y="5129386"/>
                  <a:pt x="3368356" y="5114271"/>
                </a:cubicBezTo>
                <a:cubicBezTo>
                  <a:pt x="3368356" y="5114271"/>
                  <a:pt x="3368356" y="5114271"/>
                  <a:pt x="3398565" y="5114271"/>
                </a:cubicBezTo>
                <a:cubicBezTo>
                  <a:pt x="3398565" y="5114271"/>
                  <a:pt x="3418704" y="5109234"/>
                  <a:pt x="3393530" y="5119309"/>
                </a:cubicBezTo>
                <a:cubicBezTo>
                  <a:pt x="3393530" y="5119309"/>
                  <a:pt x="3393530" y="5119309"/>
                  <a:pt x="3393530" y="5124348"/>
                </a:cubicBezTo>
                <a:cubicBezTo>
                  <a:pt x="3393530" y="5124348"/>
                  <a:pt x="3393530" y="5124348"/>
                  <a:pt x="3544578" y="5114271"/>
                </a:cubicBezTo>
                <a:cubicBezTo>
                  <a:pt x="3544578" y="5114271"/>
                  <a:pt x="3544578" y="5114271"/>
                  <a:pt x="3599960" y="5114271"/>
                </a:cubicBezTo>
                <a:cubicBezTo>
                  <a:pt x="3599960" y="5114271"/>
                  <a:pt x="3599960" y="5114271"/>
                  <a:pt x="3615065" y="5139462"/>
                </a:cubicBezTo>
                <a:cubicBezTo>
                  <a:pt x="3615065" y="5139462"/>
                  <a:pt x="3615065" y="5139462"/>
                  <a:pt x="3579821" y="5139462"/>
                </a:cubicBezTo>
                <a:cubicBezTo>
                  <a:pt x="3579821" y="5139462"/>
                  <a:pt x="3579821" y="5139462"/>
                  <a:pt x="3539541" y="5119309"/>
                </a:cubicBezTo>
                <a:cubicBezTo>
                  <a:pt x="3539541" y="5119309"/>
                  <a:pt x="3539541" y="5119309"/>
                  <a:pt x="3423741" y="5134423"/>
                </a:cubicBezTo>
                <a:cubicBezTo>
                  <a:pt x="3423741" y="5134423"/>
                  <a:pt x="3423741" y="5134423"/>
                  <a:pt x="3418704" y="5124348"/>
                </a:cubicBezTo>
                <a:cubicBezTo>
                  <a:pt x="3418704" y="5124348"/>
                  <a:pt x="3418704" y="5124348"/>
                  <a:pt x="3282762" y="5139462"/>
                </a:cubicBezTo>
                <a:cubicBezTo>
                  <a:pt x="3282762" y="5139462"/>
                  <a:pt x="3282762" y="5139462"/>
                  <a:pt x="3242482" y="5134423"/>
                </a:cubicBezTo>
                <a:cubicBezTo>
                  <a:pt x="3242482" y="5134423"/>
                  <a:pt x="3242482" y="5134423"/>
                  <a:pt x="3202203" y="5144500"/>
                </a:cubicBezTo>
                <a:cubicBezTo>
                  <a:pt x="3202203" y="5144500"/>
                  <a:pt x="3202203" y="5144500"/>
                  <a:pt x="3197169" y="5154576"/>
                </a:cubicBezTo>
                <a:cubicBezTo>
                  <a:pt x="3197169" y="5154576"/>
                  <a:pt x="3197169" y="5154576"/>
                  <a:pt x="3166959" y="5149539"/>
                </a:cubicBezTo>
                <a:cubicBezTo>
                  <a:pt x="3166959" y="5149539"/>
                  <a:pt x="3166959" y="5149539"/>
                  <a:pt x="3121645" y="5159614"/>
                </a:cubicBezTo>
                <a:cubicBezTo>
                  <a:pt x="3111574" y="5164652"/>
                  <a:pt x="3101505" y="5174728"/>
                  <a:pt x="3086400" y="5179766"/>
                </a:cubicBezTo>
                <a:cubicBezTo>
                  <a:pt x="3086400" y="5179766"/>
                  <a:pt x="3086400" y="5179766"/>
                  <a:pt x="3096471" y="5179766"/>
                </a:cubicBezTo>
                <a:cubicBezTo>
                  <a:pt x="3091435" y="5179766"/>
                  <a:pt x="3081366" y="5184805"/>
                  <a:pt x="3071295" y="5189843"/>
                </a:cubicBezTo>
                <a:cubicBezTo>
                  <a:pt x="3071295" y="5189843"/>
                  <a:pt x="3071295" y="5189843"/>
                  <a:pt x="3076331" y="5179766"/>
                </a:cubicBezTo>
                <a:cubicBezTo>
                  <a:pt x="3061226" y="5184805"/>
                  <a:pt x="3041086" y="5184805"/>
                  <a:pt x="3020946" y="5184805"/>
                </a:cubicBezTo>
                <a:cubicBezTo>
                  <a:pt x="3020946" y="5184805"/>
                  <a:pt x="3020946" y="5184805"/>
                  <a:pt x="3020946" y="5189843"/>
                </a:cubicBezTo>
                <a:cubicBezTo>
                  <a:pt x="3020946" y="5189843"/>
                  <a:pt x="3020946" y="5189843"/>
                  <a:pt x="3071295" y="5189843"/>
                </a:cubicBezTo>
                <a:cubicBezTo>
                  <a:pt x="3071295" y="5189843"/>
                  <a:pt x="3071295" y="5189843"/>
                  <a:pt x="3136749" y="5184805"/>
                </a:cubicBezTo>
                <a:cubicBezTo>
                  <a:pt x="3136749" y="5184805"/>
                  <a:pt x="3136749" y="5184805"/>
                  <a:pt x="3166959" y="5199919"/>
                </a:cubicBezTo>
                <a:cubicBezTo>
                  <a:pt x="3166959" y="5199919"/>
                  <a:pt x="3166959" y="5199919"/>
                  <a:pt x="3192134" y="5194880"/>
                </a:cubicBezTo>
                <a:cubicBezTo>
                  <a:pt x="3192134" y="5194880"/>
                  <a:pt x="3192134" y="5194880"/>
                  <a:pt x="3192134" y="5199919"/>
                </a:cubicBezTo>
                <a:cubicBezTo>
                  <a:pt x="3192134" y="5199919"/>
                  <a:pt x="3192134" y="5199919"/>
                  <a:pt x="3227377" y="5199919"/>
                </a:cubicBezTo>
                <a:cubicBezTo>
                  <a:pt x="3237448" y="5204957"/>
                  <a:pt x="3237448" y="5209996"/>
                  <a:pt x="3242482" y="5209996"/>
                </a:cubicBezTo>
                <a:cubicBezTo>
                  <a:pt x="3232413" y="5204957"/>
                  <a:pt x="3227377" y="5179766"/>
                  <a:pt x="3318006" y="5199919"/>
                </a:cubicBezTo>
                <a:cubicBezTo>
                  <a:pt x="3318006" y="5199919"/>
                  <a:pt x="3318006" y="5199919"/>
                  <a:pt x="3373389" y="5184805"/>
                </a:cubicBezTo>
                <a:cubicBezTo>
                  <a:pt x="3373389" y="5184805"/>
                  <a:pt x="3373389" y="5184805"/>
                  <a:pt x="3358286" y="5199919"/>
                </a:cubicBezTo>
                <a:cubicBezTo>
                  <a:pt x="3358286" y="5199919"/>
                  <a:pt x="3358286" y="5199919"/>
                  <a:pt x="3383461" y="5204957"/>
                </a:cubicBezTo>
                <a:cubicBezTo>
                  <a:pt x="3403599" y="5199919"/>
                  <a:pt x="3433809" y="5204957"/>
                  <a:pt x="3448913" y="5199919"/>
                </a:cubicBezTo>
                <a:cubicBezTo>
                  <a:pt x="3448913" y="5199919"/>
                  <a:pt x="3448913" y="5199919"/>
                  <a:pt x="3428774" y="5209996"/>
                </a:cubicBezTo>
                <a:cubicBezTo>
                  <a:pt x="3428774" y="5209996"/>
                  <a:pt x="3428774" y="5209996"/>
                  <a:pt x="3443879" y="5220071"/>
                </a:cubicBezTo>
                <a:cubicBezTo>
                  <a:pt x="3453948" y="5220071"/>
                  <a:pt x="3458984" y="5225110"/>
                  <a:pt x="3469053" y="5199919"/>
                </a:cubicBezTo>
                <a:cubicBezTo>
                  <a:pt x="3469053" y="5199919"/>
                  <a:pt x="3469053" y="5199919"/>
                  <a:pt x="3474089" y="5209996"/>
                </a:cubicBezTo>
                <a:cubicBezTo>
                  <a:pt x="3474089" y="5209996"/>
                  <a:pt x="3474089" y="5209996"/>
                  <a:pt x="3484159" y="5199919"/>
                </a:cubicBezTo>
                <a:cubicBezTo>
                  <a:pt x="3484159" y="5199919"/>
                  <a:pt x="3484159" y="5199919"/>
                  <a:pt x="3489193" y="5204957"/>
                </a:cubicBezTo>
                <a:cubicBezTo>
                  <a:pt x="3514367" y="5204957"/>
                  <a:pt x="3544578" y="5179766"/>
                  <a:pt x="3564716" y="5199919"/>
                </a:cubicBezTo>
                <a:cubicBezTo>
                  <a:pt x="3564716" y="5199919"/>
                  <a:pt x="3564716" y="5199919"/>
                  <a:pt x="3559682" y="5204957"/>
                </a:cubicBezTo>
                <a:cubicBezTo>
                  <a:pt x="3554646" y="5209996"/>
                  <a:pt x="3549612" y="5215033"/>
                  <a:pt x="3534507" y="5230148"/>
                </a:cubicBezTo>
                <a:cubicBezTo>
                  <a:pt x="3534507" y="5230148"/>
                  <a:pt x="3534507" y="5230148"/>
                  <a:pt x="3529473" y="5220071"/>
                </a:cubicBezTo>
                <a:cubicBezTo>
                  <a:pt x="3529473" y="5220071"/>
                  <a:pt x="3529473" y="5220071"/>
                  <a:pt x="3514367" y="5235185"/>
                </a:cubicBezTo>
                <a:cubicBezTo>
                  <a:pt x="3514367" y="5235185"/>
                  <a:pt x="3514367" y="5235185"/>
                  <a:pt x="3448913" y="5245262"/>
                </a:cubicBezTo>
                <a:cubicBezTo>
                  <a:pt x="3448913" y="5245262"/>
                  <a:pt x="3448913" y="5245262"/>
                  <a:pt x="3433809" y="5235185"/>
                </a:cubicBezTo>
                <a:cubicBezTo>
                  <a:pt x="3433809" y="5235185"/>
                  <a:pt x="3433809" y="5235185"/>
                  <a:pt x="3403599" y="5230148"/>
                </a:cubicBezTo>
                <a:cubicBezTo>
                  <a:pt x="3403599" y="5230148"/>
                  <a:pt x="3403599" y="5230148"/>
                  <a:pt x="3403599" y="5250301"/>
                </a:cubicBezTo>
                <a:cubicBezTo>
                  <a:pt x="3403599" y="5250301"/>
                  <a:pt x="3403599" y="5250301"/>
                  <a:pt x="3398565" y="5250301"/>
                </a:cubicBezTo>
                <a:cubicBezTo>
                  <a:pt x="3398565" y="5250301"/>
                  <a:pt x="3398565" y="5250301"/>
                  <a:pt x="3398565" y="5235185"/>
                </a:cubicBezTo>
                <a:cubicBezTo>
                  <a:pt x="3398565" y="5235185"/>
                  <a:pt x="3398565" y="5235185"/>
                  <a:pt x="3323042" y="5250301"/>
                </a:cubicBezTo>
                <a:cubicBezTo>
                  <a:pt x="3323042" y="5250301"/>
                  <a:pt x="3323042" y="5250301"/>
                  <a:pt x="3307937" y="5265415"/>
                </a:cubicBezTo>
                <a:cubicBezTo>
                  <a:pt x="3307937" y="5265415"/>
                  <a:pt x="3307937" y="5265415"/>
                  <a:pt x="3297866" y="5265415"/>
                </a:cubicBezTo>
                <a:cubicBezTo>
                  <a:pt x="3297866" y="5265415"/>
                  <a:pt x="3297866" y="5265415"/>
                  <a:pt x="3307937" y="5255338"/>
                </a:cubicBezTo>
                <a:cubicBezTo>
                  <a:pt x="3307937" y="5255338"/>
                  <a:pt x="3307937" y="5255338"/>
                  <a:pt x="3302901" y="5255338"/>
                </a:cubicBezTo>
                <a:cubicBezTo>
                  <a:pt x="3302901" y="5250301"/>
                  <a:pt x="3292832" y="5240224"/>
                  <a:pt x="3247519" y="5215033"/>
                </a:cubicBezTo>
                <a:cubicBezTo>
                  <a:pt x="3247519" y="5215033"/>
                  <a:pt x="3247519" y="5215033"/>
                  <a:pt x="3237448" y="5240224"/>
                </a:cubicBezTo>
                <a:cubicBezTo>
                  <a:pt x="3237448" y="5240224"/>
                  <a:pt x="3237448" y="5240224"/>
                  <a:pt x="3222343" y="5250301"/>
                </a:cubicBezTo>
                <a:cubicBezTo>
                  <a:pt x="3222343" y="5250301"/>
                  <a:pt x="3222343" y="5250301"/>
                  <a:pt x="3212272" y="5235185"/>
                </a:cubicBezTo>
                <a:cubicBezTo>
                  <a:pt x="3212272" y="5235185"/>
                  <a:pt x="3212272" y="5235185"/>
                  <a:pt x="3166959" y="5265415"/>
                </a:cubicBezTo>
                <a:cubicBezTo>
                  <a:pt x="3166959" y="5265415"/>
                  <a:pt x="3166959" y="5265415"/>
                  <a:pt x="3151854" y="5255338"/>
                </a:cubicBezTo>
                <a:cubicBezTo>
                  <a:pt x="3151854" y="5255338"/>
                  <a:pt x="3151854" y="5255338"/>
                  <a:pt x="3101505" y="5275490"/>
                </a:cubicBezTo>
                <a:cubicBezTo>
                  <a:pt x="3101505" y="5275490"/>
                  <a:pt x="3101505" y="5275490"/>
                  <a:pt x="3041086" y="5265415"/>
                </a:cubicBezTo>
                <a:cubicBezTo>
                  <a:pt x="3041086" y="5265415"/>
                  <a:pt x="3041086" y="5265415"/>
                  <a:pt x="3020946" y="5280529"/>
                </a:cubicBezTo>
                <a:cubicBezTo>
                  <a:pt x="3020946" y="5275490"/>
                  <a:pt x="3015912" y="5275490"/>
                  <a:pt x="3015912" y="5275490"/>
                </a:cubicBezTo>
                <a:cubicBezTo>
                  <a:pt x="3010876" y="5275490"/>
                  <a:pt x="2995771" y="5280529"/>
                  <a:pt x="2965562" y="5285567"/>
                </a:cubicBezTo>
                <a:cubicBezTo>
                  <a:pt x="2965562" y="5285567"/>
                  <a:pt x="2965562" y="5285567"/>
                  <a:pt x="2955494" y="5270453"/>
                </a:cubicBezTo>
                <a:cubicBezTo>
                  <a:pt x="2950457" y="5270453"/>
                  <a:pt x="2950457" y="5270453"/>
                  <a:pt x="2945423" y="5275490"/>
                </a:cubicBezTo>
                <a:cubicBezTo>
                  <a:pt x="2945423" y="5275490"/>
                  <a:pt x="2945423" y="5275490"/>
                  <a:pt x="2925283" y="5275490"/>
                </a:cubicBezTo>
                <a:cubicBezTo>
                  <a:pt x="2925283" y="5275490"/>
                  <a:pt x="2925283" y="5275490"/>
                  <a:pt x="2925283" y="5290606"/>
                </a:cubicBezTo>
                <a:cubicBezTo>
                  <a:pt x="2925283" y="5290606"/>
                  <a:pt x="2925283" y="5290606"/>
                  <a:pt x="2864864" y="5285567"/>
                </a:cubicBezTo>
                <a:cubicBezTo>
                  <a:pt x="2864864" y="5285567"/>
                  <a:pt x="2864864" y="5285567"/>
                  <a:pt x="2895073" y="5270453"/>
                </a:cubicBezTo>
                <a:cubicBezTo>
                  <a:pt x="2890039" y="5265415"/>
                  <a:pt x="2935352" y="5280529"/>
                  <a:pt x="2885003" y="5255338"/>
                </a:cubicBezTo>
                <a:cubicBezTo>
                  <a:pt x="2885003" y="5255338"/>
                  <a:pt x="2885003" y="5255338"/>
                  <a:pt x="2854795" y="5270453"/>
                </a:cubicBezTo>
                <a:cubicBezTo>
                  <a:pt x="2844724" y="5265415"/>
                  <a:pt x="2834654" y="5265415"/>
                  <a:pt x="2814515" y="5260376"/>
                </a:cubicBezTo>
                <a:cubicBezTo>
                  <a:pt x="2814515" y="5260376"/>
                  <a:pt x="2814515" y="5260376"/>
                  <a:pt x="2804446" y="5270453"/>
                </a:cubicBezTo>
                <a:cubicBezTo>
                  <a:pt x="2804446" y="5270453"/>
                  <a:pt x="2804446" y="5270453"/>
                  <a:pt x="2794375" y="5280529"/>
                </a:cubicBezTo>
                <a:cubicBezTo>
                  <a:pt x="2794375" y="5280529"/>
                  <a:pt x="2794375" y="5280529"/>
                  <a:pt x="2814515" y="5290606"/>
                </a:cubicBezTo>
                <a:cubicBezTo>
                  <a:pt x="2814515" y="5290606"/>
                  <a:pt x="2814515" y="5290606"/>
                  <a:pt x="2728922" y="5290606"/>
                </a:cubicBezTo>
                <a:cubicBezTo>
                  <a:pt x="2728922" y="5290606"/>
                  <a:pt x="2728922" y="5290606"/>
                  <a:pt x="2744026" y="5275490"/>
                </a:cubicBezTo>
                <a:cubicBezTo>
                  <a:pt x="2744026" y="5275490"/>
                  <a:pt x="2744026" y="5275490"/>
                  <a:pt x="2744026" y="5280529"/>
                </a:cubicBezTo>
                <a:cubicBezTo>
                  <a:pt x="2749061" y="5275490"/>
                  <a:pt x="2759131" y="5275490"/>
                  <a:pt x="2764166" y="5275490"/>
                </a:cubicBezTo>
                <a:cubicBezTo>
                  <a:pt x="2764166" y="5275490"/>
                  <a:pt x="2764166" y="5275490"/>
                  <a:pt x="2728922" y="5265415"/>
                </a:cubicBezTo>
                <a:cubicBezTo>
                  <a:pt x="2728922" y="5265415"/>
                  <a:pt x="2728922" y="5265415"/>
                  <a:pt x="2723887" y="5275490"/>
                </a:cubicBezTo>
                <a:cubicBezTo>
                  <a:pt x="2723887" y="5275490"/>
                  <a:pt x="2723887" y="5275490"/>
                  <a:pt x="2713817" y="5265415"/>
                </a:cubicBezTo>
                <a:cubicBezTo>
                  <a:pt x="2713817" y="5265415"/>
                  <a:pt x="2713817" y="5265415"/>
                  <a:pt x="2698712" y="5270453"/>
                </a:cubicBezTo>
                <a:cubicBezTo>
                  <a:pt x="2698712" y="5275490"/>
                  <a:pt x="2688642" y="5275490"/>
                  <a:pt x="2683607" y="5275490"/>
                </a:cubicBezTo>
                <a:cubicBezTo>
                  <a:pt x="2683607" y="5275490"/>
                  <a:pt x="2683607" y="5275490"/>
                  <a:pt x="2658432" y="5270453"/>
                </a:cubicBezTo>
                <a:cubicBezTo>
                  <a:pt x="2658432" y="5270453"/>
                  <a:pt x="2658432" y="5270453"/>
                  <a:pt x="2628224" y="5280529"/>
                </a:cubicBezTo>
                <a:cubicBezTo>
                  <a:pt x="2628224" y="5280529"/>
                  <a:pt x="2628224" y="5280529"/>
                  <a:pt x="2623188" y="5280529"/>
                </a:cubicBezTo>
                <a:cubicBezTo>
                  <a:pt x="2618153" y="5280529"/>
                  <a:pt x="2618153" y="5285567"/>
                  <a:pt x="2618153" y="5285567"/>
                </a:cubicBezTo>
                <a:cubicBezTo>
                  <a:pt x="2618153" y="5285567"/>
                  <a:pt x="2618153" y="5285567"/>
                  <a:pt x="2613119" y="5300681"/>
                </a:cubicBezTo>
                <a:cubicBezTo>
                  <a:pt x="2613119" y="5300681"/>
                  <a:pt x="2613119" y="5300681"/>
                  <a:pt x="2608084" y="5295644"/>
                </a:cubicBezTo>
                <a:cubicBezTo>
                  <a:pt x="2608084" y="5295644"/>
                  <a:pt x="2608084" y="5295644"/>
                  <a:pt x="2606196" y="5296903"/>
                </a:cubicBezTo>
                <a:lnTo>
                  <a:pt x="2593978" y="5305054"/>
                </a:lnTo>
                <a:lnTo>
                  <a:pt x="2598014" y="5300681"/>
                </a:lnTo>
                <a:cubicBezTo>
                  <a:pt x="2598014" y="5300681"/>
                  <a:pt x="2598014" y="5300681"/>
                  <a:pt x="2587944" y="5290606"/>
                </a:cubicBezTo>
                <a:cubicBezTo>
                  <a:pt x="2587944" y="5290606"/>
                  <a:pt x="2587944" y="5290606"/>
                  <a:pt x="2532560" y="5305720"/>
                </a:cubicBezTo>
                <a:cubicBezTo>
                  <a:pt x="2532560" y="5305720"/>
                  <a:pt x="2532560" y="5305720"/>
                  <a:pt x="2537595" y="5290606"/>
                </a:cubicBezTo>
                <a:cubicBezTo>
                  <a:pt x="2537595" y="5290606"/>
                  <a:pt x="2537595" y="5290606"/>
                  <a:pt x="2512421" y="5285567"/>
                </a:cubicBezTo>
                <a:cubicBezTo>
                  <a:pt x="2507385" y="5285567"/>
                  <a:pt x="2497316" y="5290606"/>
                  <a:pt x="2487247" y="5290606"/>
                </a:cubicBezTo>
                <a:cubicBezTo>
                  <a:pt x="2487247" y="5290606"/>
                  <a:pt x="2487247" y="5290606"/>
                  <a:pt x="2517456" y="5300681"/>
                </a:cubicBezTo>
                <a:cubicBezTo>
                  <a:pt x="2517456" y="5300681"/>
                  <a:pt x="2517456" y="5300681"/>
                  <a:pt x="2497316" y="5300681"/>
                </a:cubicBezTo>
                <a:cubicBezTo>
                  <a:pt x="2497316" y="5300681"/>
                  <a:pt x="2497316" y="5300681"/>
                  <a:pt x="2492280" y="5305720"/>
                </a:cubicBezTo>
                <a:cubicBezTo>
                  <a:pt x="2497316" y="5305720"/>
                  <a:pt x="2497316" y="5310758"/>
                  <a:pt x="2497316" y="5310758"/>
                </a:cubicBezTo>
                <a:cubicBezTo>
                  <a:pt x="2497316" y="5310758"/>
                  <a:pt x="2497316" y="5315797"/>
                  <a:pt x="2497316" y="5320834"/>
                </a:cubicBezTo>
                <a:cubicBezTo>
                  <a:pt x="2497316" y="5320834"/>
                  <a:pt x="2497316" y="5320834"/>
                  <a:pt x="2487247" y="5310758"/>
                </a:cubicBezTo>
                <a:cubicBezTo>
                  <a:pt x="2487247" y="5310758"/>
                  <a:pt x="2482211" y="5310758"/>
                  <a:pt x="2477177" y="5310758"/>
                </a:cubicBezTo>
                <a:cubicBezTo>
                  <a:pt x="2487247" y="5305720"/>
                  <a:pt x="2472141" y="5290606"/>
                  <a:pt x="2487247" y="5295644"/>
                </a:cubicBezTo>
                <a:cubicBezTo>
                  <a:pt x="2487247" y="5295644"/>
                  <a:pt x="2487247" y="5295644"/>
                  <a:pt x="2477177" y="5290606"/>
                </a:cubicBezTo>
                <a:cubicBezTo>
                  <a:pt x="2477177" y="5290606"/>
                  <a:pt x="2477177" y="5290606"/>
                  <a:pt x="2441933" y="5300681"/>
                </a:cubicBezTo>
                <a:cubicBezTo>
                  <a:pt x="2441933" y="5300681"/>
                  <a:pt x="2441933" y="5300681"/>
                  <a:pt x="2426827" y="5300681"/>
                </a:cubicBezTo>
                <a:cubicBezTo>
                  <a:pt x="2426827" y="5300681"/>
                  <a:pt x="2426827" y="5300681"/>
                  <a:pt x="2426827" y="5315797"/>
                </a:cubicBezTo>
                <a:cubicBezTo>
                  <a:pt x="2421792" y="5315797"/>
                  <a:pt x="2416756" y="5320834"/>
                  <a:pt x="2421792" y="5320834"/>
                </a:cubicBezTo>
                <a:cubicBezTo>
                  <a:pt x="2411722" y="5315797"/>
                  <a:pt x="2401653" y="5310758"/>
                  <a:pt x="2391582" y="5305720"/>
                </a:cubicBezTo>
                <a:cubicBezTo>
                  <a:pt x="2391582" y="5305720"/>
                  <a:pt x="2391582" y="5305720"/>
                  <a:pt x="2381512" y="5315797"/>
                </a:cubicBezTo>
                <a:cubicBezTo>
                  <a:pt x="2381512" y="5315797"/>
                  <a:pt x="2381512" y="5315797"/>
                  <a:pt x="2331163" y="5300681"/>
                </a:cubicBezTo>
                <a:cubicBezTo>
                  <a:pt x="2331163" y="5300681"/>
                  <a:pt x="2331163" y="5300681"/>
                  <a:pt x="2371444" y="5300681"/>
                </a:cubicBezTo>
                <a:cubicBezTo>
                  <a:pt x="2371444" y="5300681"/>
                  <a:pt x="2371444" y="5300681"/>
                  <a:pt x="2371444" y="5275490"/>
                </a:cubicBezTo>
                <a:cubicBezTo>
                  <a:pt x="2376478" y="5270453"/>
                  <a:pt x="2346268" y="5275490"/>
                  <a:pt x="2386548" y="5270453"/>
                </a:cubicBezTo>
                <a:cubicBezTo>
                  <a:pt x="2386548" y="5270453"/>
                  <a:pt x="2386548" y="5270453"/>
                  <a:pt x="2366410" y="5270453"/>
                </a:cubicBezTo>
                <a:cubicBezTo>
                  <a:pt x="2366410" y="5270453"/>
                  <a:pt x="2366410" y="5270453"/>
                  <a:pt x="2336199" y="5290606"/>
                </a:cubicBezTo>
                <a:cubicBezTo>
                  <a:pt x="2336199" y="5290606"/>
                  <a:pt x="2336199" y="5290606"/>
                  <a:pt x="2280814" y="5285567"/>
                </a:cubicBezTo>
                <a:cubicBezTo>
                  <a:pt x="2280814" y="5285567"/>
                  <a:pt x="2280814" y="5285567"/>
                  <a:pt x="2255640" y="5295644"/>
                </a:cubicBezTo>
                <a:cubicBezTo>
                  <a:pt x="2316059" y="5285567"/>
                  <a:pt x="2200257" y="5315797"/>
                  <a:pt x="2311025" y="5300681"/>
                </a:cubicBezTo>
                <a:cubicBezTo>
                  <a:pt x="2311025" y="5300681"/>
                  <a:pt x="2311025" y="5300681"/>
                  <a:pt x="2295919" y="5310758"/>
                </a:cubicBezTo>
                <a:cubicBezTo>
                  <a:pt x="2300955" y="5310758"/>
                  <a:pt x="2300955" y="5310758"/>
                  <a:pt x="2300955" y="5315797"/>
                </a:cubicBezTo>
                <a:cubicBezTo>
                  <a:pt x="2300955" y="5315797"/>
                  <a:pt x="2300955" y="5315797"/>
                  <a:pt x="2280814" y="5320834"/>
                </a:cubicBezTo>
                <a:cubicBezTo>
                  <a:pt x="2280814" y="5320834"/>
                  <a:pt x="2280814" y="5320834"/>
                  <a:pt x="2270745" y="5325872"/>
                </a:cubicBezTo>
                <a:cubicBezTo>
                  <a:pt x="2270745" y="5325872"/>
                  <a:pt x="2270745" y="5325872"/>
                  <a:pt x="2290885" y="5335949"/>
                </a:cubicBezTo>
                <a:cubicBezTo>
                  <a:pt x="2290885" y="5335949"/>
                  <a:pt x="2290885" y="5335949"/>
                  <a:pt x="2230465" y="5361138"/>
                </a:cubicBezTo>
                <a:cubicBezTo>
                  <a:pt x="2230465" y="5361138"/>
                  <a:pt x="2230465" y="5361138"/>
                  <a:pt x="2200257" y="5356101"/>
                </a:cubicBezTo>
                <a:cubicBezTo>
                  <a:pt x="2200257" y="5356101"/>
                  <a:pt x="2200257" y="5356101"/>
                  <a:pt x="2220396" y="5346024"/>
                </a:cubicBezTo>
                <a:cubicBezTo>
                  <a:pt x="2220396" y="5346024"/>
                  <a:pt x="2220396" y="5346024"/>
                  <a:pt x="2190186" y="5335949"/>
                </a:cubicBezTo>
                <a:cubicBezTo>
                  <a:pt x="2190186" y="5335949"/>
                  <a:pt x="2190186" y="5335949"/>
                  <a:pt x="2159977" y="5346024"/>
                </a:cubicBezTo>
                <a:cubicBezTo>
                  <a:pt x="2159977" y="5346024"/>
                  <a:pt x="2159977" y="5346024"/>
                  <a:pt x="2159977" y="5361138"/>
                </a:cubicBezTo>
                <a:cubicBezTo>
                  <a:pt x="2159977" y="5361138"/>
                  <a:pt x="2159977" y="5361138"/>
                  <a:pt x="2134802" y="5386329"/>
                </a:cubicBezTo>
                <a:cubicBezTo>
                  <a:pt x="2134802" y="5386329"/>
                  <a:pt x="2134802" y="5386329"/>
                  <a:pt x="2139837" y="5401443"/>
                </a:cubicBezTo>
                <a:cubicBezTo>
                  <a:pt x="2139837" y="5401443"/>
                  <a:pt x="2139837" y="5401443"/>
                  <a:pt x="2144872" y="5406482"/>
                </a:cubicBezTo>
                <a:cubicBezTo>
                  <a:pt x="2144872" y="5406482"/>
                  <a:pt x="2144872" y="5406482"/>
                  <a:pt x="2159977" y="5391368"/>
                </a:cubicBezTo>
                <a:cubicBezTo>
                  <a:pt x="2159977" y="5391368"/>
                  <a:pt x="2159977" y="5391368"/>
                  <a:pt x="2195222" y="5391368"/>
                </a:cubicBezTo>
                <a:cubicBezTo>
                  <a:pt x="2195222" y="5391368"/>
                  <a:pt x="2195222" y="5391368"/>
                  <a:pt x="2180117" y="5401443"/>
                </a:cubicBezTo>
                <a:cubicBezTo>
                  <a:pt x="2180117" y="5401443"/>
                  <a:pt x="2180117" y="5401443"/>
                  <a:pt x="2195222" y="5411520"/>
                </a:cubicBezTo>
                <a:cubicBezTo>
                  <a:pt x="2195222" y="5411520"/>
                  <a:pt x="2195222" y="5411520"/>
                  <a:pt x="2180117" y="5416559"/>
                </a:cubicBezTo>
                <a:cubicBezTo>
                  <a:pt x="2180117" y="5416559"/>
                  <a:pt x="2180117" y="5416559"/>
                  <a:pt x="2180117" y="5421596"/>
                </a:cubicBezTo>
                <a:cubicBezTo>
                  <a:pt x="2180117" y="5421596"/>
                  <a:pt x="2180117" y="5421596"/>
                  <a:pt x="2200257" y="5436711"/>
                </a:cubicBezTo>
                <a:cubicBezTo>
                  <a:pt x="2200257" y="5436711"/>
                  <a:pt x="2200257" y="5436711"/>
                  <a:pt x="2205291" y="5446787"/>
                </a:cubicBezTo>
                <a:cubicBezTo>
                  <a:pt x="2205291" y="5446787"/>
                  <a:pt x="2205291" y="5446787"/>
                  <a:pt x="2220396" y="5441748"/>
                </a:cubicBezTo>
                <a:cubicBezTo>
                  <a:pt x="2220396" y="5441748"/>
                  <a:pt x="2220396" y="5441748"/>
                  <a:pt x="2210326" y="5431673"/>
                </a:cubicBezTo>
                <a:cubicBezTo>
                  <a:pt x="2210326" y="5431673"/>
                  <a:pt x="2210326" y="5431673"/>
                  <a:pt x="2245570" y="5401443"/>
                </a:cubicBezTo>
                <a:cubicBezTo>
                  <a:pt x="2245570" y="5401443"/>
                  <a:pt x="2245570" y="5401443"/>
                  <a:pt x="2265709" y="5411520"/>
                </a:cubicBezTo>
                <a:cubicBezTo>
                  <a:pt x="2265709" y="5411520"/>
                  <a:pt x="2265709" y="5411520"/>
                  <a:pt x="2275780" y="5386329"/>
                </a:cubicBezTo>
                <a:cubicBezTo>
                  <a:pt x="2280814" y="5391368"/>
                  <a:pt x="2290885" y="5396406"/>
                  <a:pt x="2321094" y="5401443"/>
                </a:cubicBezTo>
                <a:cubicBezTo>
                  <a:pt x="2346268" y="5401443"/>
                  <a:pt x="2305989" y="5391368"/>
                  <a:pt x="2336199" y="5386329"/>
                </a:cubicBezTo>
                <a:cubicBezTo>
                  <a:pt x="2336199" y="5386329"/>
                  <a:pt x="2336199" y="5386329"/>
                  <a:pt x="2351304" y="5391368"/>
                </a:cubicBezTo>
                <a:cubicBezTo>
                  <a:pt x="2351304" y="5391368"/>
                  <a:pt x="2351304" y="5391368"/>
                  <a:pt x="2341233" y="5406482"/>
                </a:cubicBezTo>
                <a:cubicBezTo>
                  <a:pt x="2341233" y="5406482"/>
                  <a:pt x="2341233" y="5406482"/>
                  <a:pt x="2361373" y="5426634"/>
                </a:cubicBezTo>
                <a:cubicBezTo>
                  <a:pt x="2361373" y="5426634"/>
                  <a:pt x="2361373" y="5426634"/>
                  <a:pt x="2401653" y="5416559"/>
                </a:cubicBezTo>
                <a:cubicBezTo>
                  <a:pt x="2401653" y="5416559"/>
                  <a:pt x="2401653" y="5416559"/>
                  <a:pt x="2436897" y="5421596"/>
                </a:cubicBezTo>
                <a:cubicBezTo>
                  <a:pt x="2436897" y="5421596"/>
                  <a:pt x="2436897" y="5421596"/>
                  <a:pt x="2436897" y="5426634"/>
                </a:cubicBezTo>
                <a:cubicBezTo>
                  <a:pt x="2436897" y="5426634"/>
                  <a:pt x="2436897" y="5426634"/>
                  <a:pt x="2391582" y="5446787"/>
                </a:cubicBezTo>
                <a:cubicBezTo>
                  <a:pt x="2391582" y="5446787"/>
                  <a:pt x="2391582" y="5446787"/>
                  <a:pt x="2371444" y="5492130"/>
                </a:cubicBezTo>
                <a:cubicBezTo>
                  <a:pt x="2371444" y="5492130"/>
                  <a:pt x="2371444" y="5492130"/>
                  <a:pt x="2295919" y="5487092"/>
                </a:cubicBezTo>
                <a:cubicBezTo>
                  <a:pt x="2295919" y="5487092"/>
                  <a:pt x="2295919" y="5487092"/>
                  <a:pt x="2295919" y="5482055"/>
                </a:cubicBezTo>
                <a:cubicBezTo>
                  <a:pt x="2295919" y="5482055"/>
                  <a:pt x="2295919" y="5482055"/>
                  <a:pt x="2321094" y="5482055"/>
                </a:cubicBezTo>
                <a:cubicBezTo>
                  <a:pt x="2321094" y="5482055"/>
                  <a:pt x="2321094" y="5482055"/>
                  <a:pt x="2305989" y="5466939"/>
                </a:cubicBezTo>
                <a:cubicBezTo>
                  <a:pt x="2305989" y="5466939"/>
                  <a:pt x="2305989" y="5466939"/>
                  <a:pt x="2250606" y="5471978"/>
                </a:cubicBezTo>
                <a:cubicBezTo>
                  <a:pt x="2250606" y="5471978"/>
                  <a:pt x="2250606" y="5471978"/>
                  <a:pt x="2245570" y="5461902"/>
                </a:cubicBezTo>
                <a:cubicBezTo>
                  <a:pt x="2245570" y="5461902"/>
                  <a:pt x="2245570" y="5461902"/>
                  <a:pt x="2225431" y="5466939"/>
                </a:cubicBezTo>
                <a:cubicBezTo>
                  <a:pt x="2225431" y="5466939"/>
                  <a:pt x="2225431" y="5466939"/>
                  <a:pt x="2235501" y="5487092"/>
                </a:cubicBezTo>
                <a:cubicBezTo>
                  <a:pt x="2235501" y="5487092"/>
                  <a:pt x="2235501" y="5487092"/>
                  <a:pt x="2220396" y="5497169"/>
                </a:cubicBezTo>
                <a:cubicBezTo>
                  <a:pt x="2220396" y="5497169"/>
                  <a:pt x="2220396" y="5497169"/>
                  <a:pt x="2230465" y="5502207"/>
                </a:cubicBezTo>
                <a:cubicBezTo>
                  <a:pt x="2230465" y="5502207"/>
                  <a:pt x="2230465" y="5502207"/>
                  <a:pt x="2230465" y="5512282"/>
                </a:cubicBezTo>
                <a:cubicBezTo>
                  <a:pt x="2230465" y="5512282"/>
                  <a:pt x="2230465" y="5512282"/>
                  <a:pt x="2210326" y="5527396"/>
                </a:cubicBezTo>
                <a:cubicBezTo>
                  <a:pt x="2210326" y="5527396"/>
                  <a:pt x="2210326" y="5527396"/>
                  <a:pt x="2210326" y="5537473"/>
                </a:cubicBezTo>
                <a:cubicBezTo>
                  <a:pt x="2210326" y="5537473"/>
                  <a:pt x="2210326" y="5537473"/>
                  <a:pt x="2240535" y="5527396"/>
                </a:cubicBezTo>
                <a:cubicBezTo>
                  <a:pt x="2240535" y="5527396"/>
                  <a:pt x="2240535" y="5527396"/>
                  <a:pt x="2210326" y="5552587"/>
                </a:cubicBezTo>
                <a:cubicBezTo>
                  <a:pt x="2210326" y="5552587"/>
                  <a:pt x="2210326" y="5552587"/>
                  <a:pt x="2265709" y="5552587"/>
                </a:cubicBezTo>
                <a:cubicBezTo>
                  <a:pt x="2260675" y="5557626"/>
                  <a:pt x="2260675" y="5557626"/>
                  <a:pt x="2255640" y="5562664"/>
                </a:cubicBezTo>
                <a:cubicBezTo>
                  <a:pt x="2255640" y="5562664"/>
                  <a:pt x="2255640" y="5562664"/>
                  <a:pt x="2250606" y="5562664"/>
                </a:cubicBezTo>
                <a:cubicBezTo>
                  <a:pt x="2250606" y="5562664"/>
                  <a:pt x="2250606" y="5562664"/>
                  <a:pt x="2230465" y="5577778"/>
                </a:cubicBezTo>
                <a:cubicBezTo>
                  <a:pt x="2230465" y="5577778"/>
                  <a:pt x="2230465" y="5577778"/>
                  <a:pt x="2195222" y="5587854"/>
                </a:cubicBezTo>
                <a:cubicBezTo>
                  <a:pt x="2195222" y="5587854"/>
                  <a:pt x="2195222" y="5587854"/>
                  <a:pt x="2195222" y="5567701"/>
                </a:cubicBezTo>
                <a:cubicBezTo>
                  <a:pt x="2195222" y="5567701"/>
                  <a:pt x="2195222" y="5567701"/>
                  <a:pt x="2180117" y="5547549"/>
                </a:cubicBezTo>
                <a:cubicBezTo>
                  <a:pt x="2180117" y="5547549"/>
                  <a:pt x="2180117" y="5547549"/>
                  <a:pt x="2180117" y="5532435"/>
                </a:cubicBezTo>
                <a:cubicBezTo>
                  <a:pt x="2180117" y="5532435"/>
                  <a:pt x="2180117" y="5532435"/>
                  <a:pt x="2210326" y="5522359"/>
                </a:cubicBezTo>
                <a:cubicBezTo>
                  <a:pt x="2220396" y="5522359"/>
                  <a:pt x="2220396" y="5507244"/>
                  <a:pt x="2195222" y="5441748"/>
                </a:cubicBezTo>
                <a:cubicBezTo>
                  <a:pt x="2195222" y="5441748"/>
                  <a:pt x="2195222" y="5441748"/>
                  <a:pt x="2185152" y="5436711"/>
                </a:cubicBezTo>
                <a:cubicBezTo>
                  <a:pt x="2185152" y="5436711"/>
                  <a:pt x="2185152" y="5436711"/>
                  <a:pt x="2159977" y="5451825"/>
                </a:cubicBezTo>
                <a:cubicBezTo>
                  <a:pt x="2159977" y="5451825"/>
                  <a:pt x="2159977" y="5451825"/>
                  <a:pt x="2139837" y="5436711"/>
                </a:cubicBezTo>
                <a:cubicBezTo>
                  <a:pt x="2139837" y="5436711"/>
                  <a:pt x="2139837" y="5436711"/>
                  <a:pt x="2119697" y="5436711"/>
                </a:cubicBezTo>
                <a:cubicBezTo>
                  <a:pt x="2119697" y="5436711"/>
                  <a:pt x="2119697" y="5436711"/>
                  <a:pt x="2099558" y="5461902"/>
                </a:cubicBezTo>
                <a:cubicBezTo>
                  <a:pt x="2099558" y="5466939"/>
                  <a:pt x="2074385" y="5456864"/>
                  <a:pt x="2104592" y="5471978"/>
                </a:cubicBezTo>
                <a:cubicBezTo>
                  <a:pt x="2104592" y="5471978"/>
                  <a:pt x="2104592" y="5471978"/>
                  <a:pt x="2089487" y="5477016"/>
                </a:cubicBezTo>
                <a:cubicBezTo>
                  <a:pt x="2089487" y="5477016"/>
                  <a:pt x="2089487" y="5477016"/>
                  <a:pt x="2099558" y="5487092"/>
                </a:cubicBezTo>
                <a:cubicBezTo>
                  <a:pt x="2099558" y="5487092"/>
                  <a:pt x="2099558" y="5487092"/>
                  <a:pt x="2094523" y="5507244"/>
                </a:cubicBezTo>
                <a:cubicBezTo>
                  <a:pt x="2094523" y="5507244"/>
                  <a:pt x="2094523" y="5507244"/>
                  <a:pt x="2074385" y="5502207"/>
                </a:cubicBezTo>
                <a:cubicBezTo>
                  <a:pt x="2074385" y="5502207"/>
                  <a:pt x="2074385" y="5502207"/>
                  <a:pt x="2069348" y="5482055"/>
                </a:cubicBezTo>
                <a:cubicBezTo>
                  <a:pt x="2069348" y="5482055"/>
                  <a:pt x="2069348" y="5482055"/>
                  <a:pt x="2074385" y="5461902"/>
                </a:cubicBezTo>
                <a:cubicBezTo>
                  <a:pt x="2074385" y="5461902"/>
                  <a:pt x="2074385" y="5461902"/>
                  <a:pt x="2064314" y="5436711"/>
                </a:cubicBezTo>
                <a:cubicBezTo>
                  <a:pt x="2064314" y="5436711"/>
                  <a:pt x="2064314" y="5436711"/>
                  <a:pt x="2049209" y="5426634"/>
                </a:cubicBezTo>
                <a:cubicBezTo>
                  <a:pt x="2049209" y="5426634"/>
                  <a:pt x="2049209" y="5426634"/>
                  <a:pt x="2008930" y="5436711"/>
                </a:cubicBezTo>
                <a:cubicBezTo>
                  <a:pt x="2008930" y="5436711"/>
                  <a:pt x="2008930" y="5436711"/>
                  <a:pt x="1988789" y="5446787"/>
                </a:cubicBezTo>
                <a:cubicBezTo>
                  <a:pt x="1988789" y="5446787"/>
                  <a:pt x="1988789" y="5446787"/>
                  <a:pt x="1968650" y="5416559"/>
                </a:cubicBezTo>
                <a:cubicBezTo>
                  <a:pt x="1973686" y="5411520"/>
                  <a:pt x="1978720" y="5411520"/>
                  <a:pt x="1988789" y="5406482"/>
                </a:cubicBezTo>
                <a:cubicBezTo>
                  <a:pt x="1988789" y="5406482"/>
                  <a:pt x="1988789" y="5406482"/>
                  <a:pt x="1983755" y="5416559"/>
                </a:cubicBezTo>
                <a:cubicBezTo>
                  <a:pt x="1983755" y="5416559"/>
                  <a:pt x="1983755" y="5416559"/>
                  <a:pt x="1998860" y="5426634"/>
                </a:cubicBezTo>
                <a:cubicBezTo>
                  <a:pt x="1993825" y="5436711"/>
                  <a:pt x="1998860" y="5436711"/>
                  <a:pt x="2049209" y="5416559"/>
                </a:cubicBezTo>
                <a:cubicBezTo>
                  <a:pt x="2049209" y="5416559"/>
                  <a:pt x="2049209" y="5416559"/>
                  <a:pt x="2044174" y="5411520"/>
                </a:cubicBezTo>
                <a:cubicBezTo>
                  <a:pt x="2054243" y="5411520"/>
                  <a:pt x="2064314" y="5411520"/>
                  <a:pt x="2079418" y="5406482"/>
                </a:cubicBezTo>
                <a:cubicBezTo>
                  <a:pt x="2079418" y="5406482"/>
                  <a:pt x="2079418" y="5406482"/>
                  <a:pt x="2099558" y="5376254"/>
                </a:cubicBezTo>
                <a:cubicBezTo>
                  <a:pt x="2099558" y="5376254"/>
                  <a:pt x="2099558" y="5376254"/>
                  <a:pt x="2124733" y="5376254"/>
                </a:cubicBezTo>
                <a:cubicBezTo>
                  <a:pt x="2124733" y="5376254"/>
                  <a:pt x="2124733" y="5376254"/>
                  <a:pt x="2134802" y="5366177"/>
                </a:cubicBezTo>
                <a:cubicBezTo>
                  <a:pt x="2134802" y="5366177"/>
                  <a:pt x="2134802" y="5366177"/>
                  <a:pt x="2104592" y="5361138"/>
                </a:cubicBezTo>
                <a:cubicBezTo>
                  <a:pt x="2104592" y="5361138"/>
                  <a:pt x="2104592" y="5361138"/>
                  <a:pt x="2129767" y="5346024"/>
                </a:cubicBezTo>
                <a:cubicBezTo>
                  <a:pt x="2129767" y="5346024"/>
                  <a:pt x="2129767" y="5346024"/>
                  <a:pt x="2200257" y="5320834"/>
                </a:cubicBezTo>
                <a:cubicBezTo>
                  <a:pt x="2200257" y="5320834"/>
                  <a:pt x="2200257" y="5320834"/>
                  <a:pt x="2159977" y="5310758"/>
                </a:cubicBezTo>
                <a:cubicBezTo>
                  <a:pt x="2159977" y="5310758"/>
                  <a:pt x="2159977" y="5310758"/>
                  <a:pt x="2175082" y="5290606"/>
                </a:cubicBezTo>
                <a:cubicBezTo>
                  <a:pt x="2175082" y="5290606"/>
                  <a:pt x="2175082" y="5290606"/>
                  <a:pt x="2195222" y="5285567"/>
                </a:cubicBezTo>
                <a:cubicBezTo>
                  <a:pt x="2195222" y="5285567"/>
                  <a:pt x="2195222" y="5285567"/>
                  <a:pt x="2225431" y="5270453"/>
                </a:cubicBezTo>
                <a:cubicBezTo>
                  <a:pt x="2225431" y="5270453"/>
                  <a:pt x="2225431" y="5270453"/>
                  <a:pt x="2220396" y="5245262"/>
                </a:cubicBezTo>
                <a:cubicBezTo>
                  <a:pt x="2220396" y="5245262"/>
                  <a:pt x="2220396" y="5245262"/>
                  <a:pt x="2240535" y="5235185"/>
                </a:cubicBezTo>
                <a:cubicBezTo>
                  <a:pt x="2240535" y="5235185"/>
                  <a:pt x="2240535" y="5235185"/>
                  <a:pt x="2255640" y="5250301"/>
                </a:cubicBezTo>
                <a:cubicBezTo>
                  <a:pt x="2255640" y="5250301"/>
                  <a:pt x="2255640" y="5250301"/>
                  <a:pt x="2311025" y="5230148"/>
                </a:cubicBezTo>
                <a:cubicBezTo>
                  <a:pt x="2311025" y="5235185"/>
                  <a:pt x="2230465" y="5250301"/>
                  <a:pt x="2351304" y="5235185"/>
                </a:cubicBezTo>
                <a:cubicBezTo>
                  <a:pt x="2351304" y="5235185"/>
                  <a:pt x="2351304" y="5235185"/>
                  <a:pt x="2351304" y="5230148"/>
                </a:cubicBezTo>
                <a:cubicBezTo>
                  <a:pt x="2351304" y="5225110"/>
                  <a:pt x="2351304" y="5220071"/>
                  <a:pt x="2356339" y="5215033"/>
                </a:cubicBezTo>
                <a:cubicBezTo>
                  <a:pt x="2356339" y="5215033"/>
                  <a:pt x="2356339" y="5215033"/>
                  <a:pt x="2321094" y="5220071"/>
                </a:cubicBezTo>
                <a:cubicBezTo>
                  <a:pt x="2321094" y="5220071"/>
                  <a:pt x="2321094" y="5220071"/>
                  <a:pt x="2316059" y="5199919"/>
                </a:cubicBezTo>
                <a:cubicBezTo>
                  <a:pt x="2316059" y="5199919"/>
                  <a:pt x="2316059" y="5199919"/>
                  <a:pt x="2341233" y="5199919"/>
                </a:cubicBezTo>
                <a:cubicBezTo>
                  <a:pt x="2341233" y="5199919"/>
                  <a:pt x="2341233" y="5199919"/>
                  <a:pt x="2341233" y="5184805"/>
                </a:cubicBezTo>
                <a:cubicBezTo>
                  <a:pt x="2341233" y="5184805"/>
                  <a:pt x="2341233" y="5184805"/>
                  <a:pt x="2346268" y="5179766"/>
                </a:cubicBezTo>
                <a:cubicBezTo>
                  <a:pt x="2346268" y="5179766"/>
                  <a:pt x="2346268" y="5179766"/>
                  <a:pt x="2341233" y="5164652"/>
                </a:cubicBezTo>
                <a:cubicBezTo>
                  <a:pt x="2341233" y="5164652"/>
                  <a:pt x="2341233" y="5164652"/>
                  <a:pt x="2311025" y="5164652"/>
                </a:cubicBezTo>
                <a:cubicBezTo>
                  <a:pt x="2311025" y="5164652"/>
                  <a:pt x="2311025" y="5164652"/>
                  <a:pt x="2321094" y="5149539"/>
                </a:cubicBezTo>
                <a:cubicBezTo>
                  <a:pt x="2321094" y="5149539"/>
                  <a:pt x="2321094" y="5149539"/>
                  <a:pt x="2280814" y="5114271"/>
                </a:cubicBezTo>
                <a:cubicBezTo>
                  <a:pt x="2275780" y="5114271"/>
                  <a:pt x="2270745" y="5114271"/>
                  <a:pt x="2260675" y="5119309"/>
                </a:cubicBezTo>
                <a:cubicBezTo>
                  <a:pt x="2260675" y="5119309"/>
                  <a:pt x="2260675" y="5119309"/>
                  <a:pt x="2270745" y="5109234"/>
                </a:cubicBezTo>
                <a:cubicBezTo>
                  <a:pt x="2270745" y="5109234"/>
                  <a:pt x="2270745" y="5109234"/>
                  <a:pt x="2220396" y="5094118"/>
                </a:cubicBezTo>
                <a:cubicBezTo>
                  <a:pt x="2220396" y="5094118"/>
                  <a:pt x="2220396" y="5094118"/>
                  <a:pt x="2205291" y="5109234"/>
                </a:cubicBezTo>
                <a:cubicBezTo>
                  <a:pt x="2205291" y="5109234"/>
                  <a:pt x="2205291" y="5109234"/>
                  <a:pt x="2200257" y="5109234"/>
                </a:cubicBezTo>
                <a:cubicBezTo>
                  <a:pt x="2200257" y="5104195"/>
                  <a:pt x="2205291" y="5104195"/>
                  <a:pt x="2205291" y="5094118"/>
                </a:cubicBezTo>
                <a:cubicBezTo>
                  <a:pt x="2205291" y="5094118"/>
                  <a:pt x="2205291" y="5094118"/>
                  <a:pt x="2185152" y="5094118"/>
                </a:cubicBezTo>
                <a:cubicBezTo>
                  <a:pt x="2180117" y="5099157"/>
                  <a:pt x="2159977" y="5099157"/>
                  <a:pt x="2175082" y="5109234"/>
                </a:cubicBezTo>
                <a:cubicBezTo>
                  <a:pt x="2175082" y="5109234"/>
                  <a:pt x="2175082" y="5109234"/>
                  <a:pt x="2159977" y="5119309"/>
                </a:cubicBezTo>
                <a:cubicBezTo>
                  <a:pt x="2159977" y="5119309"/>
                  <a:pt x="2159977" y="5119309"/>
                  <a:pt x="2165011" y="5099157"/>
                </a:cubicBezTo>
                <a:cubicBezTo>
                  <a:pt x="2165011" y="5099157"/>
                  <a:pt x="2165011" y="5099157"/>
                  <a:pt x="2119697" y="5084043"/>
                </a:cubicBezTo>
                <a:cubicBezTo>
                  <a:pt x="2114662" y="5114271"/>
                  <a:pt x="2089487" y="5068927"/>
                  <a:pt x="2069348" y="5114271"/>
                </a:cubicBezTo>
                <a:cubicBezTo>
                  <a:pt x="2069348" y="5114271"/>
                  <a:pt x="2069348" y="5114271"/>
                  <a:pt x="2059279" y="5104195"/>
                </a:cubicBezTo>
                <a:cubicBezTo>
                  <a:pt x="2059279" y="5104195"/>
                  <a:pt x="2059279" y="5104195"/>
                  <a:pt x="2029069" y="5139462"/>
                </a:cubicBezTo>
                <a:cubicBezTo>
                  <a:pt x="2029069" y="5139462"/>
                  <a:pt x="2029069" y="5139462"/>
                  <a:pt x="1983755" y="5129386"/>
                </a:cubicBezTo>
                <a:cubicBezTo>
                  <a:pt x="1983755" y="5129386"/>
                  <a:pt x="1983755" y="5129386"/>
                  <a:pt x="1998860" y="5124348"/>
                </a:cubicBezTo>
                <a:cubicBezTo>
                  <a:pt x="2008930" y="5119309"/>
                  <a:pt x="2024035" y="5114271"/>
                  <a:pt x="2044174" y="5104195"/>
                </a:cubicBezTo>
                <a:cubicBezTo>
                  <a:pt x="2044174" y="5104195"/>
                  <a:pt x="2044174" y="5104195"/>
                  <a:pt x="2042285" y="5102305"/>
                </a:cubicBezTo>
                <a:lnTo>
                  <a:pt x="2030078" y="5090088"/>
                </a:lnTo>
                <a:lnTo>
                  <a:pt x="2054243" y="5073966"/>
                </a:lnTo>
                <a:cubicBezTo>
                  <a:pt x="2054243" y="5073966"/>
                  <a:pt x="2054243" y="5073966"/>
                  <a:pt x="2034105" y="5048775"/>
                </a:cubicBezTo>
                <a:cubicBezTo>
                  <a:pt x="2034105" y="5048775"/>
                  <a:pt x="2034105" y="5048775"/>
                  <a:pt x="2049209" y="5033661"/>
                </a:cubicBezTo>
                <a:cubicBezTo>
                  <a:pt x="2049209" y="5033661"/>
                  <a:pt x="2049209" y="5033661"/>
                  <a:pt x="2044174" y="5043738"/>
                </a:cubicBezTo>
                <a:cubicBezTo>
                  <a:pt x="2044174" y="5043738"/>
                  <a:pt x="2044174" y="5043738"/>
                  <a:pt x="2049209" y="5048775"/>
                </a:cubicBezTo>
                <a:cubicBezTo>
                  <a:pt x="2049209" y="5048775"/>
                  <a:pt x="2049209" y="5048775"/>
                  <a:pt x="2104592" y="5033661"/>
                </a:cubicBezTo>
                <a:cubicBezTo>
                  <a:pt x="2104592" y="5033661"/>
                  <a:pt x="2104592" y="5033661"/>
                  <a:pt x="2119697" y="5038699"/>
                </a:cubicBezTo>
                <a:cubicBezTo>
                  <a:pt x="2119697" y="5038699"/>
                  <a:pt x="2119697" y="5038699"/>
                  <a:pt x="2180117" y="5013508"/>
                </a:cubicBezTo>
                <a:cubicBezTo>
                  <a:pt x="2180117" y="5013508"/>
                  <a:pt x="2180117" y="5013508"/>
                  <a:pt x="2175082" y="5008470"/>
                </a:cubicBezTo>
                <a:cubicBezTo>
                  <a:pt x="2175082" y="5008470"/>
                  <a:pt x="2175082" y="5008470"/>
                  <a:pt x="2165011" y="5003433"/>
                </a:cubicBezTo>
                <a:cubicBezTo>
                  <a:pt x="2165011" y="5003433"/>
                  <a:pt x="2165011" y="5003433"/>
                  <a:pt x="2154941" y="4993356"/>
                </a:cubicBezTo>
                <a:cubicBezTo>
                  <a:pt x="2154941" y="4998394"/>
                  <a:pt x="2154941" y="4998394"/>
                  <a:pt x="2154941" y="4998394"/>
                </a:cubicBezTo>
                <a:cubicBezTo>
                  <a:pt x="2144872" y="4993356"/>
                  <a:pt x="2134802" y="4983280"/>
                  <a:pt x="2114662" y="4973204"/>
                </a:cubicBezTo>
                <a:cubicBezTo>
                  <a:pt x="2114662" y="4973204"/>
                  <a:pt x="2114662" y="4973204"/>
                  <a:pt x="2109628" y="4958090"/>
                </a:cubicBezTo>
                <a:cubicBezTo>
                  <a:pt x="2114662" y="4958090"/>
                  <a:pt x="2104592" y="4948013"/>
                  <a:pt x="2119697" y="4953051"/>
                </a:cubicBezTo>
                <a:cubicBezTo>
                  <a:pt x="2119697" y="4953051"/>
                  <a:pt x="2119697" y="4953051"/>
                  <a:pt x="2089487" y="4942976"/>
                </a:cubicBezTo>
                <a:cubicBezTo>
                  <a:pt x="2089487" y="4942976"/>
                  <a:pt x="2089487" y="4942976"/>
                  <a:pt x="2094523" y="4937937"/>
                </a:cubicBezTo>
                <a:cubicBezTo>
                  <a:pt x="2094523" y="4937937"/>
                  <a:pt x="2094523" y="4937937"/>
                  <a:pt x="2079418" y="4927860"/>
                </a:cubicBezTo>
                <a:cubicBezTo>
                  <a:pt x="2079418" y="4932899"/>
                  <a:pt x="2074385" y="4932899"/>
                  <a:pt x="2069348" y="4937937"/>
                </a:cubicBezTo>
                <a:cubicBezTo>
                  <a:pt x="2074385" y="4942976"/>
                  <a:pt x="2074385" y="4927860"/>
                  <a:pt x="2079418" y="4942976"/>
                </a:cubicBezTo>
                <a:cubicBezTo>
                  <a:pt x="2079418" y="4942976"/>
                  <a:pt x="2079418" y="4942976"/>
                  <a:pt x="2054243" y="4948013"/>
                </a:cubicBezTo>
                <a:cubicBezTo>
                  <a:pt x="2054243" y="4948013"/>
                  <a:pt x="2054243" y="4948013"/>
                  <a:pt x="2079418" y="4958090"/>
                </a:cubicBezTo>
                <a:cubicBezTo>
                  <a:pt x="2079418" y="4958090"/>
                  <a:pt x="2079418" y="4958090"/>
                  <a:pt x="2049209" y="4993356"/>
                </a:cubicBezTo>
                <a:cubicBezTo>
                  <a:pt x="2049209" y="4993356"/>
                  <a:pt x="2049209" y="4993356"/>
                  <a:pt x="2039138" y="4993356"/>
                </a:cubicBezTo>
                <a:cubicBezTo>
                  <a:pt x="2039138" y="4998394"/>
                  <a:pt x="2034105" y="5003433"/>
                  <a:pt x="2029069" y="5013508"/>
                </a:cubicBezTo>
                <a:cubicBezTo>
                  <a:pt x="2029069" y="5013508"/>
                  <a:pt x="2029069" y="5013508"/>
                  <a:pt x="2013964" y="4998394"/>
                </a:cubicBezTo>
                <a:cubicBezTo>
                  <a:pt x="2013964" y="4998394"/>
                  <a:pt x="2013964" y="4998394"/>
                  <a:pt x="2049209" y="4958090"/>
                </a:cubicBezTo>
                <a:cubicBezTo>
                  <a:pt x="2039138" y="4958090"/>
                  <a:pt x="2069348" y="4948013"/>
                  <a:pt x="2029069" y="4953051"/>
                </a:cubicBezTo>
                <a:cubicBezTo>
                  <a:pt x="2029069" y="4953051"/>
                  <a:pt x="2029069" y="4953051"/>
                  <a:pt x="2029069" y="4968165"/>
                </a:cubicBezTo>
                <a:cubicBezTo>
                  <a:pt x="2029069" y="4968165"/>
                  <a:pt x="2029069" y="4968165"/>
                  <a:pt x="2013964" y="4948013"/>
                </a:cubicBezTo>
                <a:cubicBezTo>
                  <a:pt x="2003894" y="4953051"/>
                  <a:pt x="1998860" y="4958090"/>
                  <a:pt x="1983755" y="4968165"/>
                </a:cubicBezTo>
                <a:cubicBezTo>
                  <a:pt x="1983755" y="4968165"/>
                  <a:pt x="1983755" y="4968165"/>
                  <a:pt x="1983755" y="4973204"/>
                </a:cubicBezTo>
                <a:cubicBezTo>
                  <a:pt x="1983755" y="4973204"/>
                  <a:pt x="1983755" y="4973204"/>
                  <a:pt x="1998860" y="4973204"/>
                </a:cubicBezTo>
                <a:cubicBezTo>
                  <a:pt x="1998860" y="4973204"/>
                  <a:pt x="1998860" y="4973204"/>
                  <a:pt x="1943476" y="5018547"/>
                </a:cubicBezTo>
                <a:cubicBezTo>
                  <a:pt x="1943476" y="5018547"/>
                  <a:pt x="1943476" y="5018547"/>
                  <a:pt x="1978720" y="4973204"/>
                </a:cubicBezTo>
                <a:cubicBezTo>
                  <a:pt x="1978720" y="4973204"/>
                  <a:pt x="1978720" y="4973204"/>
                  <a:pt x="1968650" y="4973204"/>
                </a:cubicBezTo>
                <a:cubicBezTo>
                  <a:pt x="1983755" y="4973204"/>
                  <a:pt x="1948511" y="4958090"/>
                  <a:pt x="1983755" y="4948013"/>
                </a:cubicBezTo>
                <a:cubicBezTo>
                  <a:pt x="1983755" y="4948013"/>
                  <a:pt x="1983755" y="4948013"/>
                  <a:pt x="1973686" y="4937937"/>
                </a:cubicBezTo>
                <a:cubicBezTo>
                  <a:pt x="1973686" y="4937937"/>
                  <a:pt x="1973686" y="4937937"/>
                  <a:pt x="2003894" y="4927860"/>
                </a:cubicBezTo>
                <a:cubicBezTo>
                  <a:pt x="2003894" y="4927860"/>
                  <a:pt x="2008930" y="4922822"/>
                  <a:pt x="2008930" y="4932899"/>
                </a:cubicBezTo>
                <a:cubicBezTo>
                  <a:pt x="2008930" y="4932899"/>
                  <a:pt x="2008930" y="4932899"/>
                  <a:pt x="2013964" y="4927860"/>
                </a:cubicBezTo>
                <a:cubicBezTo>
                  <a:pt x="2044174" y="4897632"/>
                  <a:pt x="1998860" y="4953051"/>
                  <a:pt x="2069348" y="4892594"/>
                </a:cubicBezTo>
                <a:cubicBezTo>
                  <a:pt x="2069348" y="4892594"/>
                  <a:pt x="2069348" y="4892594"/>
                  <a:pt x="2089487" y="4882517"/>
                </a:cubicBezTo>
                <a:cubicBezTo>
                  <a:pt x="2089487" y="4882517"/>
                  <a:pt x="2089487" y="4882517"/>
                  <a:pt x="2049209" y="4872441"/>
                </a:cubicBezTo>
                <a:cubicBezTo>
                  <a:pt x="2049209" y="4867403"/>
                  <a:pt x="2039138" y="4867403"/>
                  <a:pt x="1983755" y="4862364"/>
                </a:cubicBezTo>
                <a:cubicBezTo>
                  <a:pt x="1983755" y="4862364"/>
                  <a:pt x="1983755" y="4862364"/>
                  <a:pt x="2008930" y="4847250"/>
                </a:cubicBezTo>
                <a:cubicBezTo>
                  <a:pt x="2008930" y="4847250"/>
                  <a:pt x="2008930" y="4847250"/>
                  <a:pt x="2003894" y="4862364"/>
                </a:cubicBezTo>
                <a:cubicBezTo>
                  <a:pt x="2003894" y="4862364"/>
                  <a:pt x="2003894" y="4862364"/>
                  <a:pt x="2039138" y="4867403"/>
                </a:cubicBezTo>
                <a:cubicBezTo>
                  <a:pt x="2039138" y="4867403"/>
                  <a:pt x="2039138" y="4867403"/>
                  <a:pt x="2074385" y="4847250"/>
                </a:cubicBezTo>
                <a:cubicBezTo>
                  <a:pt x="2079418" y="4847250"/>
                  <a:pt x="2104592" y="4842212"/>
                  <a:pt x="2084453" y="4827098"/>
                </a:cubicBezTo>
                <a:cubicBezTo>
                  <a:pt x="2084453" y="4827098"/>
                  <a:pt x="2084453" y="4827098"/>
                  <a:pt x="2054243" y="4832136"/>
                </a:cubicBezTo>
                <a:cubicBezTo>
                  <a:pt x="2064314" y="4811984"/>
                  <a:pt x="2094523" y="4811984"/>
                  <a:pt x="2104592" y="4796869"/>
                </a:cubicBezTo>
                <a:cubicBezTo>
                  <a:pt x="2104592" y="4796869"/>
                  <a:pt x="2104592" y="4796869"/>
                  <a:pt x="2104592" y="4806945"/>
                </a:cubicBezTo>
                <a:cubicBezTo>
                  <a:pt x="2104592" y="4806945"/>
                  <a:pt x="2104592" y="4806945"/>
                  <a:pt x="2084453" y="4811984"/>
                </a:cubicBezTo>
                <a:cubicBezTo>
                  <a:pt x="2084453" y="4811984"/>
                  <a:pt x="2084453" y="4811984"/>
                  <a:pt x="2104592" y="4832136"/>
                </a:cubicBezTo>
                <a:cubicBezTo>
                  <a:pt x="2104592" y="4832136"/>
                  <a:pt x="2104592" y="4832136"/>
                  <a:pt x="2119697" y="4832136"/>
                </a:cubicBezTo>
                <a:cubicBezTo>
                  <a:pt x="2114662" y="4832136"/>
                  <a:pt x="2134802" y="4827098"/>
                  <a:pt x="2124733" y="4817021"/>
                </a:cubicBezTo>
                <a:cubicBezTo>
                  <a:pt x="2124733" y="4817021"/>
                  <a:pt x="2124733" y="4817021"/>
                  <a:pt x="2129767" y="4822059"/>
                </a:cubicBezTo>
                <a:cubicBezTo>
                  <a:pt x="2139837" y="4811984"/>
                  <a:pt x="2144872" y="4801907"/>
                  <a:pt x="2159977" y="4801907"/>
                </a:cubicBezTo>
                <a:cubicBezTo>
                  <a:pt x="2159977" y="4801907"/>
                  <a:pt x="2159977" y="4801907"/>
                  <a:pt x="2165011" y="4806945"/>
                </a:cubicBezTo>
                <a:cubicBezTo>
                  <a:pt x="2165011" y="4806945"/>
                  <a:pt x="2165011" y="4806945"/>
                  <a:pt x="2170047" y="4801907"/>
                </a:cubicBezTo>
                <a:cubicBezTo>
                  <a:pt x="2170047" y="4801907"/>
                  <a:pt x="2170047" y="4801907"/>
                  <a:pt x="2149908" y="4786793"/>
                </a:cubicBezTo>
                <a:cubicBezTo>
                  <a:pt x="2149908" y="4786793"/>
                  <a:pt x="2149908" y="4786793"/>
                  <a:pt x="2154941" y="4781755"/>
                </a:cubicBezTo>
                <a:cubicBezTo>
                  <a:pt x="2154941" y="4781755"/>
                  <a:pt x="2159977" y="4776716"/>
                  <a:pt x="2165011" y="4771679"/>
                </a:cubicBezTo>
                <a:cubicBezTo>
                  <a:pt x="2175082" y="4771679"/>
                  <a:pt x="2185152" y="4761602"/>
                  <a:pt x="2190186" y="4756564"/>
                </a:cubicBezTo>
                <a:cubicBezTo>
                  <a:pt x="2190186" y="4756564"/>
                  <a:pt x="2185152" y="4761602"/>
                  <a:pt x="2185152" y="4761602"/>
                </a:cubicBezTo>
                <a:cubicBezTo>
                  <a:pt x="2195222" y="4751527"/>
                  <a:pt x="2215362" y="4741450"/>
                  <a:pt x="2235501" y="4721297"/>
                </a:cubicBezTo>
                <a:cubicBezTo>
                  <a:pt x="2235501" y="4726336"/>
                  <a:pt x="2240535" y="4726336"/>
                  <a:pt x="2240535" y="4726336"/>
                </a:cubicBezTo>
                <a:cubicBezTo>
                  <a:pt x="2255640" y="4721297"/>
                  <a:pt x="2265709" y="4731374"/>
                  <a:pt x="2275780" y="4706183"/>
                </a:cubicBezTo>
                <a:cubicBezTo>
                  <a:pt x="2285850" y="4716259"/>
                  <a:pt x="2305989" y="4721297"/>
                  <a:pt x="2311025" y="4706183"/>
                </a:cubicBezTo>
                <a:cubicBezTo>
                  <a:pt x="2311025" y="4706183"/>
                  <a:pt x="2311025" y="4706183"/>
                  <a:pt x="2316059" y="4701145"/>
                </a:cubicBezTo>
                <a:cubicBezTo>
                  <a:pt x="2316059" y="4701145"/>
                  <a:pt x="2316059" y="4701145"/>
                  <a:pt x="2270745" y="4696106"/>
                </a:cubicBezTo>
                <a:cubicBezTo>
                  <a:pt x="2270745" y="4696106"/>
                  <a:pt x="2270745" y="4696106"/>
                  <a:pt x="2230465" y="4675954"/>
                </a:cubicBezTo>
                <a:cubicBezTo>
                  <a:pt x="2230465" y="4675954"/>
                  <a:pt x="2230465" y="4675954"/>
                  <a:pt x="2185152" y="4675954"/>
                </a:cubicBezTo>
                <a:cubicBezTo>
                  <a:pt x="2185152" y="4675954"/>
                  <a:pt x="2185152" y="4675954"/>
                  <a:pt x="2149908" y="4706183"/>
                </a:cubicBezTo>
                <a:cubicBezTo>
                  <a:pt x="2149908" y="4706183"/>
                  <a:pt x="2149908" y="4706183"/>
                  <a:pt x="2165011" y="4680992"/>
                </a:cubicBezTo>
                <a:cubicBezTo>
                  <a:pt x="2165011" y="4680992"/>
                  <a:pt x="2165011" y="4680992"/>
                  <a:pt x="2139837" y="4680992"/>
                </a:cubicBezTo>
                <a:cubicBezTo>
                  <a:pt x="2139837" y="4680992"/>
                  <a:pt x="2139837" y="4680992"/>
                  <a:pt x="2109628" y="4706183"/>
                </a:cubicBezTo>
                <a:cubicBezTo>
                  <a:pt x="2109628" y="4706183"/>
                  <a:pt x="2109628" y="4706183"/>
                  <a:pt x="2069348" y="4721297"/>
                </a:cubicBezTo>
                <a:cubicBezTo>
                  <a:pt x="2069348" y="4721297"/>
                  <a:pt x="2069348" y="4721297"/>
                  <a:pt x="2084453" y="4736411"/>
                </a:cubicBezTo>
                <a:cubicBezTo>
                  <a:pt x="2084453" y="4736411"/>
                  <a:pt x="2084453" y="4736411"/>
                  <a:pt x="2074385" y="4736411"/>
                </a:cubicBezTo>
                <a:cubicBezTo>
                  <a:pt x="2069348" y="4736411"/>
                  <a:pt x="2064314" y="4746488"/>
                  <a:pt x="2044174" y="4761602"/>
                </a:cubicBezTo>
                <a:cubicBezTo>
                  <a:pt x="2044174" y="4761602"/>
                  <a:pt x="2044174" y="4761602"/>
                  <a:pt x="2039138" y="4751527"/>
                </a:cubicBezTo>
                <a:cubicBezTo>
                  <a:pt x="2019000" y="4776716"/>
                  <a:pt x="2059279" y="4721297"/>
                  <a:pt x="2003894" y="4761602"/>
                </a:cubicBezTo>
                <a:cubicBezTo>
                  <a:pt x="2003894" y="4761602"/>
                  <a:pt x="2003894" y="4761602"/>
                  <a:pt x="2019000" y="4771679"/>
                </a:cubicBezTo>
                <a:cubicBezTo>
                  <a:pt x="2019000" y="4771679"/>
                  <a:pt x="2019000" y="4771679"/>
                  <a:pt x="2029069" y="4781755"/>
                </a:cubicBezTo>
                <a:cubicBezTo>
                  <a:pt x="2029069" y="4781755"/>
                  <a:pt x="2029069" y="4781755"/>
                  <a:pt x="2029069" y="4786793"/>
                </a:cubicBezTo>
                <a:cubicBezTo>
                  <a:pt x="2029069" y="4786793"/>
                  <a:pt x="2029069" y="4786793"/>
                  <a:pt x="1983755" y="4796869"/>
                </a:cubicBezTo>
                <a:cubicBezTo>
                  <a:pt x="1983755" y="4806945"/>
                  <a:pt x="2019000" y="4806945"/>
                  <a:pt x="2003894" y="4811984"/>
                </a:cubicBezTo>
                <a:cubicBezTo>
                  <a:pt x="2003894" y="4811984"/>
                  <a:pt x="2003894" y="4811984"/>
                  <a:pt x="2003894" y="4822059"/>
                </a:cubicBezTo>
                <a:cubicBezTo>
                  <a:pt x="2003894" y="4822059"/>
                  <a:pt x="2003894" y="4822059"/>
                  <a:pt x="1973686" y="4811984"/>
                </a:cubicBezTo>
                <a:cubicBezTo>
                  <a:pt x="1973686" y="4811984"/>
                  <a:pt x="1973686" y="4811984"/>
                  <a:pt x="1963615" y="4811984"/>
                </a:cubicBezTo>
                <a:cubicBezTo>
                  <a:pt x="1963615" y="4811984"/>
                  <a:pt x="1963615" y="4811984"/>
                  <a:pt x="1953545" y="4842212"/>
                </a:cubicBezTo>
                <a:cubicBezTo>
                  <a:pt x="1953545" y="4842212"/>
                  <a:pt x="1953545" y="4842212"/>
                  <a:pt x="1928371" y="4852289"/>
                </a:cubicBezTo>
                <a:cubicBezTo>
                  <a:pt x="1928371" y="4852289"/>
                  <a:pt x="1928371" y="4852289"/>
                  <a:pt x="1913266" y="4852289"/>
                </a:cubicBezTo>
                <a:cubicBezTo>
                  <a:pt x="1913266" y="4852289"/>
                  <a:pt x="1913266" y="4852289"/>
                  <a:pt x="1913266" y="4847250"/>
                </a:cubicBezTo>
                <a:cubicBezTo>
                  <a:pt x="1903197" y="4852289"/>
                  <a:pt x="1898163" y="4847250"/>
                  <a:pt x="1923337" y="4817021"/>
                </a:cubicBezTo>
                <a:cubicBezTo>
                  <a:pt x="1923337" y="4817021"/>
                  <a:pt x="1923337" y="4817021"/>
                  <a:pt x="1893127" y="4822059"/>
                </a:cubicBezTo>
                <a:cubicBezTo>
                  <a:pt x="1893127" y="4822059"/>
                  <a:pt x="1883057" y="4847250"/>
                  <a:pt x="1893127" y="4817021"/>
                </a:cubicBezTo>
                <a:cubicBezTo>
                  <a:pt x="1893127" y="4817021"/>
                  <a:pt x="1893127" y="4817021"/>
                  <a:pt x="1913266" y="4806945"/>
                </a:cubicBezTo>
                <a:cubicBezTo>
                  <a:pt x="1913266" y="4806945"/>
                  <a:pt x="1913266" y="4806945"/>
                  <a:pt x="1933406" y="4776716"/>
                </a:cubicBezTo>
                <a:cubicBezTo>
                  <a:pt x="1933406" y="4776716"/>
                  <a:pt x="1933406" y="4776716"/>
                  <a:pt x="1913266" y="4766641"/>
                </a:cubicBezTo>
                <a:cubicBezTo>
                  <a:pt x="1913266" y="4766641"/>
                  <a:pt x="1913266" y="4766641"/>
                  <a:pt x="1933406" y="4756564"/>
                </a:cubicBezTo>
                <a:cubicBezTo>
                  <a:pt x="1933406" y="4756564"/>
                  <a:pt x="1933406" y="4756564"/>
                  <a:pt x="1928371" y="4751527"/>
                </a:cubicBezTo>
                <a:cubicBezTo>
                  <a:pt x="1928371" y="4751527"/>
                  <a:pt x="1928371" y="4751527"/>
                  <a:pt x="1988789" y="4721297"/>
                </a:cubicBezTo>
                <a:cubicBezTo>
                  <a:pt x="1988789" y="4721297"/>
                  <a:pt x="1988789" y="4721297"/>
                  <a:pt x="1993825" y="4726336"/>
                </a:cubicBezTo>
                <a:cubicBezTo>
                  <a:pt x="1993825" y="4726336"/>
                  <a:pt x="1993825" y="4726336"/>
                  <a:pt x="2044174" y="4721297"/>
                </a:cubicBezTo>
                <a:cubicBezTo>
                  <a:pt x="2044174" y="4721297"/>
                  <a:pt x="2039138" y="4726336"/>
                  <a:pt x="2039138" y="4726336"/>
                </a:cubicBezTo>
                <a:cubicBezTo>
                  <a:pt x="2039138" y="4726336"/>
                  <a:pt x="2039138" y="4726336"/>
                  <a:pt x="2044174" y="4731374"/>
                </a:cubicBezTo>
                <a:cubicBezTo>
                  <a:pt x="2044174" y="4731374"/>
                  <a:pt x="2044174" y="4731374"/>
                  <a:pt x="2054243" y="4721297"/>
                </a:cubicBezTo>
                <a:cubicBezTo>
                  <a:pt x="2054243" y="4721297"/>
                  <a:pt x="2054243" y="4721297"/>
                  <a:pt x="2044174" y="4706183"/>
                </a:cubicBezTo>
                <a:cubicBezTo>
                  <a:pt x="2059279" y="4686031"/>
                  <a:pt x="2044174" y="4746488"/>
                  <a:pt x="2059279" y="4680992"/>
                </a:cubicBezTo>
                <a:cubicBezTo>
                  <a:pt x="2059279" y="4680992"/>
                  <a:pt x="2059279" y="4680992"/>
                  <a:pt x="2039138" y="4670917"/>
                </a:cubicBezTo>
                <a:cubicBezTo>
                  <a:pt x="2044174" y="4670917"/>
                  <a:pt x="2049209" y="4665878"/>
                  <a:pt x="2054243" y="4665878"/>
                </a:cubicBezTo>
                <a:cubicBezTo>
                  <a:pt x="2054243" y="4665878"/>
                  <a:pt x="2054243" y="4665878"/>
                  <a:pt x="2064314" y="4670917"/>
                </a:cubicBezTo>
                <a:cubicBezTo>
                  <a:pt x="2064314" y="4670917"/>
                  <a:pt x="2064314" y="4670917"/>
                  <a:pt x="2079418" y="4635649"/>
                </a:cubicBezTo>
                <a:cubicBezTo>
                  <a:pt x="2079418" y="4635649"/>
                  <a:pt x="2079418" y="4635649"/>
                  <a:pt x="2074385" y="4620535"/>
                </a:cubicBezTo>
                <a:cubicBezTo>
                  <a:pt x="2074385" y="4620535"/>
                  <a:pt x="2074385" y="4620535"/>
                  <a:pt x="2074385" y="4605421"/>
                </a:cubicBezTo>
                <a:cubicBezTo>
                  <a:pt x="2074385" y="4605421"/>
                  <a:pt x="2074385" y="4605421"/>
                  <a:pt x="2094523" y="4620535"/>
                </a:cubicBezTo>
                <a:cubicBezTo>
                  <a:pt x="2094523" y="4620535"/>
                  <a:pt x="2094523" y="4620535"/>
                  <a:pt x="2104592" y="4620535"/>
                </a:cubicBezTo>
                <a:cubicBezTo>
                  <a:pt x="2104592" y="4620535"/>
                  <a:pt x="2104592" y="4620535"/>
                  <a:pt x="2104592" y="4618647"/>
                </a:cubicBezTo>
                <a:lnTo>
                  <a:pt x="2104592" y="4615497"/>
                </a:lnTo>
                <a:cubicBezTo>
                  <a:pt x="2119697" y="4610458"/>
                  <a:pt x="2094523" y="4655801"/>
                  <a:pt x="2124733" y="4605421"/>
                </a:cubicBezTo>
                <a:cubicBezTo>
                  <a:pt x="2124733" y="4605421"/>
                  <a:pt x="2129767" y="4605421"/>
                  <a:pt x="2129767" y="4605421"/>
                </a:cubicBezTo>
                <a:cubicBezTo>
                  <a:pt x="2129767" y="4605421"/>
                  <a:pt x="2129767" y="4605421"/>
                  <a:pt x="2134802" y="4605421"/>
                </a:cubicBezTo>
                <a:cubicBezTo>
                  <a:pt x="2134802" y="4605421"/>
                  <a:pt x="2134802" y="4605421"/>
                  <a:pt x="2149908" y="4595344"/>
                </a:cubicBezTo>
                <a:cubicBezTo>
                  <a:pt x="2149908" y="4595344"/>
                  <a:pt x="2149908" y="4595344"/>
                  <a:pt x="2175082" y="4590306"/>
                </a:cubicBezTo>
                <a:cubicBezTo>
                  <a:pt x="2175082" y="4590306"/>
                  <a:pt x="2175082" y="4590306"/>
                  <a:pt x="2159977" y="4580230"/>
                </a:cubicBezTo>
                <a:cubicBezTo>
                  <a:pt x="2165011" y="4580230"/>
                  <a:pt x="2170047" y="4575192"/>
                  <a:pt x="2180117" y="4570153"/>
                </a:cubicBezTo>
                <a:cubicBezTo>
                  <a:pt x="2180117" y="4570153"/>
                  <a:pt x="2180117" y="4570153"/>
                  <a:pt x="2185152" y="4565116"/>
                </a:cubicBezTo>
                <a:cubicBezTo>
                  <a:pt x="2170047" y="4575192"/>
                  <a:pt x="2139837" y="4575192"/>
                  <a:pt x="2180117" y="4560078"/>
                </a:cubicBezTo>
                <a:cubicBezTo>
                  <a:pt x="2180117" y="4560078"/>
                  <a:pt x="2180117" y="4560078"/>
                  <a:pt x="2175082" y="4555039"/>
                </a:cubicBezTo>
                <a:cubicBezTo>
                  <a:pt x="2175082" y="4555039"/>
                  <a:pt x="2175082" y="4555039"/>
                  <a:pt x="2180117" y="4539925"/>
                </a:cubicBezTo>
                <a:cubicBezTo>
                  <a:pt x="2180117" y="4544964"/>
                  <a:pt x="2185152" y="4544964"/>
                  <a:pt x="2185152" y="4550001"/>
                </a:cubicBezTo>
                <a:cubicBezTo>
                  <a:pt x="2190186" y="4550001"/>
                  <a:pt x="2190186" y="4555039"/>
                  <a:pt x="2190186" y="4555039"/>
                </a:cubicBezTo>
                <a:cubicBezTo>
                  <a:pt x="2200257" y="4550001"/>
                  <a:pt x="2220396" y="4539925"/>
                  <a:pt x="2245570" y="4534887"/>
                </a:cubicBezTo>
                <a:cubicBezTo>
                  <a:pt x="2245570" y="4534887"/>
                  <a:pt x="2245570" y="4534887"/>
                  <a:pt x="2260675" y="4534887"/>
                </a:cubicBezTo>
                <a:cubicBezTo>
                  <a:pt x="2260675" y="4534887"/>
                  <a:pt x="2260675" y="4534887"/>
                  <a:pt x="2250606" y="4539925"/>
                </a:cubicBezTo>
                <a:cubicBezTo>
                  <a:pt x="2250606" y="4539925"/>
                  <a:pt x="2250606" y="4539925"/>
                  <a:pt x="2270745" y="4544964"/>
                </a:cubicBezTo>
                <a:cubicBezTo>
                  <a:pt x="2270745" y="4544964"/>
                  <a:pt x="2270745" y="4544964"/>
                  <a:pt x="2260675" y="4555039"/>
                </a:cubicBezTo>
                <a:cubicBezTo>
                  <a:pt x="2260675" y="4555039"/>
                  <a:pt x="2260675" y="4555039"/>
                  <a:pt x="2290885" y="4575192"/>
                </a:cubicBezTo>
                <a:cubicBezTo>
                  <a:pt x="2280814" y="4580230"/>
                  <a:pt x="2305989" y="4595344"/>
                  <a:pt x="2270745" y="4580230"/>
                </a:cubicBezTo>
                <a:cubicBezTo>
                  <a:pt x="2275780" y="4585269"/>
                  <a:pt x="2275780" y="4590306"/>
                  <a:pt x="2275780" y="4590306"/>
                </a:cubicBezTo>
                <a:cubicBezTo>
                  <a:pt x="2280814" y="4590306"/>
                  <a:pt x="2290885" y="4590306"/>
                  <a:pt x="2300955" y="4590306"/>
                </a:cubicBezTo>
                <a:cubicBezTo>
                  <a:pt x="2300955" y="4590306"/>
                  <a:pt x="2300955" y="4590306"/>
                  <a:pt x="2300955" y="4570153"/>
                </a:cubicBezTo>
                <a:cubicBezTo>
                  <a:pt x="2316059" y="4585269"/>
                  <a:pt x="2316059" y="4550001"/>
                  <a:pt x="2321094" y="4555039"/>
                </a:cubicBezTo>
                <a:cubicBezTo>
                  <a:pt x="2321094" y="4555039"/>
                  <a:pt x="2321094" y="4555039"/>
                  <a:pt x="2386548" y="4550001"/>
                </a:cubicBezTo>
                <a:cubicBezTo>
                  <a:pt x="2376478" y="4544964"/>
                  <a:pt x="2381512" y="4539925"/>
                  <a:pt x="2381512" y="4534887"/>
                </a:cubicBezTo>
                <a:cubicBezTo>
                  <a:pt x="2381512" y="4534887"/>
                  <a:pt x="2381512" y="4534887"/>
                  <a:pt x="2346268" y="4534887"/>
                </a:cubicBezTo>
                <a:cubicBezTo>
                  <a:pt x="2346268" y="4534887"/>
                  <a:pt x="2346268" y="4534887"/>
                  <a:pt x="2295919" y="4519773"/>
                </a:cubicBezTo>
                <a:cubicBezTo>
                  <a:pt x="2300955" y="4514734"/>
                  <a:pt x="2295919" y="4509696"/>
                  <a:pt x="2290885" y="4499620"/>
                </a:cubicBezTo>
                <a:cubicBezTo>
                  <a:pt x="2290885" y="4499620"/>
                  <a:pt x="2290885" y="4499620"/>
                  <a:pt x="2245570" y="4509696"/>
                </a:cubicBezTo>
                <a:cubicBezTo>
                  <a:pt x="2245570" y="4509696"/>
                  <a:pt x="2245570" y="4509696"/>
                  <a:pt x="2230465" y="4499620"/>
                </a:cubicBezTo>
                <a:cubicBezTo>
                  <a:pt x="2230465" y="4499620"/>
                  <a:pt x="2230465" y="4499620"/>
                  <a:pt x="2245570" y="4494582"/>
                </a:cubicBezTo>
                <a:cubicBezTo>
                  <a:pt x="2245570" y="4494582"/>
                  <a:pt x="2245570" y="4494582"/>
                  <a:pt x="2250606" y="4494582"/>
                </a:cubicBezTo>
                <a:cubicBezTo>
                  <a:pt x="2250606" y="4494582"/>
                  <a:pt x="2250606" y="4494582"/>
                  <a:pt x="2250606" y="4484505"/>
                </a:cubicBezTo>
                <a:cubicBezTo>
                  <a:pt x="2250606" y="4484505"/>
                  <a:pt x="2250606" y="4484505"/>
                  <a:pt x="2285850" y="4494582"/>
                </a:cubicBezTo>
                <a:cubicBezTo>
                  <a:pt x="2285850" y="4494582"/>
                  <a:pt x="2285850" y="4494582"/>
                  <a:pt x="2275780" y="4479468"/>
                </a:cubicBezTo>
                <a:cubicBezTo>
                  <a:pt x="2275780" y="4479468"/>
                  <a:pt x="2275780" y="4479468"/>
                  <a:pt x="2225431" y="4469391"/>
                </a:cubicBezTo>
                <a:cubicBezTo>
                  <a:pt x="2225431" y="4469391"/>
                  <a:pt x="2225431" y="4469391"/>
                  <a:pt x="2220396" y="4459315"/>
                </a:cubicBezTo>
                <a:cubicBezTo>
                  <a:pt x="2220396" y="4459315"/>
                  <a:pt x="2220396" y="4459315"/>
                  <a:pt x="2190186" y="4454277"/>
                </a:cubicBezTo>
                <a:cubicBezTo>
                  <a:pt x="2190186" y="4454277"/>
                  <a:pt x="2190186" y="4454277"/>
                  <a:pt x="2175082" y="4464352"/>
                </a:cubicBezTo>
                <a:cubicBezTo>
                  <a:pt x="2175082" y="4469391"/>
                  <a:pt x="2175082" y="4474429"/>
                  <a:pt x="2165011" y="4484505"/>
                </a:cubicBezTo>
                <a:cubicBezTo>
                  <a:pt x="2165011" y="4484505"/>
                  <a:pt x="2165011" y="4484505"/>
                  <a:pt x="2139837" y="4484505"/>
                </a:cubicBezTo>
                <a:cubicBezTo>
                  <a:pt x="2134802" y="4479468"/>
                  <a:pt x="2139837" y="4479468"/>
                  <a:pt x="2139837" y="4474429"/>
                </a:cubicBezTo>
                <a:cubicBezTo>
                  <a:pt x="2139837" y="4474429"/>
                  <a:pt x="2139837" y="4474429"/>
                  <a:pt x="2159977" y="4464352"/>
                </a:cubicBezTo>
                <a:cubicBezTo>
                  <a:pt x="2159977" y="4464352"/>
                  <a:pt x="2165011" y="4464352"/>
                  <a:pt x="2165011" y="4464352"/>
                </a:cubicBezTo>
                <a:cubicBezTo>
                  <a:pt x="2165011" y="4464352"/>
                  <a:pt x="2165011" y="4464352"/>
                  <a:pt x="2154941" y="4454277"/>
                </a:cubicBezTo>
                <a:cubicBezTo>
                  <a:pt x="2154941" y="4454277"/>
                  <a:pt x="2154941" y="4454277"/>
                  <a:pt x="2119697" y="4464352"/>
                </a:cubicBezTo>
                <a:cubicBezTo>
                  <a:pt x="2119697" y="4464352"/>
                  <a:pt x="2119697" y="4464352"/>
                  <a:pt x="2139837" y="4474429"/>
                </a:cubicBezTo>
                <a:cubicBezTo>
                  <a:pt x="2139837" y="4474429"/>
                  <a:pt x="2139837" y="4474429"/>
                  <a:pt x="2119697" y="4474429"/>
                </a:cubicBezTo>
                <a:cubicBezTo>
                  <a:pt x="2119697" y="4474429"/>
                  <a:pt x="2119697" y="4474429"/>
                  <a:pt x="2104592" y="4459315"/>
                </a:cubicBezTo>
                <a:cubicBezTo>
                  <a:pt x="2104592" y="4459315"/>
                  <a:pt x="2104592" y="4459315"/>
                  <a:pt x="2069348" y="4469391"/>
                </a:cubicBezTo>
                <a:cubicBezTo>
                  <a:pt x="2069348" y="4469391"/>
                  <a:pt x="2069348" y="4469391"/>
                  <a:pt x="2044174" y="4499620"/>
                </a:cubicBezTo>
                <a:cubicBezTo>
                  <a:pt x="2044174" y="4499620"/>
                  <a:pt x="2044174" y="4499620"/>
                  <a:pt x="2029069" y="4484505"/>
                </a:cubicBezTo>
                <a:cubicBezTo>
                  <a:pt x="2029069" y="4484505"/>
                  <a:pt x="2029069" y="4484505"/>
                  <a:pt x="2044174" y="4474429"/>
                </a:cubicBezTo>
                <a:cubicBezTo>
                  <a:pt x="2044174" y="4474429"/>
                  <a:pt x="2044174" y="4474429"/>
                  <a:pt x="1988789" y="4469391"/>
                </a:cubicBezTo>
                <a:cubicBezTo>
                  <a:pt x="1988789" y="4474429"/>
                  <a:pt x="1983755" y="4474429"/>
                  <a:pt x="1978720" y="4479468"/>
                </a:cubicBezTo>
                <a:cubicBezTo>
                  <a:pt x="1973686" y="4474429"/>
                  <a:pt x="1968650" y="4464352"/>
                  <a:pt x="1988789" y="4454277"/>
                </a:cubicBezTo>
                <a:cubicBezTo>
                  <a:pt x="1988789" y="4454277"/>
                  <a:pt x="1988789" y="4454277"/>
                  <a:pt x="1993825" y="4464352"/>
                </a:cubicBezTo>
                <a:cubicBezTo>
                  <a:pt x="1998860" y="4464352"/>
                  <a:pt x="2008930" y="4459315"/>
                  <a:pt x="1998860" y="4469391"/>
                </a:cubicBezTo>
                <a:cubicBezTo>
                  <a:pt x="2013964" y="4474429"/>
                  <a:pt x="2029069" y="4429086"/>
                  <a:pt x="2039138" y="4469391"/>
                </a:cubicBezTo>
                <a:cubicBezTo>
                  <a:pt x="2039138" y="4459315"/>
                  <a:pt x="2079418" y="4489543"/>
                  <a:pt x="2039138" y="4449238"/>
                </a:cubicBezTo>
                <a:cubicBezTo>
                  <a:pt x="2039138" y="4449238"/>
                  <a:pt x="2039138" y="4444200"/>
                  <a:pt x="2034105" y="4444200"/>
                </a:cubicBezTo>
                <a:cubicBezTo>
                  <a:pt x="2039138" y="4444200"/>
                  <a:pt x="2049209" y="4444200"/>
                  <a:pt x="2069348" y="4434125"/>
                </a:cubicBezTo>
                <a:cubicBezTo>
                  <a:pt x="2054243" y="4429086"/>
                  <a:pt x="2084453" y="4408934"/>
                  <a:pt x="2044174" y="4419011"/>
                </a:cubicBezTo>
                <a:cubicBezTo>
                  <a:pt x="2044174" y="4419011"/>
                  <a:pt x="2044174" y="4419011"/>
                  <a:pt x="2034105" y="4429086"/>
                </a:cubicBezTo>
                <a:cubicBezTo>
                  <a:pt x="2034105" y="4429086"/>
                  <a:pt x="2034105" y="4429086"/>
                  <a:pt x="2029069" y="4419011"/>
                </a:cubicBezTo>
                <a:cubicBezTo>
                  <a:pt x="2029069" y="4413972"/>
                  <a:pt x="2029069" y="4413972"/>
                  <a:pt x="2029069" y="4413972"/>
                </a:cubicBezTo>
                <a:cubicBezTo>
                  <a:pt x="2029069" y="4413972"/>
                  <a:pt x="2029069" y="4413972"/>
                  <a:pt x="2039138" y="4413972"/>
                </a:cubicBezTo>
                <a:cubicBezTo>
                  <a:pt x="2039138" y="4413972"/>
                  <a:pt x="2039138" y="4413972"/>
                  <a:pt x="2024035" y="4403895"/>
                </a:cubicBezTo>
                <a:cubicBezTo>
                  <a:pt x="2024035" y="4403895"/>
                  <a:pt x="2024035" y="4403895"/>
                  <a:pt x="1993825" y="4408934"/>
                </a:cubicBezTo>
                <a:cubicBezTo>
                  <a:pt x="1963615" y="4373667"/>
                  <a:pt x="2049209" y="4408934"/>
                  <a:pt x="1993825" y="4358553"/>
                </a:cubicBezTo>
                <a:cubicBezTo>
                  <a:pt x="1993825" y="4358553"/>
                  <a:pt x="1993825" y="4358553"/>
                  <a:pt x="2008930" y="4358553"/>
                </a:cubicBezTo>
                <a:cubicBezTo>
                  <a:pt x="2008930" y="4358553"/>
                  <a:pt x="2008930" y="4358553"/>
                  <a:pt x="2024035" y="4343438"/>
                </a:cubicBezTo>
                <a:cubicBezTo>
                  <a:pt x="2024035" y="4343438"/>
                  <a:pt x="2024035" y="4343438"/>
                  <a:pt x="2049209" y="4343438"/>
                </a:cubicBezTo>
                <a:cubicBezTo>
                  <a:pt x="2049209" y="4343438"/>
                  <a:pt x="2049209" y="4343438"/>
                  <a:pt x="2049209" y="4338401"/>
                </a:cubicBezTo>
                <a:cubicBezTo>
                  <a:pt x="2049209" y="4338401"/>
                  <a:pt x="2049209" y="4338401"/>
                  <a:pt x="2084453" y="4328324"/>
                </a:cubicBezTo>
                <a:cubicBezTo>
                  <a:pt x="2084453" y="4328324"/>
                  <a:pt x="2084453" y="4328324"/>
                  <a:pt x="2079418" y="4323285"/>
                </a:cubicBezTo>
                <a:cubicBezTo>
                  <a:pt x="2069348" y="4323285"/>
                  <a:pt x="2049209" y="4313210"/>
                  <a:pt x="2003894" y="4293057"/>
                </a:cubicBezTo>
                <a:cubicBezTo>
                  <a:pt x="2003894" y="4293057"/>
                  <a:pt x="2003894" y="4293057"/>
                  <a:pt x="1993274" y="4284555"/>
                </a:cubicBezTo>
                <a:lnTo>
                  <a:pt x="1978720" y="4272905"/>
                </a:lnTo>
                <a:lnTo>
                  <a:pt x="1984306" y="4267315"/>
                </a:lnTo>
                <a:cubicBezTo>
                  <a:pt x="1987847" y="4263773"/>
                  <a:pt x="1992567" y="4259050"/>
                  <a:pt x="1998860" y="4252753"/>
                </a:cubicBezTo>
                <a:cubicBezTo>
                  <a:pt x="1998860" y="4252753"/>
                  <a:pt x="1998860" y="4252753"/>
                  <a:pt x="2029069" y="4257790"/>
                </a:cubicBezTo>
                <a:cubicBezTo>
                  <a:pt x="2029069" y="4257790"/>
                  <a:pt x="2029069" y="4257790"/>
                  <a:pt x="2034105" y="4247714"/>
                </a:cubicBezTo>
                <a:cubicBezTo>
                  <a:pt x="2034105" y="4247714"/>
                  <a:pt x="2034105" y="4247714"/>
                  <a:pt x="2029069" y="4242676"/>
                </a:cubicBezTo>
                <a:cubicBezTo>
                  <a:pt x="2029069" y="4242676"/>
                  <a:pt x="2029069" y="4242676"/>
                  <a:pt x="2059279" y="4227562"/>
                </a:cubicBezTo>
                <a:cubicBezTo>
                  <a:pt x="2059279" y="4227562"/>
                  <a:pt x="2059279" y="4227562"/>
                  <a:pt x="2039138" y="4222523"/>
                </a:cubicBezTo>
                <a:cubicBezTo>
                  <a:pt x="2039138" y="4222523"/>
                  <a:pt x="2039138" y="4222523"/>
                  <a:pt x="2049209" y="4207409"/>
                </a:cubicBezTo>
                <a:cubicBezTo>
                  <a:pt x="2049209" y="4207409"/>
                  <a:pt x="2049209" y="4207409"/>
                  <a:pt x="2049209" y="4187257"/>
                </a:cubicBezTo>
                <a:cubicBezTo>
                  <a:pt x="2049209" y="4187257"/>
                  <a:pt x="2049209" y="4187257"/>
                  <a:pt x="2019000" y="4172143"/>
                </a:cubicBezTo>
                <a:cubicBezTo>
                  <a:pt x="2019000" y="4172143"/>
                  <a:pt x="2019000" y="4172143"/>
                  <a:pt x="2034105" y="4157027"/>
                </a:cubicBezTo>
                <a:cubicBezTo>
                  <a:pt x="2034105" y="4157027"/>
                  <a:pt x="2034105" y="4157027"/>
                  <a:pt x="1993825" y="4131836"/>
                </a:cubicBezTo>
                <a:cubicBezTo>
                  <a:pt x="1993825" y="4131836"/>
                  <a:pt x="1993825" y="4131836"/>
                  <a:pt x="1993825" y="4091532"/>
                </a:cubicBezTo>
                <a:cubicBezTo>
                  <a:pt x="1993825" y="4091532"/>
                  <a:pt x="1993825" y="4091532"/>
                  <a:pt x="2013964" y="4086495"/>
                </a:cubicBezTo>
                <a:cubicBezTo>
                  <a:pt x="2013964" y="4086495"/>
                  <a:pt x="2013964" y="4086495"/>
                  <a:pt x="2013964" y="4061304"/>
                </a:cubicBezTo>
                <a:cubicBezTo>
                  <a:pt x="2019000" y="4061304"/>
                  <a:pt x="1993825" y="4061304"/>
                  <a:pt x="2024035" y="4056265"/>
                </a:cubicBezTo>
                <a:cubicBezTo>
                  <a:pt x="2024035" y="4056265"/>
                  <a:pt x="2024035" y="4056265"/>
                  <a:pt x="1993825" y="4041151"/>
                </a:cubicBezTo>
                <a:cubicBezTo>
                  <a:pt x="1993825" y="4041151"/>
                  <a:pt x="1993825" y="4041151"/>
                  <a:pt x="2008930" y="4036113"/>
                </a:cubicBezTo>
                <a:cubicBezTo>
                  <a:pt x="2008930" y="4036113"/>
                  <a:pt x="2008930" y="4036113"/>
                  <a:pt x="2054243" y="4041151"/>
                </a:cubicBezTo>
                <a:cubicBezTo>
                  <a:pt x="2054243" y="4041151"/>
                  <a:pt x="2054243" y="4041151"/>
                  <a:pt x="2069348" y="4041151"/>
                </a:cubicBezTo>
                <a:cubicBezTo>
                  <a:pt x="2069348" y="4041151"/>
                  <a:pt x="2069348" y="4041151"/>
                  <a:pt x="2069348" y="4031074"/>
                </a:cubicBezTo>
                <a:cubicBezTo>
                  <a:pt x="2069348" y="4031074"/>
                  <a:pt x="2069348" y="4031074"/>
                  <a:pt x="2074385" y="4020999"/>
                </a:cubicBezTo>
                <a:cubicBezTo>
                  <a:pt x="2074385" y="4020999"/>
                  <a:pt x="2074385" y="4020999"/>
                  <a:pt x="2044174" y="4005885"/>
                </a:cubicBezTo>
                <a:cubicBezTo>
                  <a:pt x="2044174" y="4005885"/>
                  <a:pt x="2044174" y="4005885"/>
                  <a:pt x="2034105" y="4005885"/>
                </a:cubicBezTo>
                <a:cubicBezTo>
                  <a:pt x="2034105" y="4005885"/>
                  <a:pt x="2034105" y="4005885"/>
                  <a:pt x="2079418" y="3990769"/>
                </a:cubicBezTo>
                <a:cubicBezTo>
                  <a:pt x="2079418" y="3990769"/>
                  <a:pt x="2079418" y="3990769"/>
                  <a:pt x="2084453" y="3985732"/>
                </a:cubicBezTo>
                <a:cubicBezTo>
                  <a:pt x="2089487" y="3985732"/>
                  <a:pt x="2084453" y="3995808"/>
                  <a:pt x="2079418" y="3995808"/>
                </a:cubicBezTo>
                <a:cubicBezTo>
                  <a:pt x="2079418" y="3995808"/>
                  <a:pt x="2079418" y="3995808"/>
                  <a:pt x="2104592" y="4005885"/>
                </a:cubicBezTo>
                <a:cubicBezTo>
                  <a:pt x="2104592" y="4005885"/>
                  <a:pt x="2104592" y="4005885"/>
                  <a:pt x="2124733" y="3995808"/>
                </a:cubicBezTo>
                <a:cubicBezTo>
                  <a:pt x="2124733" y="3995808"/>
                  <a:pt x="2124733" y="3995808"/>
                  <a:pt x="2129767" y="3965578"/>
                </a:cubicBezTo>
                <a:cubicBezTo>
                  <a:pt x="2129767" y="3965578"/>
                  <a:pt x="2129767" y="3965578"/>
                  <a:pt x="2159977" y="3965578"/>
                </a:cubicBezTo>
                <a:cubicBezTo>
                  <a:pt x="2159977" y="3965578"/>
                  <a:pt x="2159977" y="3965578"/>
                  <a:pt x="2159977" y="3955503"/>
                </a:cubicBezTo>
                <a:cubicBezTo>
                  <a:pt x="2159977" y="3955503"/>
                  <a:pt x="2159977" y="3955503"/>
                  <a:pt x="2200257" y="3950464"/>
                </a:cubicBezTo>
                <a:cubicBezTo>
                  <a:pt x="2200257" y="3950464"/>
                  <a:pt x="2200257" y="3950464"/>
                  <a:pt x="2220396" y="3950464"/>
                </a:cubicBezTo>
                <a:cubicBezTo>
                  <a:pt x="2220396" y="3950464"/>
                  <a:pt x="2220396" y="3950464"/>
                  <a:pt x="2235501" y="3925273"/>
                </a:cubicBezTo>
                <a:cubicBezTo>
                  <a:pt x="2235501" y="3925273"/>
                  <a:pt x="2235501" y="3925273"/>
                  <a:pt x="2230465" y="3905121"/>
                </a:cubicBezTo>
                <a:cubicBezTo>
                  <a:pt x="2210326" y="3900084"/>
                  <a:pt x="2225431" y="3935350"/>
                  <a:pt x="2200257" y="3905121"/>
                </a:cubicBezTo>
                <a:cubicBezTo>
                  <a:pt x="2200257" y="3905121"/>
                  <a:pt x="2200257" y="3905121"/>
                  <a:pt x="2185152" y="3915198"/>
                </a:cubicBezTo>
                <a:cubicBezTo>
                  <a:pt x="2185152" y="3915198"/>
                  <a:pt x="2185152" y="3915198"/>
                  <a:pt x="2180117" y="3890007"/>
                </a:cubicBezTo>
                <a:cubicBezTo>
                  <a:pt x="2180117" y="3890007"/>
                  <a:pt x="2180117" y="3890007"/>
                  <a:pt x="2159977" y="3890007"/>
                </a:cubicBezTo>
                <a:cubicBezTo>
                  <a:pt x="2159977" y="3900084"/>
                  <a:pt x="2124733" y="3905121"/>
                  <a:pt x="2159977" y="3915198"/>
                </a:cubicBezTo>
                <a:cubicBezTo>
                  <a:pt x="2159977" y="3915198"/>
                  <a:pt x="2159977" y="3915198"/>
                  <a:pt x="2109628" y="3930312"/>
                </a:cubicBezTo>
                <a:cubicBezTo>
                  <a:pt x="2109628" y="3930312"/>
                  <a:pt x="2109628" y="3930312"/>
                  <a:pt x="2094523" y="3930312"/>
                </a:cubicBezTo>
                <a:cubicBezTo>
                  <a:pt x="2094523" y="3930312"/>
                  <a:pt x="2094523" y="3930312"/>
                  <a:pt x="2089487" y="3915198"/>
                </a:cubicBezTo>
                <a:cubicBezTo>
                  <a:pt x="2089487" y="3915198"/>
                  <a:pt x="2089487" y="3915198"/>
                  <a:pt x="2064314" y="3905121"/>
                </a:cubicBezTo>
                <a:cubicBezTo>
                  <a:pt x="2064314" y="3905121"/>
                  <a:pt x="2064314" y="3905121"/>
                  <a:pt x="2089487" y="3890007"/>
                </a:cubicBezTo>
                <a:cubicBezTo>
                  <a:pt x="2089487" y="3890007"/>
                  <a:pt x="2089487" y="3890007"/>
                  <a:pt x="2119697" y="3910160"/>
                </a:cubicBezTo>
                <a:cubicBezTo>
                  <a:pt x="2119697" y="3910160"/>
                  <a:pt x="2119697" y="3910160"/>
                  <a:pt x="2134802" y="3890007"/>
                </a:cubicBezTo>
                <a:cubicBezTo>
                  <a:pt x="2134802" y="3890007"/>
                  <a:pt x="2134802" y="3890007"/>
                  <a:pt x="2124733" y="3884969"/>
                </a:cubicBezTo>
                <a:cubicBezTo>
                  <a:pt x="2124733" y="3884969"/>
                  <a:pt x="2124733" y="3884969"/>
                  <a:pt x="2104592" y="3890007"/>
                </a:cubicBezTo>
                <a:cubicBezTo>
                  <a:pt x="2104592" y="3890007"/>
                  <a:pt x="2104592" y="3890007"/>
                  <a:pt x="2104592" y="3864816"/>
                </a:cubicBezTo>
                <a:cubicBezTo>
                  <a:pt x="2104592" y="3864816"/>
                  <a:pt x="2104592" y="3864816"/>
                  <a:pt x="2104592" y="3859779"/>
                </a:cubicBezTo>
                <a:cubicBezTo>
                  <a:pt x="2104592" y="3859779"/>
                  <a:pt x="2104592" y="3859779"/>
                  <a:pt x="2114662" y="3849702"/>
                </a:cubicBezTo>
                <a:cubicBezTo>
                  <a:pt x="2114662" y="3849702"/>
                  <a:pt x="2114662" y="3849702"/>
                  <a:pt x="2119697" y="3864816"/>
                </a:cubicBezTo>
                <a:cubicBezTo>
                  <a:pt x="2119697" y="3864816"/>
                  <a:pt x="2119697" y="3864816"/>
                  <a:pt x="2139837" y="3854741"/>
                </a:cubicBezTo>
                <a:cubicBezTo>
                  <a:pt x="2139837" y="3854741"/>
                  <a:pt x="2139837" y="3854741"/>
                  <a:pt x="2124733" y="3839627"/>
                </a:cubicBezTo>
                <a:cubicBezTo>
                  <a:pt x="2124733" y="3839627"/>
                  <a:pt x="2124733" y="3839627"/>
                  <a:pt x="2139837" y="3834588"/>
                </a:cubicBezTo>
                <a:cubicBezTo>
                  <a:pt x="2139837" y="3834588"/>
                  <a:pt x="2139837" y="3834588"/>
                  <a:pt x="2129767" y="3824511"/>
                </a:cubicBezTo>
                <a:cubicBezTo>
                  <a:pt x="2129767" y="3824511"/>
                  <a:pt x="2129767" y="3824511"/>
                  <a:pt x="2013964" y="3890007"/>
                </a:cubicBezTo>
                <a:cubicBezTo>
                  <a:pt x="2013964" y="3890007"/>
                  <a:pt x="2013964" y="3890007"/>
                  <a:pt x="2029069" y="3905121"/>
                </a:cubicBezTo>
                <a:cubicBezTo>
                  <a:pt x="2029069" y="3905121"/>
                  <a:pt x="2029069" y="3905121"/>
                  <a:pt x="2008930" y="3910160"/>
                </a:cubicBezTo>
                <a:cubicBezTo>
                  <a:pt x="2008930" y="3910160"/>
                  <a:pt x="2008930" y="3910160"/>
                  <a:pt x="1998860" y="3895046"/>
                </a:cubicBezTo>
                <a:cubicBezTo>
                  <a:pt x="1993825" y="3895046"/>
                  <a:pt x="1993825" y="3900084"/>
                  <a:pt x="1988789" y="3905121"/>
                </a:cubicBezTo>
                <a:cubicBezTo>
                  <a:pt x="1988789" y="3905121"/>
                  <a:pt x="1988789" y="3905121"/>
                  <a:pt x="1988789" y="3915198"/>
                </a:cubicBezTo>
                <a:cubicBezTo>
                  <a:pt x="1988789" y="3915198"/>
                  <a:pt x="1988789" y="3915198"/>
                  <a:pt x="1933406" y="3940389"/>
                </a:cubicBezTo>
                <a:cubicBezTo>
                  <a:pt x="1933406" y="3940389"/>
                  <a:pt x="1933406" y="3940389"/>
                  <a:pt x="1923337" y="3925273"/>
                </a:cubicBezTo>
                <a:cubicBezTo>
                  <a:pt x="1923337" y="3925273"/>
                  <a:pt x="1923337" y="3925273"/>
                  <a:pt x="1893127" y="3920236"/>
                </a:cubicBezTo>
                <a:cubicBezTo>
                  <a:pt x="1893127" y="3920236"/>
                  <a:pt x="1893127" y="3920236"/>
                  <a:pt x="1893127" y="3905121"/>
                </a:cubicBezTo>
                <a:cubicBezTo>
                  <a:pt x="1893127" y="3905121"/>
                  <a:pt x="1893127" y="3905121"/>
                  <a:pt x="1857883" y="3905121"/>
                </a:cubicBezTo>
                <a:cubicBezTo>
                  <a:pt x="1857883" y="3905121"/>
                  <a:pt x="1857883" y="3905121"/>
                  <a:pt x="1872988" y="3874893"/>
                </a:cubicBezTo>
                <a:cubicBezTo>
                  <a:pt x="1872988" y="3874893"/>
                  <a:pt x="1872988" y="3874893"/>
                  <a:pt x="1817603" y="3874893"/>
                </a:cubicBezTo>
                <a:cubicBezTo>
                  <a:pt x="1812567" y="3879932"/>
                  <a:pt x="1807533" y="3884969"/>
                  <a:pt x="1812567" y="3890007"/>
                </a:cubicBezTo>
                <a:cubicBezTo>
                  <a:pt x="1812567" y="3890007"/>
                  <a:pt x="1812567" y="3890007"/>
                  <a:pt x="1822638" y="3890007"/>
                </a:cubicBezTo>
                <a:cubicBezTo>
                  <a:pt x="1812567" y="3890007"/>
                  <a:pt x="1802498" y="3890007"/>
                  <a:pt x="1802498" y="3910160"/>
                </a:cubicBezTo>
                <a:cubicBezTo>
                  <a:pt x="1802498" y="3910160"/>
                  <a:pt x="1802498" y="3910160"/>
                  <a:pt x="1842778" y="3940389"/>
                </a:cubicBezTo>
                <a:cubicBezTo>
                  <a:pt x="1842778" y="3940389"/>
                  <a:pt x="1842778" y="3940389"/>
                  <a:pt x="1792428" y="3935350"/>
                </a:cubicBezTo>
                <a:cubicBezTo>
                  <a:pt x="1792428" y="3935350"/>
                  <a:pt x="1792428" y="3935350"/>
                  <a:pt x="1792428" y="3940389"/>
                </a:cubicBezTo>
                <a:cubicBezTo>
                  <a:pt x="1792428" y="3940389"/>
                  <a:pt x="1792428" y="3940389"/>
                  <a:pt x="1777323" y="3940389"/>
                </a:cubicBezTo>
                <a:cubicBezTo>
                  <a:pt x="1777323" y="3940389"/>
                  <a:pt x="1777323" y="3940389"/>
                  <a:pt x="1792428" y="3930312"/>
                </a:cubicBezTo>
                <a:cubicBezTo>
                  <a:pt x="1792428" y="3930312"/>
                  <a:pt x="1792428" y="3930312"/>
                  <a:pt x="1802498" y="3925273"/>
                </a:cubicBezTo>
                <a:cubicBezTo>
                  <a:pt x="1802498" y="3925273"/>
                  <a:pt x="1802498" y="3925273"/>
                  <a:pt x="1782360" y="3905121"/>
                </a:cubicBezTo>
                <a:cubicBezTo>
                  <a:pt x="1772289" y="3910160"/>
                  <a:pt x="1742079" y="3920236"/>
                  <a:pt x="1757184" y="3930312"/>
                </a:cubicBezTo>
                <a:cubicBezTo>
                  <a:pt x="1757184" y="3930312"/>
                  <a:pt x="1757184" y="3930312"/>
                  <a:pt x="1721940" y="3940389"/>
                </a:cubicBezTo>
                <a:cubicBezTo>
                  <a:pt x="1721940" y="3940389"/>
                  <a:pt x="1721940" y="3940389"/>
                  <a:pt x="1711871" y="3950464"/>
                </a:cubicBezTo>
                <a:cubicBezTo>
                  <a:pt x="1711871" y="3950464"/>
                  <a:pt x="1711871" y="3950464"/>
                  <a:pt x="1701800" y="3955503"/>
                </a:cubicBezTo>
                <a:cubicBezTo>
                  <a:pt x="1701800" y="3955503"/>
                  <a:pt x="1701800" y="3955503"/>
                  <a:pt x="1671591" y="3940389"/>
                </a:cubicBezTo>
                <a:cubicBezTo>
                  <a:pt x="1671591" y="3940389"/>
                  <a:pt x="1671591" y="3940389"/>
                  <a:pt x="1666556" y="3935350"/>
                </a:cubicBezTo>
                <a:cubicBezTo>
                  <a:pt x="1666556" y="3935350"/>
                  <a:pt x="1666556" y="3935350"/>
                  <a:pt x="1641381" y="3965578"/>
                </a:cubicBezTo>
                <a:cubicBezTo>
                  <a:pt x="1641381" y="3965578"/>
                  <a:pt x="1641381" y="3965578"/>
                  <a:pt x="1656486" y="3980694"/>
                </a:cubicBezTo>
                <a:cubicBezTo>
                  <a:pt x="1656486" y="3980694"/>
                  <a:pt x="1656486" y="3980694"/>
                  <a:pt x="1646417" y="3990769"/>
                </a:cubicBezTo>
                <a:cubicBezTo>
                  <a:pt x="1646417" y="3990769"/>
                  <a:pt x="1646417" y="3990769"/>
                  <a:pt x="1656486" y="4000846"/>
                </a:cubicBezTo>
                <a:cubicBezTo>
                  <a:pt x="1656486" y="4000846"/>
                  <a:pt x="1656486" y="4000846"/>
                  <a:pt x="1621243" y="4000846"/>
                </a:cubicBezTo>
                <a:cubicBezTo>
                  <a:pt x="1621243" y="4000846"/>
                  <a:pt x="1621243" y="4000846"/>
                  <a:pt x="1621243" y="3985732"/>
                </a:cubicBezTo>
                <a:cubicBezTo>
                  <a:pt x="1621243" y="3985732"/>
                  <a:pt x="1621243" y="3985732"/>
                  <a:pt x="1601102" y="3980694"/>
                </a:cubicBezTo>
                <a:cubicBezTo>
                  <a:pt x="1601102" y="3980694"/>
                  <a:pt x="1601102" y="3980694"/>
                  <a:pt x="1596068" y="3980694"/>
                </a:cubicBezTo>
                <a:cubicBezTo>
                  <a:pt x="1596068" y="3980694"/>
                  <a:pt x="1596068" y="3980694"/>
                  <a:pt x="1646417" y="3950464"/>
                </a:cubicBezTo>
                <a:cubicBezTo>
                  <a:pt x="1646417" y="3950464"/>
                  <a:pt x="1646417" y="3950464"/>
                  <a:pt x="1641381" y="3945426"/>
                </a:cubicBezTo>
                <a:cubicBezTo>
                  <a:pt x="1641381" y="3945426"/>
                  <a:pt x="1641381" y="3945426"/>
                  <a:pt x="1661522" y="3925273"/>
                </a:cubicBezTo>
                <a:cubicBezTo>
                  <a:pt x="1661522" y="3925273"/>
                  <a:pt x="1661522" y="3925273"/>
                  <a:pt x="1681661" y="3925273"/>
                </a:cubicBezTo>
                <a:cubicBezTo>
                  <a:pt x="1681661" y="3925273"/>
                  <a:pt x="1681661" y="3925273"/>
                  <a:pt x="1691730" y="3905121"/>
                </a:cubicBezTo>
                <a:cubicBezTo>
                  <a:pt x="1691730" y="3905121"/>
                  <a:pt x="1691730" y="3905121"/>
                  <a:pt x="1701800" y="3910160"/>
                </a:cubicBezTo>
                <a:cubicBezTo>
                  <a:pt x="1711871" y="3925273"/>
                  <a:pt x="1661522" y="3910160"/>
                  <a:pt x="1711871" y="3930312"/>
                </a:cubicBezTo>
                <a:cubicBezTo>
                  <a:pt x="1711871" y="3930312"/>
                  <a:pt x="1711871" y="3930312"/>
                  <a:pt x="1737046" y="3925273"/>
                </a:cubicBezTo>
                <a:cubicBezTo>
                  <a:pt x="1737046" y="3925273"/>
                  <a:pt x="1737046" y="3925273"/>
                  <a:pt x="1772289" y="3895046"/>
                </a:cubicBezTo>
                <a:cubicBezTo>
                  <a:pt x="1772289" y="3895046"/>
                  <a:pt x="1772289" y="3895046"/>
                  <a:pt x="1797464" y="3869855"/>
                </a:cubicBezTo>
                <a:cubicBezTo>
                  <a:pt x="1797464" y="3869855"/>
                  <a:pt x="1797464" y="3869855"/>
                  <a:pt x="1787394" y="3864816"/>
                </a:cubicBezTo>
                <a:cubicBezTo>
                  <a:pt x="1787394" y="3864816"/>
                  <a:pt x="1787394" y="3864816"/>
                  <a:pt x="1792428" y="3849702"/>
                </a:cubicBezTo>
                <a:cubicBezTo>
                  <a:pt x="1792428" y="3849702"/>
                  <a:pt x="1792428" y="3849702"/>
                  <a:pt x="1807533" y="3859779"/>
                </a:cubicBezTo>
                <a:cubicBezTo>
                  <a:pt x="1807533" y="3859779"/>
                  <a:pt x="1807533" y="3859779"/>
                  <a:pt x="1827672" y="3849702"/>
                </a:cubicBezTo>
                <a:cubicBezTo>
                  <a:pt x="1827672" y="3849702"/>
                  <a:pt x="1827672" y="3849702"/>
                  <a:pt x="1792428" y="3839627"/>
                </a:cubicBezTo>
                <a:cubicBezTo>
                  <a:pt x="1792428" y="3839627"/>
                  <a:pt x="1792428" y="3839627"/>
                  <a:pt x="1711871" y="3874893"/>
                </a:cubicBezTo>
                <a:cubicBezTo>
                  <a:pt x="1711871" y="3874893"/>
                  <a:pt x="1711871" y="3874893"/>
                  <a:pt x="1550753" y="3980694"/>
                </a:cubicBezTo>
                <a:cubicBezTo>
                  <a:pt x="1550753" y="3980694"/>
                  <a:pt x="1550753" y="3980694"/>
                  <a:pt x="1545718" y="3990769"/>
                </a:cubicBezTo>
                <a:cubicBezTo>
                  <a:pt x="1545718" y="3990769"/>
                  <a:pt x="1545718" y="3990769"/>
                  <a:pt x="1575927" y="3985732"/>
                </a:cubicBezTo>
                <a:cubicBezTo>
                  <a:pt x="1575927" y="3985732"/>
                  <a:pt x="1575927" y="3985732"/>
                  <a:pt x="1601102" y="3995808"/>
                </a:cubicBezTo>
                <a:cubicBezTo>
                  <a:pt x="1601102" y="3995808"/>
                  <a:pt x="1601102" y="3995808"/>
                  <a:pt x="1611173" y="4005885"/>
                </a:cubicBezTo>
                <a:cubicBezTo>
                  <a:pt x="1611173" y="4005885"/>
                  <a:pt x="1611173" y="4005885"/>
                  <a:pt x="1525578" y="4051227"/>
                </a:cubicBezTo>
                <a:cubicBezTo>
                  <a:pt x="1525578" y="4051227"/>
                  <a:pt x="1525578" y="4051227"/>
                  <a:pt x="1485300" y="4071379"/>
                </a:cubicBezTo>
                <a:cubicBezTo>
                  <a:pt x="1485300" y="4071379"/>
                  <a:pt x="1485300" y="4071379"/>
                  <a:pt x="1455090" y="4101608"/>
                </a:cubicBezTo>
                <a:cubicBezTo>
                  <a:pt x="1455090" y="4101608"/>
                  <a:pt x="1455090" y="4101608"/>
                  <a:pt x="1434950" y="4086495"/>
                </a:cubicBezTo>
                <a:cubicBezTo>
                  <a:pt x="1434950" y="4086495"/>
                  <a:pt x="1434950" y="4086495"/>
                  <a:pt x="1319148" y="4172143"/>
                </a:cubicBezTo>
                <a:cubicBezTo>
                  <a:pt x="1319148" y="4172143"/>
                  <a:pt x="1319148" y="4172143"/>
                  <a:pt x="1314112" y="4182218"/>
                </a:cubicBezTo>
                <a:cubicBezTo>
                  <a:pt x="1314112" y="4182218"/>
                  <a:pt x="1314112" y="4182218"/>
                  <a:pt x="1283902" y="4192295"/>
                </a:cubicBezTo>
                <a:cubicBezTo>
                  <a:pt x="1283902" y="4192295"/>
                  <a:pt x="1283902" y="4192295"/>
                  <a:pt x="1278868" y="4202371"/>
                </a:cubicBezTo>
                <a:cubicBezTo>
                  <a:pt x="1278868" y="4202371"/>
                  <a:pt x="1278868" y="4202371"/>
                  <a:pt x="1263763" y="4212448"/>
                </a:cubicBezTo>
                <a:cubicBezTo>
                  <a:pt x="1263763" y="4212448"/>
                  <a:pt x="1258728" y="4212448"/>
                  <a:pt x="1248658" y="4217485"/>
                </a:cubicBezTo>
                <a:cubicBezTo>
                  <a:pt x="1248658" y="4217485"/>
                  <a:pt x="1248658" y="4217485"/>
                  <a:pt x="1238589" y="4222523"/>
                </a:cubicBezTo>
                <a:cubicBezTo>
                  <a:pt x="1233555" y="4227562"/>
                  <a:pt x="1223484" y="4232600"/>
                  <a:pt x="1213414" y="4242676"/>
                </a:cubicBezTo>
                <a:cubicBezTo>
                  <a:pt x="1213414" y="4242676"/>
                  <a:pt x="1213414" y="4242676"/>
                  <a:pt x="1248658" y="4197332"/>
                </a:cubicBezTo>
                <a:cubicBezTo>
                  <a:pt x="1248658" y="4197332"/>
                  <a:pt x="1248658" y="4197332"/>
                  <a:pt x="1278868" y="4182218"/>
                </a:cubicBezTo>
                <a:cubicBezTo>
                  <a:pt x="1278868" y="4182218"/>
                  <a:pt x="1278868" y="4182218"/>
                  <a:pt x="1258728" y="4167104"/>
                </a:cubicBezTo>
                <a:cubicBezTo>
                  <a:pt x="1258728" y="4167104"/>
                  <a:pt x="1258728" y="4167104"/>
                  <a:pt x="1233555" y="4192295"/>
                </a:cubicBezTo>
                <a:cubicBezTo>
                  <a:pt x="1233555" y="4192295"/>
                  <a:pt x="1233555" y="4192295"/>
                  <a:pt x="1208378" y="4192295"/>
                </a:cubicBezTo>
                <a:cubicBezTo>
                  <a:pt x="1218449" y="4182218"/>
                  <a:pt x="1223484" y="4167104"/>
                  <a:pt x="1218449" y="4162066"/>
                </a:cubicBezTo>
                <a:cubicBezTo>
                  <a:pt x="1218449" y="4162066"/>
                  <a:pt x="1218449" y="4162066"/>
                  <a:pt x="1188239" y="4162066"/>
                </a:cubicBezTo>
                <a:cubicBezTo>
                  <a:pt x="1188239" y="4162066"/>
                  <a:pt x="1188239" y="4162066"/>
                  <a:pt x="1168100" y="4192295"/>
                </a:cubicBezTo>
                <a:cubicBezTo>
                  <a:pt x="1188239" y="4187257"/>
                  <a:pt x="1168100" y="4222523"/>
                  <a:pt x="1203344" y="4202371"/>
                </a:cubicBezTo>
                <a:cubicBezTo>
                  <a:pt x="1203344" y="4202371"/>
                  <a:pt x="1203344" y="4202371"/>
                  <a:pt x="1188239" y="4217485"/>
                </a:cubicBezTo>
                <a:cubicBezTo>
                  <a:pt x="1188239" y="4217485"/>
                  <a:pt x="1188239" y="4217485"/>
                  <a:pt x="1152995" y="4227562"/>
                </a:cubicBezTo>
                <a:cubicBezTo>
                  <a:pt x="1152995" y="4227562"/>
                  <a:pt x="1152995" y="4227562"/>
                  <a:pt x="1132856" y="4217485"/>
                </a:cubicBezTo>
                <a:cubicBezTo>
                  <a:pt x="1132856" y="4217485"/>
                  <a:pt x="1132856" y="4217485"/>
                  <a:pt x="1107682" y="4177180"/>
                </a:cubicBezTo>
                <a:cubicBezTo>
                  <a:pt x="1107682" y="4177180"/>
                  <a:pt x="1107682" y="4177180"/>
                  <a:pt x="1097611" y="4177180"/>
                </a:cubicBezTo>
                <a:cubicBezTo>
                  <a:pt x="1112716" y="4146952"/>
                  <a:pt x="1163065" y="4157027"/>
                  <a:pt x="1168100" y="4116722"/>
                </a:cubicBezTo>
                <a:cubicBezTo>
                  <a:pt x="1168100" y="4116722"/>
                  <a:pt x="1168100" y="4116722"/>
                  <a:pt x="1193275" y="4116722"/>
                </a:cubicBezTo>
                <a:cubicBezTo>
                  <a:pt x="1193275" y="4116722"/>
                  <a:pt x="1193275" y="4116722"/>
                  <a:pt x="1223484" y="4066342"/>
                </a:cubicBezTo>
                <a:cubicBezTo>
                  <a:pt x="1223484" y="4066342"/>
                  <a:pt x="1223484" y="4066342"/>
                  <a:pt x="1218449" y="4056265"/>
                </a:cubicBezTo>
                <a:cubicBezTo>
                  <a:pt x="1218449" y="4056265"/>
                  <a:pt x="1218449" y="4056265"/>
                  <a:pt x="1233555" y="4031074"/>
                </a:cubicBezTo>
                <a:cubicBezTo>
                  <a:pt x="1233555" y="4031074"/>
                  <a:pt x="1233555" y="4031074"/>
                  <a:pt x="1168100" y="4015960"/>
                </a:cubicBezTo>
                <a:cubicBezTo>
                  <a:pt x="1168100" y="4015960"/>
                  <a:pt x="1168100" y="4015960"/>
                  <a:pt x="1168100" y="4005885"/>
                </a:cubicBezTo>
                <a:cubicBezTo>
                  <a:pt x="1168100" y="4005885"/>
                  <a:pt x="1168100" y="4005885"/>
                  <a:pt x="1147960" y="4015960"/>
                </a:cubicBezTo>
                <a:cubicBezTo>
                  <a:pt x="1147960" y="4015960"/>
                  <a:pt x="1147960" y="4015960"/>
                  <a:pt x="1147960" y="4026037"/>
                </a:cubicBezTo>
                <a:cubicBezTo>
                  <a:pt x="1147960" y="4026037"/>
                  <a:pt x="1147960" y="4026037"/>
                  <a:pt x="1092577" y="4041151"/>
                </a:cubicBezTo>
                <a:cubicBezTo>
                  <a:pt x="1092577" y="4041151"/>
                  <a:pt x="1092577" y="4041151"/>
                  <a:pt x="1082507" y="4046190"/>
                </a:cubicBezTo>
                <a:cubicBezTo>
                  <a:pt x="1077472" y="4041151"/>
                  <a:pt x="1057333" y="4046190"/>
                  <a:pt x="1001948" y="4076418"/>
                </a:cubicBezTo>
                <a:cubicBezTo>
                  <a:pt x="1001948" y="4076418"/>
                  <a:pt x="1001948" y="4076418"/>
                  <a:pt x="991879" y="4076418"/>
                </a:cubicBezTo>
                <a:cubicBezTo>
                  <a:pt x="991879" y="4076418"/>
                  <a:pt x="991879" y="4076418"/>
                  <a:pt x="981809" y="4071379"/>
                </a:cubicBezTo>
                <a:cubicBezTo>
                  <a:pt x="981809" y="4071379"/>
                  <a:pt x="981809" y="4071379"/>
                  <a:pt x="1006984" y="4066342"/>
                </a:cubicBezTo>
                <a:cubicBezTo>
                  <a:pt x="1006984" y="4066342"/>
                  <a:pt x="1006984" y="4066342"/>
                  <a:pt x="1037192" y="4041151"/>
                </a:cubicBezTo>
                <a:cubicBezTo>
                  <a:pt x="1037192" y="4041151"/>
                  <a:pt x="1037192" y="4041151"/>
                  <a:pt x="1037192" y="4010922"/>
                </a:cubicBezTo>
                <a:cubicBezTo>
                  <a:pt x="1037192" y="4010922"/>
                  <a:pt x="1037192" y="4010922"/>
                  <a:pt x="1057333" y="4015960"/>
                </a:cubicBezTo>
                <a:cubicBezTo>
                  <a:pt x="1057333" y="4015960"/>
                  <a:pt x="1057333" y="4015960"/>
                  <a:pt x="1072436" y="4000846"/>
                </a:cubicBezTo>
                <a:cubicBezTo>
                  <a:pt x="1072436" y="4000846"/>
                  <a:pt x="1072436" y="4000846"/>
                  <a:pt x="1057333" y="3985732"/>
                </a:cubicBezTo>
                <a:cubicBezTo>
                  <a:pt x="1057333" y="3985732"/>
                  <a:pt x="1057333" y="3985732"/>
                  <a:pt x="1032158" y="3980694"/>
                </a:cubicBezTo>
                <a:cubicBezTo>
                  <a:pt x="1032158" y="3980694"/>
                  <a:pt x="1032158" y="3980694"/>
                  <a:pt x="971738" y="4000846"/>
                </a:cubicBezTo>
                <a:cubicBezTo>
                  <a:pt x="971738" y="4000846"/>
                  <a:pt x="971738" y="4000846"/>
                  <a:pt x="951599" y="4020999"/>
                </a:cubicBezTo>
                <a:cubicBezTo>
                  <a:pt x="936494" y="4020999"/>
                  <a:pt x="996913" y="3985732"/>
                  <a:pt x="926424" y="4026037"/>
                </a:cubicBezTo>
                <a:cubicBezTo>
                  <a:pt x="926424" y="4026037"/>
                  <a:pt x="926424" y="4026037"/>
                  <a:pt x="941530" y="4005885"/>
                </a:cubicBezTo>
                <a:cubicBezTo>
                  <a:pt x="941530" y="4005885"/>
                  <a:pt x="941530" y="4005885"/>
                  <a:pt x="971738" y="3985732"/>
                </a:cubicBezTo>
                <a:cubicBezTo>
                  <a:pt x="971738" y="3985732"/>
                  <a:pt x="971738" y="3985732"/>
                  <a:pt x="971738" y="3975655"/>
                </a:cubicBezTo>
                <a:cubicBezTo>
                  <a:pt x="971738" y="3975655"/>
                  <a:pt x="971738" y="3975655"/>
                  <a:pt x="941530" y="3980694"/>
                </a:cubicBezTo>
                <a:cubicBezTo>
                  <a:pt x="941530" y="3980694"/>
                  <a:pt x="941530" y="3980694"/>
                  <a:pt x="891180" y="4036113"/>
                </a:cubicBezTo>
                <a:cubicBezTo>
                  <a:pt x="891180" y="4036113"/>
                  <a:pt x="891180" y="4036113"/>
                  <a:pt x="921389" y="4031074"/>
                </a:cubicBezTo>
                <a:cubicBezTo>
                  <a:pt x="921389" y="4031074"/>
                  <a:pt x="921389" y="4031074"/>
                  <a:pt x="886145" y="4061304"/>
                </a:cubicBezTo>
                <a:cubicBezTo>
                  <a:pt x="886145" y="4061304"/>
                  <a:pt x="886145" y="4061304"/>
                  <a:pt x="886145" y="4046190"/>
                </a:cubicBezTo>
                <a:cubicBezTo>
                  <a:pt x="886145" y="4046190"/>
                  <a:pt x="886145" y="4046190"/>
                  <a:pt x="871040" y="4056265"/>
                </a:cubicBezTo>
                <a:cubicBezTo>
                  <a:pt x="871040" y="4056265"/>
                  <a:pt x="871040" y="4056265"/>
                  <a:pt x="840831" y="4056265"/>
                </a:cubicBezTo>
                <a:cubicBezTo>
                  <a:pt x="840831" y="4056265"/>
                  <a:pt x="840831" y="4056265"/>
                  <a:pt x="810621" y="4086495"/>
                </a:cubicBezTo>
                <a:cubicBezTo>
                  <a:pt x="810621" y="4086495"/>
                  <a:pt x="810621" y="4086495"/>
                  <a:pt x="770342" y="4076418"/>
                </a:cubicBezTo>
                <a:cubicBezTo>
                  <a:pt x="770342" y="4076418"/>
                  <a:pt x="770342" y="4076418"/>
                  <a:pt x="760272" y="4066342"/>
                </a:cubicBezTo>
                <a:cubicBezTo>
                  <a:pt x="760272" y="4066342"/>
                  <a:pt x="760272" y="4066342"/>
                  <a:pt x="765308" y="4051227"/>
                </a:cubicBezTo>
                <a:cubicBezTo>
                  <a:pt x="765308" y="4051227"/>
                  <a:pt x="765308" y="4051227"/>
                  <a:pt x="750202" y="4031074"/>
                </a:cubicBezTo>
                <a:cubicBezTo>
                  <a:pt x="765308" y="4031074"/>
                  <a:pt x="775377" y="4020999"/>
                  <a:pt x="780413" y="4015960"/>
                </a:cubicBezTo>
                <a:cubicBezTo>
                  <a:pt x="780413" y="4015960"/>
                  <a:pt x="780413" y="4015960"/>
                  <a:pt x="765308" y="4015960"/>
                </a:cubicBezTo>
                <a:cubicBezTo>
                  <a:pt x="765308" y="4015960"/>
                  <a:pt x="765308" y="4015960"/>
                  <a:pt x="815657" y="3950464"/>
                </a:cubicBezTo>
                <a:cubicBezTo>
                  <a:pt x="815657" y="3950464"/>
                  <a:pt x="815657" y="3950464"/>
                  <a:pt x="795516" y="3950464"/>
                </a:cubicBezTo>
                <a:cubicBezTo>
                  <a:pt x="805587" y="3950464"/>
                  <a:pt x="780413" y="3965578"/>
                  <a:pt x="800552" y="3940389"/>
                </a:cubicBezTo>
                <a:cubicBezTo>
                  <a:pt x="800552" y="3940389"/>
                  <a:pt x="800552" y="3940389"/>
                  <a:pt x="785447" y="3940389"/>
                </a:cubicBezTo>
                <a:cubicBezTo>
                  <a:pt x="810621" y="3910160"/>
                  <a:pt x="815657" y="3965578"/>
                  <a:pt x="830762" y="3915198"/>
                </a:cubicBezTo>
                <a:cubicBezTo>
                  <a:pt x="830762" y="3915198"/>
                  <a:pt x="830762" y="3915198"/>
                  <a:pt x="800552" y="3915198"/>
                </a:cubicBezTo>
                <a:cubicBezTo>
                  <a:pt x="800552" y="3915198"/>
                  <a:pt x="800552" y="3915198"/>
                  <a:pt x="709923" y="3985732"/>
                </a:cubicBezTo>
                <a:cubicBezTo>
                  <a:pt x="709923" y="3985732"/>
                  <a:pt x="709923" y="3985732"/>
                  <a:pt x="669644" y="4020999"/>
                </a:cubicBezTo>
                <a:cubicBezTo>
                  <a:pt x="669644" y="4020999"/>
                  <a:pt x="669644" y="4026037"/>
                  <a:pt x="674679" y="4031074"/>
                </a:cubicBezTo>
                <a:cubicBezTo>
                  <a:pt x="674679" y="4031074"/>
                  <a:pt x="674679" y="4031074"/>
                  <a:pt x="649505" y="4026037"/>
                </a:cubicBezTo>
                <a:cubicBezTo>
                  <a:pt x="649505" y="4026037"/>
                  <a:pt x="649505" y="4026037"/>
                  <a:pt x="689784" y="3985732"/>
                </a:cubicBezTo>
                <a:cubicBezTo>
                  <a:pt x="689784" y="3985732"/>
                  <a:pt x="689784" y="3985732"/>
                  <a:pt x="684749" y="3980694"/>
                </a:cubicBezTo>
                <a:cubicBezTo>
                  <a:pt x="684749" y="3980694"/>
                  <a:pt x="684749" y="3980694"/>
                  <a:pt x="709923" y="3950464"/>
                </a:cubicBezTo>
                <a:cubicBezTo>
                  <a:pt x="709923" y="3950464"/>
                  <a:pt x="709923" y="3950464"/>
                  <a:pt x="699854" y="3950464"/>
                </a:cubicBezTo>
                <a:cubicBezTo>
                  <a:pt x="709923" y="3965578"/>
                  <a:pt x="669644" y="3935350"/>
                  <a:pt x="674679" y="3980694"/>
                </a:cubicBezTo>
                <a:cubicBezTo>
                  <a:pt x="674679" y="3980694"/>
                  <a:pt x="674679" y="3980694"/>
                  <a:pt x="664610" y="3990769"/>
                </a:cubicBezTo>
                <a:cubicBezTo>
                  <a:pt x="664610" y="3990769"/>
                  <a:pt x="664610" y="3990769"/>
                  <a:pt x="649505" y="3980694"/>
                </a:cubicBezTo>
                <a:cubicBezTo>
                  <a:pt x="649505" y="3980694"/>
                  <a:pt x="649505" y="3980694"/>
                  <a:pt x="614260" y="3990769"/>
                </a:cubicBezTo>
                <a:cubicBezTo>
                  <a:pt x="614260" y="3990769"/>
                  <a:pt x="614260" y="3990769"/>
                  <a:pt x="579016" y="3950464"/>
                </a:cubicBezTo>
                <a:cubicBezTo>
                  <a:pt x="579016" y="3950464"/>
                  <a:pt x="579016" y="3950464"/>
                  <a:pt x="599155" y="3915198"/>
                </a:cubicBezTo>
                <a:cubicBezTo>
                  <a:pt x="599155" y="3915198"/>
                  <a:pt x="599155" y="3915198"/>
                  <a:pt x="573981" y="3900084"/>
                </a:cubicBezTo>
                <a:cubicBezTo>
                  <a:pt x="573981" y="3900084"/>
                  <a:pt x="573981" y="3900084"/>
                  <a:pt x="609225" y="3884969"/>
                </a:cubicBezTo>
                <a:cubicBezTo>
                  <a:pt x="609225" y="3884969"/>
                  <a:pt x="609225" y="3884969"/>
                  <a:pt x="604189" y="3864816"/>
                </a:cubicBezTo>
                <a:cubicBezTo>
                  <a:pt x="604189" y="3864816"/>
                  <a:pt x="604189" y="3864816"/>
                  <a:pt x="624330" y="3864816"/>
                </a:cubicBezTo>
                <a:cubicBezTo>
                  <a:pt x="624330" y="3864816"/>
                  <a:pt x="624330" y="3864816"/>
                  <a:pt x="609225" y="3839627"/>
                </a:cubicBezTo>
                <a:cubicBezTo>
                  <a:pt x="609225" y="3839627"/>
                  <a:pt x="609225" y="3839627"/>
                  <a:pt x="644469" y="3819474"/>
                </a:cubicBezTo>
                <a:cubicBezTo>
                  <a:pt x="644469" y="3819474"/>
                  <a:pt x="659574" y="3779168"/>
                  <a:pt x="599155" y="3814436"/>
                </a:cubicBezTo>
                <a:cubicBezTo>
                  <a:pt x="599155" y="3814436"/>
                  <a:pt x="599155" y="3814436"/>
                  <a:pt x="573981" y="3814436"/>
                </a:cubicBezTo>
                <a:cubicBezTo>
                  <a:pt x="573981" y="3814436"/>
                  <a:pt x="573981" y="3814436"/>
                  <a:pt x="548806" y="3849702"/>
                </a:cubicBezTo>
                <a:cubicBezTo>
                  <a:pt x="548806" y="3849702"/>
                  <a:pt x="548806" y="3849702"/>
                  <a:pt x="518596" y="3849702"/>
                </a:cubicBezTo>
                <a:cubicBezTo>
                  <a:pt x="518596" y="3849702"/>
                  <a:pt x="518596" y="3849702"/>
                  <a:pt x="543771" y="3834588"/>
                </a:cubicBezTo>
                <a:cubicBezTo>
                  <a:pt x="543771" y="3834588"/>
                  <a:pt x="543771" y="3834588"/>
                  <a:pt x="538737" y="3814436"/>
                </a:cubicBezTo>
                <a:cubicBezTo>
                  <a:pt x="543771" y="3799320"/>
                  <a:pt x="548806" y="3834588"/>
                  <a:pt x="548806" y="3809397"/>
                </a:cubicBezTo>
                <a:cubicBezTo>
                  <a:pt x="553842" y="3804359"/>
                  <a:pt x="563911" y="3804359"/>
                  <a:pt x="573981" y="3799320"/>
                </a:cubicBezTo>
                <a:cubicBezTo>
                  <a:pt x="573981" y="3799320"/>
                  <a:pt x="573981" y="3799320"/>
                  <a:pt x="584050" y="3789245"/>
                </a:cubicBezTo>
                <a:cubicBezTo>
                  <a:pt x="584050" y="3789245"/>
                  <a:pt x="584050" y="3789245"/>
                  <a:pt x="584050" y="3753978"/>
                </a:cubicBezTo>
                <a:cubicBezTo>
                  <a:pt x="584050" y="3753978"/>
                  <a:pt x="584050" y="3753978"/>
                  <a:pt x="579016" y="3753978"/>
                </a:cubicBezTo>
                <a:cubicBezTo>
                  <a:pt x="579016" y="3753978"/>
                  <a:pt x="579016" y="3753978"/>
                  <a:pt x="523632" y="3799320"/>
                </a:cubicBezTo>
                <a:cubicBezTo>
                  <a:pt x="523632" y="3799320"/>
                  <a:pt x="523632" y="3799320"/>
                  <a:pt x="513562" y="3799320"/>
                </a:cubicBezTo>
                <a:cubicBezTo>
                  <a:pt x="513562" y="3799320"/>
                  <a:pt x="513562" y="3799320"/>
                  <a:pt x="513562" y="3789245"/>
                </a:cubicBezTo>
                <a:cubicBezTo>
                  <a:pt x="513562" y="3789245"/>
                  <a:pt x="513562" y="3789245"/>
                  <a:pt x="533701" y="3784206"/>
                </a:cubicBezTo>
                <a:cubicBezTo>
                  <a:pt x="533701" y="3784206"/>
                  <a:pt x="533701" y="3784206"/>
                  <a:pt x="538737" y="3753978"/>
                </a:cubicBezTo>
                <a:cubicBezTo>
                  <a:pt x="538737" y="3753978"/>
                  <a:pt x="538737" y="3753978"/>
                  <a:pt x="563911" y="3738863"/>
                </a:cubicBezTo>
                <a:cubicBezTo>
                  <a:pt x="563911" y="3738863"/>
                  <a:pt x="563911" y="3738863"/>
                  <a:pt x="553842" y="3703597"/>
                </a:cubicBezTo>
                <a:cubicBezTo>
                  <a:pt x="553842" y="3703597"/>
                  <a:pt x="553842" y="3703597"/>
                  <a:pt x="563911" y="3688483"/>
                </a:cubicBezTo>
                <a:cubicBezTo>
                  <a:pt x="563911" y="3688483"/>
                  <a:pt x="568945" y="3688483"/>
                  <a:pt x="568945" y="3688483"/>
                </a:cubicBezTo>
                <a:cubicBezTo>
                  <a:pt x="568945" y="3688483"/>
                  <a:pt x="568945" y="3688483"/>
                  <a:pt x="579016" y="3683444"/>
                </a:cubicBezTo>
                <a:cubicBezTo>
                  <a:pt x="579016" y="3683444"/>
                  <a:pt x="579016" y="3683444"/>
                  <a:pt x="563911" y="3673369"/>
                </a:cubicBezTo>
                <a:cubicBezTo>
                  <a:pt x="563911" y="3673369"/>
                  <a:pt x="563911" y="3673369"/>
                  <a:pt x="558876" y="3663292"/>
                </a:cubicBezTo>
                <a:cubicBezTo>
                  <a:pt x="558876" y="3663292"/>
                  <a:pt x="558876" y="3663292"/>
                  <a:pt x="513562" y="3693521"/>
                </a:cubicBezTo>
                <a:cubicBezTo>
                  <a:pt x="528666" y="3713674"/>
                  <a:pt x="483352" y="3688483"/>
                  <a:pt x="488388" y="3738863"/>
                </a:cubicBezTo>
                <a:cubicBezTo>
                  <a:pt x="488388" y="3738863"/>
                  <a:pt x="488388" y="3738863"/>
                  <a:pt x="473283" y="3743901"/>
                </a:cubicBezTo>
                <a:cubicBezTo>
                  <a:pt x="473283" y="3743901"/>
                  <a:pt x="473283" y="3743901"/>
                  <a:pt x="488388" y="3774131"/>
                </a:cubicBezTo>
                <a:cubicBezTo>
                  <a:pt x="488388" y="3774131"/>
                  <a:pt x="488388" y="3774131"/>
                  <a:pt x="478318" y="3799320"/>
                </a:cubicBezTo>
                <a:cubicBezTo>
                  <a:pt x="478318" y="3799320"/>
                  <a:pt x="478318" y="3799320"/>
                  <a:pt x="493422" y="3799320"/>
                </a:cubicBezTo>
                <a:cubicBezTo>
                  <a:pt x="493422" y="3799320"/>
                  <a:pt x="493422" y="3804359"/>
                  <a:pt x="493422" y="3804359"/>
                </a:cubicBezTo>
                <a:cubicBezTo>
                  <a:pt x="483352" y="3804359"/>
                  <a:pt x="478318" y="3809397"/>
                  <a:pt x="468247" y="3814436"/>
                </a:cubicBezTo>
                <a:cubicBezTo>
                  <a:pt x="463213" y="3809397"/>
                  <a:pt x="458178" y="3809397"/>
                  <a:pt x="453142" y="3809397"/>
                </a:cubicBezTo>
                <a:cubicBezTo>
                  <a:pt x="453142" y="3809397"/>
                  <a:pt x="453142" y="3809397"/>
                  <a:pt x="473283" y="3779168"/>
                </a:cubicBezTo>
                <a:cubicBezTo>
                  <a:pt x="473283" y="3779168"/>
                  <a:pt x="473283" y="3779168"/>
                  <a:pt x="463213" y="3779168"/>
                </a:cubicBezTo>
                <a:cubicBezTo>
                  <a:pt x="463213" y="3779168"/>
                  <a:pt x="463213" y="3779168"/>
                  <a:pt x="443072" y="3794283"/>
                </a:cubicBezTo>
                <a:cubicBezTo>
                  <a:pt x="443072" y="3794283"/>
                  <a:pt x="443072" y="3794283"/>
                  <a:pt x="448108" y="3753978"/>
                </a:cubicBezTo>
                <a:cubicBezTo>
                  <a:pt x="448108" y="3753978"/>
                  <a:pt x="448108" y="3753978"/>
                  <a:pt x="468247" y="3748940"/>
                </a:cubicBezTo>
                <a:cubicBezTo>
                  <a:pt x="468247" y="3748940"/>
                  <a:pt x="468247" y="3748940"/>
                  <a:pt x="453142" y="3738863"/>
                </a:cubicBezTo>
                <a:cubicBezTo>
                  <a:pt x="453142" y="3738863"/>
                  <a:pt x="453142" y="3738863"/>
                  <a:pt x="453142" y="3703597"/>
                </a:cubicBezTo>
                <a:cubicBezTo>
                  <a:pt x="453142" y="3703597"/>
                  <a:pt x="453142" y="3703597"/>
                  <a:pt x="387690" y="3733826"/>
                </a:cubicBezTo>
                <a:cubicBezTo>
                  <a:pt x="387690" y="3733826"/>
                  <a:pt x="387690" y="3733826"/>
                  <a:pt x="352445" y="3764054"/>
                </a:cubicBezTo>
                <a:cubicBezTo>
                  <a:pt x="352445" y="3764054"/>
                  <a:pt x="352445" y="3764054"/>
                  <a:pt x="347410" y="3764054"/>
                </a:cubicBezTo>
                <a:cubicBezTo>
                  <a:pt x="347410" y="3764054"/>
                  <a:pt x="347410" y="3764054"/>
                  <a:pt x="337340" y="3774131"/>
                </a:cubicBezTo>
                <a:cubicBezTo>
                  <a:pt x="337340" y="3774131"/>
                  <a:pt x="337340" y="3774131"/>
                  <a:pt x="337340" y="3779168"/>
                </a:cubicBezTo>
                <a:cubicBezTo>
                  <a:pt x="337340" y="3779168"/>
                  <a:pt x="337340" y="3779168"/>
                  <a:pt x="347410" y="3789245"/>
                </a:cubicBezTo>
                <a:cubicBezTo>
                  <a:pt x="352445" y="3779168"/>
                  <a:pt x="367549" y="3779168"/>
                  <a:pt x="382654" y="3779168"/>
                </a:cubicBezTo>
                <a:cubicBezTo>
                  <a:pt x="382654" y="3779168"/>
                  <a:pt x="382654" y="3779168"/>
                  <a:pt x="337340" y="3804359"/>
                </a:cubicBezTo>
                <a:cubicBezTo>
                  <a:pt x="337340" y="3804359"/>
                  <a:pt x="337340" y="3804359"/>
                  <a:pt x="337340" y="3799320"/>
                </a:cubicBezTo>
                <a:cubicBezTo>
                  <a:pt x="337340" y="3799320"/>
                  <a:pt x="337340" y="3799320"/>
                  <a:pt x="286991" y="3814436"/>
                </a:cubicBezTo>
                <a:cubicBezTo>
                  <a:pt x="286991" y="3814436"/>
                  <a:pt x="286991" y="3814436"/>
                  <a:pt x="302095" y="3784206"/>
                </a:cubicBezTo>
                <a:cubicBezTo>
                  <a:pt x="302095" y="3784206"/>
                  <a:pt x="302095" y="3784206"/>
                  <a:pt x="312166" y="3774131"/>
                </a:cubicBezTo>
                <a:cubicBezTo>
                  <a:pt x="312166" y="3774131"/>
                  <a:pt x="312166" y="3774131"/>
                  <a:pt x="307130" y="3764054"/>
                </a:cubicBezTo>
                <a:cubicBezTo>
                  <a:pt x="307130" y="3764054"/>
                  <a:pt x="307130" y="3764054"/>
                  <a:pt x="327271" y="3733826"/>
                </a:cubicBezTo>
                <a:cubicBezTo>
                  <a:pt x="317200" y="3733826"/>
                  <a:pt x="312166" y="3728788"/>
                  <a:pt x="307130" y="3708635"/>
                </a:cubicBezTo>
                <a:cubicBezTo>
                  <a:pt x="307130" y="3708635"/>
                  <a:pt x="307130" y="3708635"/>
                  <a:pt x="317200" y="3698558"/>
                </a:cubicBezTo>
                <a:cubicBezTo>
                  <a:pt x="317200" y="3698558"/>
                  <a:pt x="317200" y="3698558"/>
                  <a:pt x="317200" y="3688483"/>
                </a:cubicBezTo>
                <a:cubicBezTo>
                  <a:pt x="281956" y="3668330"/>
                  <a:pt x="307130" y="3738863"/>
                  <a:pt x="281956" y="3673369"/>
                </a:cubicBezTo>
                <a:cubicBezTo>
                  <a:pt x="281956" y="3673369"/>
                  <a:pt x="281956" y="3673369"/>
                  <a:pt x="312166" y="3668330"/>
                </a:cubicBezTo>
                <a:cubicBezTo>
                  <a:pt x="312166" y="3668330"/>
                  <a:pt x="312166" y="3668330"/>
                  <a:pt x="317200" y="3658253"/>
                </a:cubicBezTo>
                <a:cubicBezTo>
                  <a:pt x="302095" y="3643139"/>
                  <a:pt x="266851" y="3713674"/>
                  <a:pt x="302095" y="3628025"/>
                </a:cubicBezTo>
                <a:cubicBezTo>
                  <a:pt x="302095" y="3628025"/>
                  <a:pt x="302095" y="3628025"/>
                  <a:pt x="317200" y="3607873"/>
                </a:cubicBezTo>
                <a:cubicBezTo>
                  <a:pt x="312166" y="3607873"/>
                  <a:pt x="307130" y="3597796"/>
                  <a:pt x="307130" y="3572605"/>
                </a:cubicBezTo>
                <a:cubicBezTo>
                  <a:pt x="307130" y="3572605"/>
                  <a:pt x="307130" y="3572605"/>
                  <a:pt x="312166" y="3567568"/>
                </a:cubicBezTo>
                <a:cubicBezTo>
                  <a:pt x="312166" y="3567568"/>
                  <a:pt x="312166" y="3567568"/>
                  <a:pt x="281956" y="3552453"/>
                </a:cubicBezTo>
                <a:cubicBezTo>
                  <a:pt x="281956" y="3552453"/>
                  <a:pt x="281956" y="3552453"/>
                  <a:pt x="327271" y="3547416"/>
                </a:cubicBezTo>
                <a:cubicBezTo>
                  <a:pt x="327271" y="3547416"/>
                  <a:pt x="327271" y="3547416"/>
                  <a:pt x="332305" y="3547416"/>
                </a:cubicBezTo>
                <a:cubicBezTo>
                  <a:pt x="332305" y="3547416"/>
                  <a:pt x="332305" y="3547416"/>
                  <a:pt x="322235" y="3537339"/>
                </a:cubicBezTo>
                <a:cubicBezTo>
                  <a:pt x="322235" y="3542377"/>
                  <a:pt x="307130" y="3552453"/>
                  <a:pt x="327271" y="3527263"/>
                </a:cubicBezTo>
                <a:cubicBezTo>
                  <a:pt x="327271" y="3527263"/>
                  <a:pt x="327271" y="3527263"/>
                  <a:pt x="302095" y="3527263"/>
                </a:cubicBezTo>
                <a:cubicBezTo>
                  <a:pt x="302095" y="3527263"/>
                  <a:pt x="302095" y="3527263"/>
                  <a:pt x="312166" y="3512148"/>
                </a:cubicBezTo>
                <a:cubicBezTo>
                  <a:pt x="312166" y="3512148"/>
                  <a:pt x="312166" y="3512148"/>
                  <a:pt x="327271" y="3522225"/>
                </a:cubicBezTo>
                <a:cubicBezTo>
                  <a:pt x="327271" y="3522225"/>
                  <a:pt x="327271" y="3522225"/>
                  <a:pt x="387690" y="3476881"/>
                </a:cubicBezTo>
                <a:cubicBezTo>
                  <a:pt x="387690" y="3476881"/>
                  <a:pt x="387690" y="3476881"/>
                  <a:pt x="332305" y="3471843"/>
                </a:cubicBezTo>
                <a:cubicBezTo>
                  <a:pt x="332305" y="3471843"/>
                  <a:pt x="332305" y="3471843"/>
                  <a:pt x="332305" y="3461767"/>
                </a:cubicBezTo>
                <a:cubicBezTo>
                  <a:pt x="332305" y="3461767"/>
                  <a:pt x="332305" y="3461767"/>
                  <a:pt x="362515" y="3461767"/>
                </a:cubicBezTo>
                <a:cubicBezTo>
                  <a:pt x="362515" y="3461767"/>
                  <a:pt x="362515" y="3461767"/>
                  <a:pt x="357479" y="3421462"/>
                </a:cubicBezTo>
                <a:cubicBezTo>
                  <a:pt x="357479" y="3421462"/>
                  <a:pt x="357479" y="3421462"/>
                  <a:pt x="382654" y="3411385"/>
                </a:cubicBezTo>
                <a:cubicBezTo>
                  <a:pt x="387690" y="3406347"/>
                  <a:pt x="397759" y="3431538"/>
                  <a:pt x="387690" y="3401310"/>
                </a:cubicBezTo>
                <a:cubicBezTo>
                  <a:pt x="387690" y="3401310"/>
                  <a:pt x="387690" y="3401310"/>
                  <a:pt x="317200" y="3411385"/>
                </a:cubicBezTo>
                <a:cubicBezTo>
                  <a:pt x="322235" y="3426499"/>
                  <a:pt x="297061" y="3421462"/>
                  <a:pt x="286991" y="3421462"/>
                </a:cubicBezTo>
                <a:cubicBezTo>
                  <a:pt x="286991" y="3421462"/>
                  <a:pt x="286991" y="3421462"/>
                  <a:pt x="271886" y="3436576"/>
                </a:cubicBezTo>
                <a:cubicBezTo>
                  <a:pt x="271886" y="3436576"/>
                  <a:pt x="271886" y="3436576"/>
                  <a:pt x="241676" y="3426499"/>
                </a:cubicBezTo>
                <a:cubicBezTo>
                  <a:pt x="241676" y="3426499"/>
                  <a:pt x="241676" y="3426499"/>
                  <a:pt x="211468" y="3461767"/>
                </a:cubicBezTo>
                <a:cubicBezTo>
                  <a:pt x="211468" y="3461767"/>
                  <a:pt x="211468" y="3461767"/>
                  <a:pt x="201398" y="3451690"/>
                </a:cubicBezTo>
                <a:cubicBezTo>
                  <a:pt x="201398" y="3451690"/>
                  <a:pt x="201398" y="3451690"/>
                  <a:pt x="186293" y="3471843"/>
                </a:cubicBezTo>
                <a:cubicBezTo>
                  <a:pt x="186293" y="3471843"/>
                  <a:pt x="186293" y="3471843"/>
                  <a:pt x="161118" y="3481920"/>
                </a:cubicBezTo>
                <a:cubicBezTo>
                  <a:pt x="151047" y="3491995"/>
                  <a:pt x="135944" y="3507111"/>
                  <a:pt x="105734" y="3532300"/>
                </a:cubicBezTo>
                <a:cubicBezTo>
                  <a:pt x="105734" y="3532300"/>
                  <a:pt x="105734" y="3532300"/>
                  <a:pt x="100700" y="3512148"/>
                </a:cubicBezTo>
                <a:cubicBezTo>
                  <a:pt x="100700" y="3512148"/>
                  <a:pt x="100700" y="3512148"/>
                  <a:pt x="105734" y="3497034"/>
                </a:cubicBezTo>
                <a:cubicBezTo>
                  <a:pt x="105734" y="3497034"/>
                  <a:pt x="105734" y="3497034"/>
                  <a:pt x="90629" y="3491995"/>
                </a:cubicBezTo>
                <a:cubicBezTo>
                  <a:pt x="100700" y="3481920"/>
                  <a:pt x="120839" y="3461767"/>
                  <a:pt x="130909" y="3481920"/>
                </a:cubicBezTo>
                <a:cubicBezTo>
                  <a:pt x="130909" y="3481920"/>
                  <a:pt x="130909" y="3481920"/>
                  <a:pt x="181258" y="3461767"/>
                </a:cubicBezTo>
                <a:cubicBezTo>
                  <a:pt x="181258" y="3461767"/>
                  <a:pt x="181258" y="3461767"/>
                  <a:pt x="156083" y="3441615"/>
                </a:cubicBezTo>
                <a:cubicBezTo>
                  <a:pt x="156083" y="3441615"/>
                  <a:pt x="156083" y="3441615"/>
                  <a:pt x="156083" y="3401310"/>
                </a:cubicBezTo>
                <a:cubicBezTo>
                  <a:pt x="156083" y="3401310"/>
                  <a:pt x="156083" y="3401310"/>
                  <a:pt x="186293" y="3401310"/>
                </a:cubicBezTo>
                <a:cubicBezTo>
                  <a:pt x="186293" y="3401310"/>
                  <a:pt x="186293" y="3401310"/>
                  <a:pt x="196363" y="3391233"/>
                </a:cubicBezTo>
                <a:cubicBezTo>
                  <a:pt x="196363" y="3391233"/>
                  <a:pt x="196363" y="3391233"/>
                  <a:pt x="196363" y="3376119"/>
                </a:cubicBezTo>
                <a:cubicBezTo>
                  <a:pt x="176223" y="3376119"/>
                  <a:pt x="251747" y="3340853"/>
                  <a:pt x="206432" y="3355967"/>
                </a:cubicBezTo>
                <a:cubicBezTo>
                  <a:pt x="206432" y="3355967"/>
                  <a:pt x="206432" y="3355967"/>
                  <a:pt x="211468" y="3350928"/>
                </a:cubicBezTo>
                <a:cubicBezTo>
                  <a:pt x="211468" y="3350928"/>
                  <a:pt x="211468" y="3350928"/>
                  <a:pt x="211468" y="3325737"/>
                </a:cubicBezTo>
                <a:cubicBezTo>
                  <a:pt x="216502" y="3315662"/>
                  <a:pt x="246712" y="3340853"/>
                  <a:pt x="231607" y="3305585"/>
                </a:cubicBezTo>
                <a:cubicBezTo>
                  <a:pt x="231607" y="3305585"/>
                  <a:pt x="231607" y="3305585"/>
                  <a:pt x="231607" y="3295509"/>
                </a:cubicBezTo>
                <a:cubicBezTo>
                  <a:pt x="231607" y="3295509"/>
                  <a:pt x="231607" y="3295509"/>
                  <a:pt x="206432" y="3295509"/>
                </a:cubicBezTo>
                <a:cubicBezTo>
                  <a:pt x="206432" y="3295509"/>
                  <a:pt x="206432" y="3295509"/>
                  <a:pt x="236642" y="3265280"/>
                </a:cubicBezTo>
                <a:cubicBezTo>
                  <a:pt x="236642" y="3265280"/>
                  <a:pt x="236642" y="3265280"/>
                  <a:pt x="231607" y="3260241"/>
                </a:cubicBezTo>
                <a:cubicBezTo>
                  <a:pt x="231607" y="3260241"/>
                  <a:pt x="231607" y="3260241"/>
                  <a:pt x="246712" y="3250166"/>
                </a:cubicBezTo>
                <a:cubicBezTo>
                  <a:pt x="246712" y="3235052"/>
                  <a:pt x="196363" y="3310623"/>
                  <a:pt x="246712" y="3214899"/>
                </a:cubicBezTo>
                <a:cubicBezTo>
                  <a:pt x="246712" y="3214899"/>
                  <a:pt x="246712" y="3214899"/>
                  <a:pt x="246712" y="3184670"/>
                </a:cubicBezTo>
                <a:cubicBezTo>
                  <a:pt x="246712" y="3184670"/>
                  <a:pt x="246712" y="3184670"/>
                  <a:pt x="206432" y="3184670"/>
                </a:cubicBezTo>
                <a:cubicBezTo>
                  <a:pt x="206432" y="3184670"/>
                  <a:pt x="206432" y="3184670"/>
                  <a:pt x="221537" y="3214899"/>
                </a:cubicBezTo>
                <a:cubicBezTo>
                  <a:pt x="221537" y="3214899"/>
                  <a:pt x="221537" y="3214899"/>
                  <a:pt x="216502" y="3224975"/>
                </a:cubicBezTo>
                <a:cubicBezTo>
                  <a:pt x="216502" y="3224975"/>
                  <a:pt x="216502" y="3224975"/>
                  <a:pt x="181258" y="3209861"/>
                </a:cubicBezTo>
                <a:cubicBezTo>
                  <a:pt x="181258" y="3209861"/>
                  <a:pt x="181258" y="3209861"/>
                  <a:pt x="176223" y="3219936"/>
                </a:cubicBezTo>
                <a:cubicBezTo>
                  <a:pt x="176223" y="3219936"/>
                  <a:pt x="176223" y="3219936"/>
                  <a:pt x="176223" y="3194747"/>
                </a:cubicBezTo>
                <a:cubicBezTo>
                  <a:pt x="181258" y="3194747"/>
                  <a:pt x="181258" y="3224975"/>
                  <a:pt x="186293" y="3189709"/>
                </a:cubicBezTo>
                <a:cubicBezTo>
                  <a:pt x="186293" y="3189709"/>
                  <a:pt x="186293" y="3189709"/>
                  <a:pt x="151047" y="3169556"/>
                </a:cubicBezTo>
                <a:cubicBezTo>
                  <a:pt x="151047" y="3169556"/>
                  <a:pt x="151047" y="3169556"/>
                  <a:pt x="151047" y="3174595"/>
                </a:cubicBezTo>
                <a:cubicBezTo>
                  <a:pt x="146014" y="3169556"/>
                  <a:pt x="135944" y="3179632"/>
                  <a:pt x="130909" y="3209861"/>
                </a:cubicBezTo>
                <a:cubicBezTo>
                  <a:pt x="130909" y="3209861"/>
                  <a:pt x="130909" y="3209861"/>
                  <a:pt x="105734" y="3214899"/>
                </a:cubicBezTo>
                <a:cubicBezTo>
                  <a:pt x="105734" y="3214899"/>
                  <a:pt x="105734" y="3214899"/>
                  <a:pt x="125875" y="3224975"/>
                </a:cubicBezTo>
                <a:cubicBezTo>
                  <a:pt x="125875" y="3224975"/>
                  <a:pt x="125875" y="3224975"/>
                  <a:pt x="115804" y="3260241"/>
                </a:cubicBezTo>
                <a:cubicBezTo>
                  <a:pt x="115804" y="3265280"/>
                  <a:pt x="120839" y="3265280"/>
                  <a:pt x="130909" y="3265280"/>
                </a:cubicBezTo>
                <a:cubicBezTo>
                  <a:pt x="125875" y="3265280"/>
                  <a:pt x="125875" y="3270318"/>
                  <a:pt x="120839" y="3270318"/>
                </a:cubicBezTo>
                <a:cubicBezTo>
                  <a:pt x="120839" y="3270318"/>
                  <a:pt x="115804" y="3265280"/>
                  <a:pt x="115804" y="3265280"/>
                </a:cubicBezTo>
                <a:cubicBezTo>
                  <a:pt x="115804" y="3265280"/>
                  <a:pt x="115804" y="3265280"/>
                  <a:pt x="110770" y="3275357"/>
                </a:cubicBezTo>
                <a:cubicBezTo>
                  <a:pt x="110770" y="3275357"/>
                  <a:pt x="110770" y="3275357"/>
                  <a:pt x="105734" y="3290471"/>
                </a:cubicBezTo>
                <a:cubicBezTo>
                  <a:pt x="105734" y="3290471"/>
                  <a:pt x="105734" y="3290471"/>
                  <a:pt x="80560" y="3315662"/>
                </a:cubicBezTo>
                <a:cubicBezTo>
                  <a:pt x="80560" y="3315662"/>
                  <a:pt x="80560" y="3315662"/>
                  <a:pt x="80560" y="3330776"/>
                </a:cubicBezTo>
                <a:cubicBezTo>
                  <a:pt x="80560" y="3330776"/>
                  <a:pt x="80560" y="3330776"/>
                  <a:pt x="60420" y="3340853"/>
                </a:cubicBezTo>
                <a:cubicBezTo>
                  <a:pt x="60420" y="3340853"/>
                  <a:pt x="60420" y="3340853"/>
                  <a:pt x="65454" y="3345890"/>
                </a:cubicBezTo>
                <a:cubicBezTo>
                  <a:pt x="65454" y="3345890"/>
                  <a:pt x="65454" y="3345890"/>
                  <a:pt x="45315" y="3355967"/>
                </a:cubicBezTo>
                <a:cubicBezTo>
                  <a:pt x="45315" y="3355967"/>
                  <a:pt x="45315" y="3355967"/>
                  <a:pt x="35246" y="3350928"/>
                </a:cubicBezTo>
                <a:cubicBezTo>
                  <a:pt x="35246" y="3350928"/>
                  <a:pt x="35246" y="3350928"/>
                  <a:pt x="25176" y="3345890"/>
                </a:cubicBezTo>
                <a:cubicBezTo>
                  <a:pt x="25176" y="3345890"/>
                  <a:pt x="25176" y="3345890"/>
                  <a:pt x="25176" y="3335814"/>
                </a:cubicBezTo>
                <a:cubicBezTo>
                  <a:pt x="25176" y="3335814"/>
                  <a:pt x="25176" y="3335814"/>
                  <a:pt x="40280" y="3325737"/>
                </a:cubicBezTo>
                <a:cubicBezTo>
                  <a:pt x="40280" y="3325737"/>
                  <a:pt x="40280" y="3325737"/>
                  <a:pt x="10071" y="3310623"/>
                </a:cubicBezTo>
                <a:cubicBezTo>
                  <a:pt x="10071" y="3310623"/>
                  <a:pt x="10071" y="3310623"/>
                  <a:pt x="0" y="3285432"/>
                </a:cubicBezTo>
                <a:cubicBezTo>
                  <a:pt x="35246" y="3295509"/>
                  <a:pt x="-20139" y="3250166"/>
                  <a:pt x="30210" y="3285432"/>
                </a:cubicBezTo>
                <a:cubicBezTo>
                  <a:pt x="30210" y="3285432"/>
                  <a:pt x="30210" y="3285432"/>
                  <a:pt x="65454" y="3285432"/>
                </a:cubicBezTo>
                <a:cubicBezTo>
                  <a:pt x="65454" y="3285432"/>
                  <a:pt x="65454" y="3285432"/>
                  <a:pt x="65454" y="3250166"/>
                </a:cubicBezTo>
                <a:cubicBezTo>
                  <a:pt x="65454" y="3250166"/>
                  <a:pt x="65454" y="3250166"/>
                  <a:pt x="85595" y="3224975"/>
                </a:cubicBezTo>
                <a:cubicBezTo>
                  <a:pt x="85595" y="3224975"/>
                  <a:pt x="85595" y="3224975"/>
                  <a:pt x="50351" y="3194747"/>
                </a:cubicBezTo>
                <a:cubicBezTo>
                  <a:pt x="50351" y="3194747"/>
                  <a:pt x="50351" y="3194747"/>
                  <a:pt x="75524" y="3174595"/>
                </a:cubicBezTo>
                <a:cubicBezTo>
                  <a:pt x="75524" y="3174595"/>
                  <a:pt x="75524" y="3174595"/>
                  <a:pt x="85595" y="3189709"/>
                </a:cubicBezTo>
                <a:cubicBezTo>
                  <a:pt x="85595" y="3189709"/>
                  <a:pt x="85595" y="3189709"/>
                  <a:pt x="130909" y="3159479"/>
                </a:cubicBezTo>
                <a:cubicBezTo>
                  <a:pt x="130909" y="3159479"/>
                  <a:pt x="130909" y="3159479"/>
                  <a:pt x="135944" y="3159479"/>
                </a:cubicBezTo>
                <a:cubicBezTo>
                  <a:pt x="135944" y="3159479"/>
                  <a:pt x="135944" y="3159479"/>
                  <a:pt x="135944" y="3139327"/>
                </a:cubicBezTo>
                <a:cubicBezTo>
                  <a:pt x="135944" y="3139327"/>
                  <a:pt x="140978" y="3124213"/>
                  <a:pt x="146014" y="3149404"/>
                </a:cubicBezTo>
                <a:cubicBezTo>
                  <a:pt x="146014" y="3149404"/>
                  <a:pt x="146014" y="3149404"/>
                  <a:pt x="156083" y="3124213"/>
                </a:cubicBezTo>
                <a:cubicBezTo>
                  <a:pt x="156083" y="3124213"/>
                  <a:pt x="156083" y="3124213"/>
                  <a:pt x="171188" y="3124213"/>
                </a:cubicBezTo>
                <a:cubicBezTo>
                  <a:pt x="171188" y="3124213"/>
                  <a:pt x="171188" y="3124213"/>
                  <a:pt x="166153" y="3109099"/>
                </a:cubicBezTo>
                <a:cubicBezTo>
                  <a:pt x="166153" y="3109099"/>
                  <a:pt x="166153" y="3109099"/>
                  <a:pt x="130909" y="3119174"/>
                </a:cubicBezTo>
                <a:cubicBezTo>
                  <a:pt x="130909" y="3119174"/>
                  <a:pt x="130909" y="3119174"/>
                  <a:pt x="125875" y="3124213"/>
                </a:cubicBezTo>
                <a:cubicBezTo>
                  <a:pt x="125875" y="3124213"/>
                  <a:pt x="125875" y="3124213"/>
                  <a:pt x="105734" y="3124213"/>
                </a:cubicBezTo>
                <a:cubicBezTo>
                  <a:pt x="105734" y="3124213"/>
                  <a:pt x="105734" y="3124213"/>
                  <a:pt x="80560" y="3159479"/>
                </a:cubicBezTo>
                <a:cubicBezTo>
                  <a:pt x="80560" y="3149404"/>
                  <a:pt x="80560" y="3134290"/>
                  <a:pt x="80560" y="3119174"/>
                </a:cubicBezTo>
                <a:cubicBezTo>
                  <a:pt x="80560" y="3119174"/>
                  <a:pt x="80560" y="3119174"/>
                  <a:pt x="130909" y="3104060"/>
                </a:cubicBezTo>
                <a:cubicBezTo>
                  <a:pt x="130909" y="3104060"/>
                  <a:pt x="130909" y="3104060"/>
                  <a:pt x="166153" y="3078869"/>
                </a:cubicBezTo>
                <a:cubicBezTo>
                  <a:pt x="166153" y="3078869"/>
                  <a:pt x="166153" y="3078869"/>
                  <a:pt x="186293" y="3078869"/>
                </a:cubicBezTo>
                <a:cubicBezTo>
                  <a:pt x="181258" y="3063755"/>
                  <a:pt x="216502" y="3078869"/>
                  <a:pt x="191327" y="3053678"/>
                </a:cubicBezTo>
                <a:cubicBezTo>
                  <a:pt x="191327" y="3053678"/>
                  <a:pt x="191327" y="3053678"/>
                  <a:pt x="176223" y="3048641"/>
                </a:cubicBezTo>
                <a:cubicBezTo>
                  <a:pt x="171188" y="3048641"/>
                  <a:pt x="161118" y="3053678"/>
                  <a:pt x="146014" y="3058717"/>
                </a:cubicBezTo>
                <a:cubicBezTo>
                  <a:pt x="146014" y="3058717"/>
                  <a:pt x="146014" y="3058717"/>
                  <a:pt x="181258" y="3033526"/>
                </a:cubicBezTo>
                <a:cubicBezTo>
                  <a:pt x="186293" y="3028489"/>
                  <a:pt x="191327" y="3038564"/>
                  <a:pt x="196363" y="3033526"/>
                </a:cubicBezTo>
                <a:cubicBezTo>
                  <a:pt x="196363" y="3033526"/>
                  <a:pt x="196363" y="3033526"/>
                  <a:pt x="196363" y="3023451"/>
                </a:cubicBezTo>
                <a:cubicBezTo>
                  <a:pt x="196363" y="3023451"/>
                  <a:pt x="196363" y="3023451"/>
                  <a:pt x="161118" y="3013374"/>
                </a:cubicBezTo>
                <a:cubicBezTo>
                  <a:pt x="161118" y="3013374"/>
                  <a:pt x="161118" y="3013374"/>
                  <a:pt x="196363" y="2998260"/>
                </a:cubicBezTo>
                <a:cubicBezTo>
                  <a:pt x="211468" y="2975589"/>
                  <a:pt x="235068" y="3001094"/>
                  <a:pt x="243800" y="2987633"/>
                </a:cubicBezTo>
                <a:lnTo>
                  <a:pt x="243802" y="2987632"/>
                </a:lnTo>
                <a:lnTo>
                  <a:pt x="241676" y="2998260"/>
                </a:lnTo>
                <a:cubicBezTo>
                  <a:pt x="241676" y="2998260"/>
                  <a:pt x="241676" y="2998260"/>
                  <a:pt x="266851" y="2998260"/>
                </a:cubicBezTo>
                <a:cubicBezTo>
                  <a:pt x="266851" y="2998260"/>
                  <a:pt x="266851" y="2998260"/>
                  <a:pt x="307130" y="2983146"/>
                </a:cubicBezTo>
                <a:cubicBezTo>
                  <a:pt x="307130" y="2983146"/>
                  <a:pt x="307130" y="2983146"/>
                  <a:pt x="332305" y="2942841"/>
                </a:cubicBezTo>
                <a:cubicBezTo>
                  <a:pt x="332305" y="2942841"/>
                  <a:pt x="332305" y="2942841"/>
                  <a:pt x="362515" y="2922688"/>
                </a:cubicBezTo>
                <a:cubicBezTo>
                  <a:pt x="362515" y="2922688"/>
                  <a:pt x="362515" y="2922688"/>
                  <a:pt x="392724" y="2892459"/>
                </a:cubicBezTo>
                <a:cubicBezTo>
                  <a:pt x="392724" y="2892459"/>
                  <a:pt x="392724" y="2892459"/>
                  <a:pt x="387690" y="2887420"/>
                </a:cubicBezTo>
                <a:cubicBezTo>
                  <a:pt x="412864" y="2892459"/>
                  <a:pt x="417898" y="2867268"/>
                  <a:pt x="422934" y="2882383"/>
                </a:cubicBezTo>
                <a:cubicBezTo>
                  <a:pt x="422934" y="2882383"/>
                  <a:pt x="422934" y="2882383"/>
                  <a:pt x="438039" y="2872306"/>
                </a:cubicBezTo>
                <a:cubicBezTo>
                  <a:pt x="438039" y="2872306"/>
                  <a:pt x="438039" y="2872306"/>
                  <a:pt x="412864" y="2852154"/>
                </a:cubicBezTo>
                <a:cubicBezTo>
                  <a:pt x="412864" y="2852154"/>
                  <a:pt x="412864" y="2852154"/>
                  <a:pt x="377619" y="2862231"/>
                </a:cubicBezTo>
                <a:cubicBezTo>
                  <a:pt x="377619" y="2857192"/>
                  <a:pt x="377619" y="2847115"/>
                  <a:pt x="377619" y="2837040"/>
                </a:cubicBezTo>
                <a:cubicBezTo>
                  <a:pt x="377619" y="2837040"/>
                  <a:pt x="377619" y="2837040"/>
                  <a:pt x="322235" y="2821926"/>
                </a:cubicBezTo>
                <a:cubicBezTo>
                  <a:pt x="322235" y="2821926"/>
                  <a:pt x="322235" y="2821926"/>
                  <a:pt x="337340" y="2801774"/>
                </a:cubicBezTo>
                <a:cubicBezTo>
                  <a:pt x="337340" y="2801774"/>
                  <a:pt x="337340" y="2801774"/>
                  <a:pt x="332305" y="2791697"/>
                </a:cubicBezTo>
                <a:cubicBezTo>
                  <a:pt x="332305" y="2791697"/>
                  <a:pt x="332305" y="2791697"/>
                  <a:pt x="327271" y="2781621"/>
                </a:cubicBezTo>
                <a:cubicBezTo>
                  <a:pt x="327271" y="2781621"/>
                  <a:pt x="327271" y="2781621"/>
                  <a:pt x="302095" y="2786658"/>
                </a:cubicBezTo>
                <a:cubicBezTo>
                  <a:pt x="302095" y="2786658"/>
                  <a:pt x="302095" y="2786658"/>
                  <a:pt x="286991" y="2786658"/>
                </a:cubicBezTo>
                <a:cubicBezTo>
                  <a:pt x="286991" y="2786658"/>
                  <a:pt x="286991" y="2786658"/>
                  <a:pt x="332305" y="2736278"/>
                </a:cubicBezTo>
                <a:cubicBezTo>
                  <a:pt x="332305" y="2736278"/>
                  <a:pt x="332305" y="2736278"/>
                  <a:pt x="322235" y="2731239"/>
                </a:cubicBezTo>
                <a:cubicBezTo>
                  <a:pt x="317200" y="2731239"/>
                  <a:pt x="302095" y="2731239"/>
                  <a:pt x="276922" y="2726201"/>
                </a:cubicBezTo>
                <a:cubicBezTo>
                  <a:pt x="276922" y="2726201"/>
                  <a:pt x="276922" y="2726201"/>
                  <a:pt x="276922" y="2716125"/>
                </a:cubicBezTo>
                <a:cubicBezTo>
                  <a:pt x="276922" y="2716125"/>
                  <a:pt x="276922" y="2716125"/>
                  <a:pt x="246712" y="2706048"/>
                </a:cubicBezTo>
                <a:cubicBezTo>
                  <a:pt x="246712" y="2706048"/>
                  <a:pt x="246712" y="2706048"/>
                  <a:pt x="231607" y="2711087"/>
                </a:cubicBezTo>
                <a:cubicBezTo>
                  <a:pt x="221537" y="2711087"/>
                  <a:pt x="231607" y="2701010"/>
                  <a:pt x="231607" y="2695973"/>
                </a:cubicBezTo>
                <a:cubicBezTo>
                  <a:pt x="231607" y="2695973"/>
                  <a:pt x="231607" y="2695973"/>
                  <a:pt x="246712" y="2680857"/>
                </a:cubicBezTo>
                <a:cubicBezTo>
                  <a:pt x="246712" y="2680857"/>
                  <a:pt x="246712" y="2680857"/>
                  <a:pt x="261817" y="2690934"/>
                </a:cubicBezTo>
                <a:cubicBezTo>
                  <a:pt x="261817" y="2690934"/>
                  <a:pt x="261817" y="2690934"/>
                  <a:pt x="286991" y="2690934"/>
                </a:cubicBezTo>
                <a:cubicBezTo>
                  <a:pt x="286991" y="2690934"/>
                  <a:pt x="286991" y="2690934"/>
                  <a:pt x="317200" y="2645591"/>
                </a:cubicBezTo>
                <a:cubicBezTo>
                  <a:pt x="317200" y="2645591"/>
                  <a:pt x="317200" y="2645591"/>
                  <a:pt x="392724" y="2595211"/>
                </a:cubicBezTo>
                <a:cubicBezTo>
                  <a:pt x="392724" y="2590172"/>
                  <a:pt x="407829" y="2590172"/>
                  <a:pt x="387690" y="2585134"/>
                </a:cubicBezTo>
                <a:cubicBezTo>
                  <a:pt x="387690" y="2585134"/>
                  <a:pt x="387690" y="2585134"/>
                  <a:pt x="362515" y="2595211"/>
                </a:cubicBezTo>
                <a:cubicBezTo>
                  <a:pt x="362515" y="2595211"/>
                  <a:pt x="362515" y="2595211"/>
                  <a:pt x="352445" y="2585134"/>
                </a:cubicBezTo>
                <a:cubicBezTo>
                  <a:pt x="352445" y="2585134"/>
                  <a:pt x="352445" y="2585134"/>
                  <a:pt x="362515" y="2575057"/>
                </a:cubicBezTo>
                <a:cubicBezTo>
                  <a:pt x="362515" y="2575057"/>
                  <a:pt x="362515" y="2575057"/>
                  <a:pt x="342374" y="2529715"/>
                </a:cubicBezTo>
                <a:cubicBezTo>
                  <a:pt x="342374" y="2529715"/>
                  <a:pt x="342374" y="2529715"/>
                  <a:pt x="332305" y="2519638"/>
                </a:cubicBezTo>
                <a:cubicBezTo>
                  <a:pt x="332305" y="2519638"/>
                  <a:pt x="332305" y="2519638"/>
                  <a:pt x="322235" y="2529715"/>
                </a:cubicBezTo>
                <a:cubicBezTo>
                  <a:pt x="322235" y="2529715"/>
                  <a:pt x="322235" y="2529715"/>
                  <a:pt x="317200" y="2524676"/>
                </a:cubicBezTo>
                <a:cubicBezTo>
                  <a:pt x="317200" y="2524676"/>
                  <a:pt x="317200" y="2524676"/>
                  <a:pt x="322235" y="2509563"/>
                </a:cubicBezTo>
                <a:cubicBezTo>
                  <a:pt x="322235" y="2509563"/>
                  <a:pt x="322235" y="2509563"/>
                  <a:pt x="286991" y="2514599"/>
                </a:cubicBezTo>
                <a:cubicBezTo>
                  <a:pt x="286991" y="2514599"/>
                  <a:pt x="286991" y="2514599"/>
                  <a:pt x="271886" y="2529715"/>
                </a:cubicBezTo>
                <a:cubicBezTo>
                  <a:pt x="271886" y="2529715"/>
                  <a:pt x="271886" y="2529715"/>
                  <a:pt x="266851" y="2559943"/>
                </a:cubicBezTo>
                <a:cubicBezTo>
                  <a:pt x="266851" y="2559943"/>
                  <a:pt x="266851" y="2559943"/>
                  <a:pt x="281956" y="2570020"/>
                </a:cubicBezTo>
                <a:cubicBezTo>
                  <a:pt x="281956" y="2570020"/>
                  <a:pt x="281956" y="2570020"/>
                  <a:pt x="271886" y="2580095"/>
                </a:cubicBezTo>
                <a:cubicBezTo>
                  <a:pt x="271886" y="2580095"/>
                  <a:pt x="271886" y="2580095"/>
                  <a:pt x="281956" y="2590172"/>
                </a:cubicBezTo>
                <a:cubicBezTo>
                  <a:pt x="271886" y="2580095"/>
                  <a:pt x="241676" y="2595211"/>
                  <a:pt x="246712" y="2570020"/>
                </a:cubicBezTo>
                <a:cubicBezTo>
                  <a:pt x="226571" y="2544829"/>
                  <a:pt x="297061" y="2570020"/>
                  <a:pt x="241676" y="2534752"/>
                </a:cubicBezTo>
                <a:cubicBezTo>
                  <a:pt x="241676" y="2534752"/>
                  <a:pt x="241676" y="2534752"/>
                  <a:pt x="241676" y="2519638"/>
                </a:cubicBezTo>
                <a:cubicBezTo>
                  <a:pt x="251747" y="2504524"/>
                  <a:pt x="271886" y="2529715"/>
                  <a:pt x="266851" y="2499486"/>
                </a:cubicBezTo>
                <a:cubicBezTo>
                  <a:pt x="266851" y="2499486"/>
                  <a:pt x="266851" y="2499486"/>
                  <a:pt x="251747" y="2499486"/>
                </a:cubicBezTo>
                <a:cubicBezTo>
                  <a:pt x="251747" y="2499486"/>
                  <a:pt x="251747" y="2499486"/>
                  <a:pt x="246712" y="2484372"/>
                </a:cubicBezTo>
                <a:cubicBezTo>
                  <a:pt x="246712" y="2484372"/>
                  <a:pt x="246712" y="2484372"/>
                  <a:pt x="286991" y="2469257"/>
                </a:cubicBezTo>
                <a:cubicBezTo>
                  <a:pt x="302095" y="2428953"/>
                  <a:pt x="317200" y="2413837"/>
                  <a:pt x="372585" y="2408800"/>
                </a:cubicBezTo>
                <a:cubicBezTo>
                  <a:pt x="372585" y="2408800"/>
                  <a:pt x="372585" y="2408800"/>
                  <a:pt x="397759" y="2388646"/>
                </a:cubicBezTo>
                <a:cubicBezTo>
                  <a:pt x="397759" y="2388646"/>
                  <a:pt x="397759" y="2388646"/>
                  <a:pt x="417898" y="2388646"/>
                </a:cubicBezTo>
                <a:cubicBezTo>
                  <a:pt x="417898" y="2388646"/>
                  <a:pt x="417898" y="2388646"/>
                  <a:pt x="422934" y="2373532"/>
                </a:cubicBezTo>
                <a:cubicBezTo>
                  <a:pt x="422934" y="2373532"/>
                  <a:pt x="422934" y="2373532"/>
                  <a:pt x="468247" y="2353380"/>
                </a:cubicBezTo>
                <a:cubicBezTo>
                  <a:pt x="468247" y="2353380"/>
                  <a:pt x="468247" y="2353380"/>
                  <a:pt x="553842" y="2297961"/>
                </a:cubicBezTo>
                <a:cubicBezTo>
                  <a:pt x="553842" y="2297961"/>
                  <a:pt x="553842" y="2297961"/>
                  <a:pt x="563911" y="2272770"/>
                </a:cubicBezTo>
                <a:cubicBezTo>
                  <a:pt x="563911" y="2272770"/>
                  <a:pt x="563911" y="2272770"/>
                  <a:pt x="584050" y="2282847"/>
                </a:cubicBezTo>
                <a:cubicBezTo>
                  <a:pt x="589086" y="2282847"/>
                  <a:pt x="594120" y="2302999"/>
                  <a:pt x="599155" y="2277808"/>
                </a:cubicBezTo>
                <a:cubicBezTo>
                  <a:pt x="599155" y="2277808"/>
                  <a:pt x="599155" y="2277808"/>
                  <a:pt x="594120" y="2272770"/>
                </a:cubicBezTo>
                <a:cubicBezTo>
                  <a:pt x="594120" y="2272770"/>
                  <a:pt x="594120" y="2272770"/>
                  <a:pt x="639435" y="2257656"/>
                </a:cubicBezTo>
                <a:cubicBezTo>
                  <a:pt x="639435" y="2257656"/>
                  <a:pt x="639435" y="2257656"/>
                  <a:pt x="624330" y="2242542"/>
                </a:cubicBezTo>
                <a:cubicBezTo>
                  <a:pt x="624330" y="2242542"/>
                  <a:pt x="624330" y="2242542"/>
                  <a:pt x="654540" y="2237504"/>
                </a:cubicBezTo>
                <a:cubicBezTo>
                  <a:pt x="654540" y="2237504"/>
                  <a:pt x="654540" y="2237504"/>
                  <a:pt x="644469" y="2222388"/>
                </a:cubicBezTo>
                <a:cubicBezTo>
                  <a:pt x="644469" y="2222388"/>
                  <a:pt x="644469" y="2222388"/>
                  <a:pt x="664610" y="2207274"/>
                </a:cubicBezTo>
                <a:cubicBezTo>
                  <a:pt x="664610" y="2207274"/>
                  <a:pt x="664610" y="2207274"/>
                  <a:pt x="679713" y="2217351"/>
                </a:cubicBezTo>
                <a:cubicBezTo>
                  <a:pt x="679713" y="2217351"/>
                  <a:pt x="679713" y="2217351"/>
                  <a:pt x="679713" y="2192160"/>
                </a:cubicBezTo>
                <a:cubicBezTo>
                  <a:pt x="679713" y="2192160"/>
                  <a:pt x="679713" y="2192160"/>
                  <a:pt x="684749" y="2202236"/>
                </a:cubicBezTo>
                <a:cubicBezTo>
                  <a:pt x="684749" y="2202236"/>
                  <a:pt x="684749" y="2202236"/>
                  <a:pt x="699854" y="2202236"/>
                </a:cubicBezTo>
                <a:cubicBezTo>
                  <a:pt x="699854" y="2202236"/>
                  <a:pt x="699854" y="2202236"/>
                  <a:pt x="760272" y="2182084"/>
                </a:cubicBezTo>
                <a:cubicBezTo>
                  <a:pt x="760272" y="2182084"/>
                  <a:pt x="760272" y="2182084"/>
                  <a:pt x="780413" y="2166970"/>
                </a:cubicBezTo>
                <a:cubicBezTo>
                  <a:pt x="780413" y="2166970"/>
                  <a:pt x="780413" y="2166970"/>
                  <a:pt x="840831" y="2141780"/>
                </a:cubicBezTo>
                <a:cubicBezTo>
                  <a:pt x="840831" y="2141780"/>
                  <a:pt x="840831" y="2141780"/>
                  <a:pt x="835796" y="2131703"/>
                </a:cubicBezTo>
                <a:cubicBezTo>
                  <a:pt x="835796" y="2131703"/>
                  <a:pt x="835796" y="2131703"/>
                  <a:pt x="850901" y="2136741"/>
                </a:cubicBezTo>
                <a:cubicBezTo>
                  <a:pt x="886145" y="2096436"/>
                  <a:pt x="866006" y="2166970"/>
                  <a:pt x="906285" y="2106512"/>
                </a:cubicBezTo>
                <a:cubicBezTo>
                  <a:pt x="906285" y="2106512"/>
                  <a:pt x="906285" y="2106512"/>
                  <a:pt x="845865" y="2106512"/>
                </a:cubicBezTo>
                <a:cubicBezTo>
                  <a:pt x="845865" y="2106512"/>
                  <a:pt x="845865" y="2106512"/>
                  <a:pt x="850901" y="2096436"/>
                </a:cubicBezTo>
                <a:cubicBezTo>
                  <a:pt x="850901" y="2096436"/>
                  <a:pt x="850901" y="2096436"/>
                  <a:pt x="891180" y="2091398"/>
                </a:cubicBezTo>
                <a:cubicBezTo>
                  <a:pt x="891180" y="2091398"/>
                  <a:pt x="891180" y="2091398"/>
                  <a:pt x="926424" y="2091398"/>
                </a:cubicBezTo>
                <a:cubicBezTo>
                  <a:pt x="926424" y="2091398"/>
                  <a:pt x="926424" y="2091398"/>
                  <a:pt x="1001948" y="2061169"/>
                </a:cubicBezTo>
                <a:cubicBezTo>
                  <a:pt x="1001948" y="2061169"/>
                  <a:pt x="1001948" y="2061169"/>
                  <a:pt x="1052297" y="2046055"/>
                </a:cubicBezTo>
                <a:cubicBezTo>
                  <a:pt x="1052297" y="2046055"/>
                  <a:pt x="1052297" y="2046055"/>
                  <a:pt x="1067402" y="2025902"/>
                </a:cubicBezTo>
                <a:cubicBezTo>
                  <a:pt x="1067402" y="2025902"/>
                  <a:pt x="1067402" y="2025902"/>
                  <a:pt x="1057333" y="1990636"/>
                </a:cubicBezTo>
                <a:cubicBezTo>
                  <a:pt x="1057333" y="1990636"/>
                  <a:pt x="1057333" y="1990636"/>
                  <a:pt x="1082507" y="1995673"/>
                </a:cubicBezTo>
                <a:cubicBezTo>
                  <a:pt x="1082507" y="1995673"/>
                  <a:pt x="1082507" y="1995673"/>
                  <a:pt x="1077472" y="2005750"/>
                </a:cubicBezTo>
                <a:cubicBezTo>
                  <a:pt x="1077472" y="2005750"/>
                  <a:pt x="1077472" y="2005750"/>
                  <a:pt x="1092577" y="2015827"/>
                </a:cubicBezTo>
                <a:cubicBezTo>
                  <a:pt x="1102646" y="2020864"/>
                  <a:pt x="1107682" y="2005750"/>
                  <a:pt x="1112716" y="2005750"/>
                </a:cubicBezTo>
                <a:cubicBezTo>
                  <a:pt x="1072436" y="1980559"/>
                  <a:pt x="1178170" y="1995673"/>
                  <a:pt x="1092577" y="1980559"/>
                </a:cubicBezTo>
                <a:cubicBezTo>
                  <a:pt x="1092577" y="1980559"/>
                  <a:pt x="1092577" y="1980559"/>
                  <a:pt x="1122785" y="1985597"/>
                </a:cubicBezTo>
                <a:cubicBezTo>
                  <a:pt x="1122785" y="1985597"/>
                  <a:pt x="1122785" y="1985597"/>
                  <a:pt x="1117751" y="1975520"/>
                </a:cubicBezTo>
                <a:cubicBezTo>
                  <a:pt x="1117751" y="1975520"/>
                  <a:pt x="1117751" y="1975520"/>
                  <a:pt x="1147960" y="1990636"/>
                </a:cubicBezTo>
                <a:cubicBezTo>
                  <a:pt x="1163065" y="1995673"/>
                  <a:pt x="1158031" y="1975520"/>
                  <a:pt x="1183204" y="1975520"/>
                </a:cubicBezTo>
                <a:cubicBezTo>
                  <a:pt x="1183204" y="1975520"/>
                  <a:pt x="1183204" y="1975520"/>
                  <a:pt x="1152995" y="1965445"/>
                </a:cubicBezTo>
                <a:cubicBezTo>
                  <a:pt x="1152995" y="1965445"/>
                  <a:pt x="1152995" y="1965445"/>
                  <a:pt x="1077472" y="1960406"/>
                </a:cubicBezTo>
                <a:cubicBezTo>
                  <a:pt x="1077472" y="1960406"/>
                  <a:pt x="1077472" y="1960406"/>
                  <a:pt x="1042228" y="1940254"/>
                </a:cubicBezTo>
                <a:cubicBezTo>
                  <a:pt x="1042228" y="1940254"/>
                  <a:pt x="1042228" y="1940254"/>
                  <a:pt x="981809" y="1950331"/>
                </a:cubicBezTo>
                <a:cubicBezTo>
                  <a:pt x="981809" y="1950331"/>
                  <a:pt x="981809" y="1950331"/>
                  <a:pt x="961669" y="1940254"/>
                </a:cubicBezTo>
                <a:cubicBezTo>
                  <a:pt x="961669" y="1940254"/>
                  <a:pt x="961669" y="1940254"/>
                  <a:pt x="951599" y="1950331"/>
                </a:cubicBezTo>
                <a:cubicBezTo>
                  <a:pt x="951599" y="1950331"/>
                  <a:pt x="951599" y="1950331"/>
                  <a:pt x="951599" y="1940254"/>
                </a:cubicBezTo>
                <a:cubicBezTo>
                  <a:pt x="951599" y="1940254"/>
                  <a:pt x="951599" y="1940254"/>
                  <a:pt x="931460" y="1940254"/>
                </a:cubicBezTo>
                <a:cubicBezTo>
                  <a:pt x="931460" y="1940254"/>
                  <a:pt x="931460" y="1940254"/>
                  <a:pt x="946564" y="1925140"/>
                </a:cubicBezTo>
                <a:cubicBezTo>
                  <a:pt x="946564" y="1925140"/>
                  <a:pt x="946564" y="1925140"/>
                  <a:pt x="891180" y="1915065"/>
                </a:cubicBezTo>
                <a:cubicBezTo>
                  <a:pt x="891180" y="1915065"/>
                  <a:pt x="891180" y="1915065"/>
                  <a:pt x="830762" y="1940254"/>
                </a:cubicBezTo>
                <a:cubicBezTo>
                  <a:pt x="830762" y="1940254"/>
                  <a:pt x="830762" y="1940254"/>
                  <a:pt x="810621" y="1930178"/>
                </a:cubicBezTo>
                <a:cubicBezTo>
                  <a:pt x="810621" y="1930178"/>
                  <a:pt x="810621" y="1930178"/>
                  <a:pt x="790482" y="1950331"/>
                </a:cubicBezTo>
                <a:cubicBezTo>
                  <a:pt x="790482" y="1950331"/>
                  <a:pt x="790482" y="1950331"/>
                  <a:pt x="755238" y="1950331"/>
                </a:cubicBezTo>
                <a:cubicBezTo>
                  <a:pt x="755238" y="1950331"/>
                  <a:pt x="755238" y="1950331"/>
                  <a:pt x="699854" y="2005750"/>
                </a:cubicBezTo>
                <a:cubicBezTo>
                  <a:pt x="699854" y="2005750"/>
                  <a:pt x="699854" y="2005750"/>
                  <a:pt x="709923" y="2010788"/>
                </a:cubicBezTo>
                <a:cubicBezTo>
                  <a:pt x="709923" y="2010788"/>
                  <a:pt x="709923" y="2010788"/>
                  <a:pt x="745167" y="2005750"/>
                </a:cubicBezTo>
                <a:cubicBezTo>
                  <a:pt x="745167" y="2005750"/>
                  <a:pt x="745167" y="2005750"/>
                  <a:pt x="750202" y="2020864"/>
                </a:cubicBezTo>
                <a:cubicBezTo>
                  <a:pt x="750202" y="2020864"/>
                  <a:pt x="750202" y="2020864"/>
                  <a:pt x="785447" y="2041016"/>
                </a:cubicBezTo>
                <a:cubicBezTo>
                  <a:pt x="785447" y="2041016"/>
                  <a:pt x="785447" y="2041016"/>
                  <a:pt x="775377" y="2041016"/>
                </a:cubicBezTo>
                <a:cubicBezTo>
                  <a:pt x="775377" y="2041016"/>
                  <a:pt x="775377" y="2041016"/>
                  <a:pt x="735097" y="2020864"/>
                </a:cubicBezTo>
                <a:cubicBezTo>
                  <a:pt x="735097" y="2020864"/>
                  <a:pt x="735097" y="2020864"/>
                  <a:pt x="725028" y="2025902"/>
                </a:cubicBezTo>
                <a:cubicBezTo>
                  <a:pt x="725028" y="2025902"/>
                  <a:pt x="725028" y="2025902"/>
                  <a:pt x="725028" y="2035978"/>
                </a:cubicBezTo>
                <a:cubicBezTo>
                  <a:pt x="725028" y="2035978"/>
                  <a:pt x="725028" y="2035978"/>
                  <a:pt x="719993" y="2020864"/>
                </a:cubicBezTo>
                <a:cubicBezTo>
                  <a:pt x="719993" y="2020864"/>
                  <a:pt x="719993" y="2020864"/>
                  <a:pt x="709923" y="2020864"/>
                </a:cubicBezTo>
                <a:cubicBezTo>
                  <a:pt x="709923" y="2020864"/>
                  <a:pt x="709923" y="2020864"/>
                  <a:pt x="699854" y="2010788"/>
                </a:cubicBezTo>
                <a:cubicBezTo>
                  <a:pt x="699854" y="2010788"/>
                  <a:pt x="699854" y="2010788"/>
                  <a:pt x="649505" y="2015827"/>
                </a:cubicBezTo>
                <a:cubicBezTo>
                  <a:pt x="649505" y="2015827"/>
                  <a:pt x="649505" y="2015827"/>
                  <a:pt x="619294" y="2030941"/>
                </a:cubicBezTo>
                <a:cubicBezTo>
                  <a:pt x="609225" y="2030941"/>
                  <a:pt x="604189" y="2030941"/>
                  <a:pt x="589086" y="2030941"/>
                </a:cubicBezTo>
                <a:cubicBezTo>
                  <a:pt x="584050" y="2061169"/>
                  <a:pt x="644469" y="2010788"/>
                  <a:pt x="599155" y="2061169"/>
                </a:cubicBezTo>
                <a:cubicBezTo>
                  <a:pt x="599155" y="2061169"/>
                  <a:pt x="599155" y="2061169"/>
                  <a:pt x="563911" y="2051093"/>
                </a:cubicBezTo>
                <a:cubicBezTo>
                  <a:pt x="563911" y="2051093"/>
                  <a:pt x="563911" y="2051093"/>
                  <a:pt x="563911" y="2041016"/>
                </a:cubicBezTo>
                <a:cubicBezTo>
                  <a:pt x="563911" y="2041016"/>
                  <a:pt x="563911" y="2041016"/>
                  <a:pt x="493422" y="2066207"/>
                </a:cubicBezTo>
                <a:cubicBezTo>
                  <a:pt x="493422" y="2066207"/>
                  <a:pt x="493422" y="2066207"/>
                  <a:pt x="508527" y="2076284"/>
                </a:cubicBezTo>
                <a:cubicBezTo>
                  <a:pt x="508527" y="2076284"/>
                  <a:pt x="508527" y="2076284"/>
                  <a:pt x="483352" y="2081321"/>
                </a:cubicBezTo>
                <a:cubicBezTo>
                  <a:pt x="483352" y="2081321"/>
                  <a:pt x="483352" y="2081321"/>
                  <a:pt x="488388" y="2091398"/>
                </a:cubicBezTo>
                <a:cubicBezTo>
                  <a:pt x="488388" y="2091398"/>
                  <a:pt x="488388" y="2091398"/>
                  <a:pt x="453142" y="2106512"/>
                </a:cubicBezTo>
                <a:cubicBezTo>
                  <a:pt x="448108" y="2116589"/>
                  <a:pt x="438039" y="2146817"/>
                  <a:pt x="417898" y="2136741"/>
                </a:cubicBezTo>
                <a:cubicBezTo>
                  <a:pt x="417898" y="2141780"/>
                  <a:pt x="448108" y="2136741"/>
                  <a:pt x="417898" y="2151856"/>
                </a:cubicBezTo>
                <a:cubicBezTo>
                  <a:pt x="417898" y="2151856"/>
                  <a:pt x="417898" y="2151856"/>
                  <a:pt x="427969" y="2151856"/>
                </a:cubicBezTo>
                <a:cubicBezTo>
                  <a:pt x="427969" y="2156894"/>
                  <a:pt x="443072" y="2136741"/>
                  <a:pt x="422934" y="2161931"/>
                </a:cubicBezTo>
                <a:cubicBezTo>
                  <a:pt x="422934" y="2161931"/>
                  <a:pt x="422934" y="2161931"/>
                  <a:pt x="407829" y="2151856"/>
                </a:cubicBezTo>
                <a:cubicBezTo>
                  <a:pt x="402795" y="2161931"/>
                  <a:pt x="387690" y="2172008"/>
                  <a:pt x="337340" y="2187122"/>
                </a:cubicBezTo>
                <a:cubicBezTo>
                  <a:pt x="337340" y="2187122"/>
                  <a:pt x="337340" y="2187122"/>
                  <a:pt x="307130" y="2187122"/>
                </a:cubicBezTo>
                <a:cubicBezTo>
                  <a:pt x="307130" y="2187122"/>
                  <a:pt x="307130" y="2187122"/>
                  <a:pt x="312166" y="2177047"/>
                </a:cubicBezTo>
                <a:cubicBezTo>
                  <a:pt x="312166" y="2177047"/>
                  <a:pt x="312166" y="2177047"/>
                  <a:pt x="292025" y="2151856"/>
                </a:cubicBezTo>
                <a:cubicBezTo>
                  <a:pt x="292025" y="2151856"/>
                  <a:pt x="292025" y="2151856"/>
                  <a:pt x="322235" y="2151856"/>
                </a:cubicBezTo>
                <a:cubicBezTo>
                  <a:pt x="322235" y="2151856"/>
                  <a:pt x="322235" y="2151856"/>
                  <a:pt x="352445" y="2126664"/>
                </a:cubicBezTo>
                <a:cubicBezTo>
                  <a:pt x="352445" y="2126664"/>
                  <a:pt x="352445" y="2126664"/>
                  <a:pt x="307130" y="2096436"/>
                </a:cubicBezTo>
                <a:cubicBezTo>
                  <a:pt x="307130" y="2096436"/>
                  <a:pt x="307130" y="2096436"/>
                  <a:pt x="281956" y="2096436"/>
                </a:cubicBezTo>
                <a:cubicBezTo>
                  <a:pt x="281956" y="2096436"/>
                  <a:pt x="281956" y="2096436"/>
                  <a:pt x="286991" y="2086360"/>
                </a:cubicBezTo>
                <a:cubicBezTo>
                  <a:pt x="286991" y="2086360"/>
                  <a:pt x="286991" y="2086360"/>
                  <a:pt x="322235" y="2096436"/>
                </a:cubicBezTo>
                <a:cubicBezTo>
                  <a:pt x="322235" y="2096436"/>
                  <a:pt x="322235" y="2096436"/>
                  <a:pt x="312166" y="2061169"/>
                </a:cubicBezTo>
                <a:cubicBezTo>
                  <a:pt x="312166" y="2061169"/>
                  <a:pt x="312166" y="2061169"/>
                  <a:pt x="367549" y="2041016"/>
                </a:cubicBezTo>
                <a:cubicBezTo>
                  <a:pt x="367549" y="2041016"/>
                  <a:pt x="367549" y="2041016"/>
                  <a:pt x="367549" y="2056132"/>
                </a:cubicBezTo>
                <a:cubicBezTo>
                  <a:pt x="367549" y="2056132"/>
                  <a:pt x="367549" y="2056132"/>
                  <a:pt x="382654" y="2056132"/>
                </a:cubicBezTo>
                <a:cubicBezTo>
                  <a:pt x="382654" y="2056132"/>
                  <a:pt x="382654" y="2056132"/>
                  <a:pt x="362515" y="2066207"/>
                </a:cubicBezTo>
                <a:cubicBezTo>
                  <a:pt x="362515" y="2066207"/>
                  <a:pt x="362515" y="2066207"/>
                  <a:pt x="382654" y="2071246"/>
                </a:cubicBezTo>
                <a:cubicBezTo>
                  <a:pt x="382654" y="2071246"/>
                  <a:pt x="382654" y="2071246"/>
                  <a:pt x="392724" y="2066207"/>
                </a:cubicBezTo>
                <a:cubicBezTo>
                  <a:pt x="392724" y="2066207"/>
                  <a:pt x="392724" y="2066207"/>
                  <a:pt x="392724" y="2061169"/>
                </a:cubicBezTo>
                <a:cubicBezTo>
                  <a:pt x="392724" y="2061169"/>
                  <a:pt x="392724" y="2061169"/>
                  <a:pt x="422934" y="2086360"/>
                </a:cubicBezTo>
                <a:cubicBezTo>
                  <a:pt x="422934" y="2086360"/>
                  <a:pt x="422934" y="2086360"/>
                  <a:pt x="468247" y="2061169"/>
                </a:cubicBezTo>
                <a:cubicBezTo>
                  <a:pt x="468247" y="2061169"/>
                  <a:pt x="468247" y="2061169"/>
                  <a:pt x="448108" y="2025902"/>
                </a:cubicBezTo>
                <a:cubicBezTo>
                  <a:pt x="448108" y="2025902"/>
                  <a:pt x="448108" y="2025902"/>
                  <a:pt x="468247" y="2015827"/>
                </a:cubicBezTo>
                <a:cubicBezTo>
                  <a:pt x="478318" y="2010788"/>
                  <a:pt x="412864" y="2051093"/>
                  <a:pt x="493422" y="2020864"/>
                </a:cubicBezTo>
                <a:cubicBezTo>
                  <a:pt x="493422" y="2020864"/>
                  <a:pt x="493422" y="2020864"/>
                  <a:pt x="478318" y="2005750"/>
                </a:cubicBezTo>
                <a:cubicBezTo>
                  <a:pt x="478318" y="2005750"/>
                  <a:pt x="478318" y="2005750"/>
                  <a:pt x="513562" y="2000711"/>
                </a:cubicBezTo>
                <a:cubicBezTo>
                  <a:pt x="513562" y="2000711"/>
                  <a:pt x="513562" y="2000711"/>
                  <a:pt x="498457" y="1985597"/>
                </a:cubicBezTo>
                <a:cubicBezTo>
                  <a:pt x="498457" y="1985597"/>
                  <a:pt x="498457" y="1985597"/>
                  <a:pt x="483352" y="1990636"/>
                </a:cubicBezTo>
                <a:cubicBezTo>
                  <a:pt x="478318" y="1995673"/>
                  <a:pt x="473283" y="2000711"/>
                  <a:pt x="478318" y="1990636"/>
                </a:cubicBezTo>
                <a:cubicBezTo>
                  <a:pt x="478318" y="1990636"/>
                  <a:pt x="478318" y="1990636"/>
                  <a:pt x="463213" y="1990636"/>
                </a:cubicBezTo>
                <a:cubicBezTo>
                  <a:pt x="463213" y="1990636"/>
                  <a:pt x="463213" y="1990636"/>
                  <a:pt x="473283" y="1980559"/>
                </a:cubicBezTo>
                <a:cubicBezTo>
                  <a:pt x="473283" y="1980559"/>
                  <a:pt x="473283" y="1980559"/>
                  <a:pt x="483352" y="1980559"/>
                </a:cubicBezTo>
                <a:cubicBezTo>
                  <a:pt x="483352" y="1970483"/>
                  <a:pt x="488388" y="1965445"/>
                  <a:pt x="493422" y="1950331"/>
                </a:cubicBezTo>
                <a:cubicBezTo>
                  <a:pt x="493422" y="1950331"/>
                  <a:pt x="493422" y="1950331"/>
                  <a:pt x="513562" y="1940254"/>
                </a:cubicBezTo>
                <a:cubicBezTo>
                  <a:pt x="518596" y="1955368"/>
                  <a:pt x="463213" y="1970483"/>
                  <a:pt x="508527" y="1975520"/>
                </a:cubicBezTo>
                <a:cubicBezTo>
                  <a:pt x="498457" y="1980559"/>
                  <a:pt x="493422" y="1995673"/>
                  <a:pt x="548806" y="1975520"/>
                </a:cubicBezTo>
                <a:cubicBezTo>
                  <a:pt x="548806" y="1975520"/>
                  <a:pt x="548806" y="1975520"/>
                  <a:pt x="553842" y="1965445"/>
                </a:cubicBezTo>
                <a:cubicBezTo>
                  <a:pt x="553842" y="1965445"/>
                  <a:pt x="553842" y="1965445"/>
                  <a:pt x="548806" y="1950331"/>
                </a:cubicBezTo>
                <a:cubicBezTo>
                  <a:pt x="548806" y="1950331"/>
                  <a:pt x="548806" y="1950331"/>
                  <a:pt x="573981" y="1940254"/>
                </a:cubicBezTo>
                <a:cubicBezTo>
                  <a:pt x="563911" y="1940254"/>
                  <a:pt x="563911" y="1935215"/>
                  <a:pt x="579016" y="1935215"/>
                </a:cubicBezTo>
                <a:cubicBezTo>
                  <a:pt x="584050" y="1935215"/>
                  <a:pt x="589086" y="1930178"/>
                  <a:pt x="594120" y="1925140"/>
                </a:cubicBezTo>
                <a:cubicBezTo>
                  <a:pt x="599155" y="1930178"/>
                  <a:pt x="599155" y="1935215"/>
                  <a:pt x="594120" y="1940254"/>
                </a:cubicBezTo>
                <a:cubicBezTo>
                  <a:pt x="604189" y="1940254"/>
                  <a:pt x="619294" y="1940254"/>
                  <a:pt x="634399" y="1940254"/>
                </a:cubicBezTo>
                <a:cubicBezTo>
                  <a:pt x="634399" y="1940254"/>
                  <a:pt x="634399" y="1940254"/>
                  <a:pt x="644469" y="1930178"/>
                </a:cubicBezTo>
                <a:cubicBezTo>
                  <a:pt x="644469" y="1930178"/>
                  <a:pt x="644469" y="1930178"/>
                  <a:pt x="614260" y="1915065"/>
                </a:cubicBezTo>
                <a:cubicBezTo>
                  <a:pt x="614260" y="1915065"/>
                  <a:pt x="614260" y="1915065"/>
                  <a:pt x="594120" y="1904988"/>
                </a:cubicBezTo>
                <a:cubicBezTo>
                  <a:pt x="594120" y="1904988"/>
                  <a:pt x="594120" y="1904988"/>
                  <a:pt x="594120" y="1894911"/>
                </a:cubicBezTo>
                <a:cubicBezTo>
                  <a:pt x="594120" y="1894911"/>
                  <a:pt x="594120" y="1894911"/>
                  <a:pt x="584050" y="1889872"/>
                </a:cubicBezTo>
                <a:cubicBezTo>
                  <a:pt x="584050" y="1889872"/>
                  <a:pt x="584050" y="1889872"/>
                  <a:pt x="609225" y="1869720"/>
                </a:cubicBezTo>
                <a:cubicBezTo>
                  <a:pt x="609225" y="1869720"/>
                  <a:pt x="609225" y="1869720"/>
                  <a:pt x="624330" y="1899949"/>
                </a:cubicBezTo>
                <a:cubicBezTo>
                  <a:pt x="629365" y="1904988"/>
                  <a:pt x="624330" y="1904988"/>
                  <a:pt x="619294" y="1910026"/>
                </a:cubicBezTo>
                <a:cubicBezTo>
                  <a:pt x="629365" y="1904988"/>
                  <a:pt x="639435" y="1899949"/>
                  <a:pt x="659574" y="1889872"/>
                </a:cubicBezTo>
                <a:cubicBezTo>
                  <a:pt x="659574" y="1889872"/>
                  <a:pt x="659574" y="1889872"/>
                  <a:pt x="634399" y="1874758"/>
                </a:cubicBezTo>
                <a:cubicBezTo>
                  <a:pt x="639435" y="1874758"/>
                  <a:pt x="649505" y="1874758"/>
                  <a:pt x="659574" y="1869720"/>
                </a:cubicBezTo>
                <a:cubicBezTo>
                  <a:pt x="659574" y="1869720"/>
                  <a:pt x="659574" y="1869720"/>
                  <a:pt x="649505" y="1854606"/>
                </a:cubicBezTo>
                <a:cubicBezTo>
                  <a:pt x="649505" y="1854606"/>
                  <a:pt x="649505" y="1854606"/>
                  <a:pt x="624330" y="1849567"/>
                </a:cubicBezTo>
                <a:cubicBezTo>
                  <a:pt x="624330" y="1849567"/>
                  <a:pt x="624330" y="1849567"/>
                  <a:pt x="639435" y="1819339"/>
                </a:cubicBezTo>
                <a:cubicBezTo>
                  <a:pt x="639435" y="1819339"/>
                  <a:pt x="639435" y="1819339"/>
                  <a:pt x="659574" y="1814301"/>
                </a:cubicBezTo>
                <a:cubicBezTo>
                  <a:pt x="659574" y="1814301"/>
                  <a:pt x="659574" y="1814301"/>
                  <a:pt x="669644" y="1814301"/>
                </a:cubicBezTo>
                <a:cubicBezTo>
                  <a:pt x="669644" y="1804225"/>
                  <a:pt x="669644" y="1804225"/>
                  <a:pt x="664610" y="1809262"/>
                </a:cubicBezTo>
                <a:cubicBezTo>
                  <a:pt x="669644" y="1804225"/>
                  <a:pt x="674679" y="1799187"/>
                  <a:pt x="679713" y="1789111"/>
                </a:cubicBezTo>
                <a:cubicBezTo>
                  <a:pt x="719993" y="1768957"/>
                  <a:pt x="679713" y="1844530"/>
                  <a:pt x="719993" y="1784073"/>
                </a:cubicBezTo>
                <a:cubicBezTo>
                  <a:pt x="719993" y="1784073"/>
                  <a:pt x="719993" y="1784073"/>
                  <a:pt x="740133" y="1789111"/>
                </a:cubicBezTo>
                <a:cubicBezTo>
                  <a:pt x="740133" y="1789111"/>
                  <a:pt x="740133" y="1789111"/>
                  <a:pt x="770342" y="1779034"/>
                </a:cubicBezTo>
                <a:cubicBezTo>
                  <a:pt x="760272" y="1789111"/>
                  <a:pt x="709923" y="1819339"/>
                  <a:pt x="805587" y="1773996"/>
                </a:cubicBezTo>
                <a:cubicBezTo>
                  <a:pt x="810621" y="1773996"/>
                  <a:pt x="815657" y="1773996"/>
                  <a:pt x="820691" y="1773996"/>
                </a:cubicBezTo>
                <a:cubicBezTo>
                  <a:pt x="820691" y="1773996"/>
                  <a:pt x="820691" y="1773996"/>
                  <a:pt x="845865" y="1743768"/>
                </a:cubicBezTo>
                <a:cubicBezTo>
                  <a:pt x="845865" y="1743768"/>
                  <a:pt x="845865" y="1743768"/>
                  <a:pt x="830762" y="1728653"/>
                </a:cubicBezTo>
                <a:cubicBezTo>
                  <a:pt x="810621" y="1733691"/>
                  <a:pt x="830762" y="1763920"/>
                  <a:pt x="795516" y="1743768"/>
                </a:cubicBezTo>
                <a:cubicBezTo>
                  <a:pt x="795516" y="1743768"/>
                  <a:pt x="795516" y="1743768"/>
                  <a:pt x="795516" y="1728653"/>
                </a:cubicBezTo>
                <a:cubicBezTo>
                  <a:pt x="795516" y="1728653"/>
                  <a:pt x="795516" y="1728653"/>
                  <a:pt x="830762" y="1723616"/>
                </a:cubicBezTo>
                <a:cubicBezTo>
                  <a:pt x="830762" y="1723616"/>
                  <a:pt x="830762" y="1723616"/>
                  <a:pt x="825726" y="1718577"/>
                </a:cubicBezTo>
                <a:cubicBezTo>
                  <a:pt x="825726" y="1718577"/>
                  <a:pt x="825726" y="1718577"/>
                  <a:pt x="830762" y="1713539"/>
                </a:cubicBezTo>
                <a:cubicBezTo>
                  <a:pt x="830762" y="1713539"/>
                  <a:pt x="830762" y="1713539"/>
                  <a:pt x="881111" y="1728653"/>
                </a:cubicBezTo>
                <a:cubicBezTo>
                  <a:pt x="881111" y="1728653"/>
                  <a:pt x="881111" y="1728653"/>
                  <a:pt x="881111" y="1708500"/>
                </a:cubicBezTo>
                <a:cubicBezTo>
                  <a:pt x="881111" y="1708500"/>
                  <a:pt x="881111" y="1708500"/>
                  <a:pt x="886145" y="1708500"/>
                </a:cubicBezTo>
                <a:cubicBezTo>
                  <a:pt x="886145" y="1708500"/>
                  <a:pt x="886145" y="1708500"/>
                  <a:pt x="986843" y="1673234"/>
                </a:cubicBezTo>
                <a:cubicBezTo>
                  <a:pt x="986843" y="1673234"/>
                  <a:pt x="986843" y="1673234"/>
                  <a:pt x="1001948" y="1673234"/>
                </a:cubicBezTo>
                <a:cubicBezTo>
                  <a:pt x="1001948" y="1673234"/>
                  <a:pt x="1001948" y="1673234"/>
                  <a:pt x="1012018" y="1663158"/>
                </a:cubicBezTo>
                <a:cubicBezTo>
                  <a:pt x="1012018" y="1663158"/>
                  <a:pt x="1012018" y="1663158"/>
                  <a:pt x="931460" y="1653081"/>
                </a:cubicBezTo>
                <a:cubicBezTo>
                  <a:pt x="931460" y="1653081"/>
                  <a:pt x="931460" y="1653081"/>
                  <a:pt x="951599" y="1643004"/>
                </a:cubicBezTo>
                <a:cubicBezTo>
                  <a:pt x="951599" y="1643004"/>
                  <a:pt x="951599" y="1643004"/>
                  <a:pt x="926424" y="1637967"/>
                </a:cubicBezTo>
                <a:cubicBezTo>
                  <a:pt x="926424" y="1637967"/>
                  <a:pt x="926424" y="1637967"/>
                  <a:pt x="936494" y="1622852"/>
                </a:cubicBezTo>
                <a:cubicBezTo>
                  <a:pt x="936494" y="1622852"/>
                  <a:pt x="936494" y="1622852"/>
                  <a:pt x="1001948" y="1602699"/>
                </a:cubicBezTo>
                <a:cubicBezTo>
                  <a:pt x="1001948" y="1602699"/>
                  <a:pt x="1001948" y="1602699"/>
                  <a:pt x="1001948" y="1577510"/>
                </a:cubicBezTo>
                <a:cubicBezTo>
                  <a:pt x="1001948" y="1572471"/>
                  <a:pt x="1006984" y="1572471"/>
                  <a:pt x="1012018" y="1572471"/>
                </a:cubicBezTo>
                <a:cubicBezTo>
                  <a:pt x="1012018" y="1572471"/>
                  <a:pt x="1012018" y="1572471"/>
                  <a:pt x="1001948" y="1567433"/>
                </a:cubicBezTo>
                <a:cubicBezTo>
                  <a:pt x="941530" y="1587585"/>
                  <a:pt x="986843" y="1627890"/>
                  <a:pt x="860970" y="1632929"/>
                </a:cubicBezTo>
                <a:cubicBezTo>
                  <a:pt x="855936" y="1637967"/>
                  <a:pt x="850901" y="1648043"/>
                  <a:pt x="845865" y="1658120"/>
                </a:cubicBezTo>
                <a:cubicBezTo>
                  <a:pt x="845865" y="1658120"/>
                  <a:pt x="845865" y="1658120"/>
                  <a:pt x="876075" y="1668195"/>
                </a:cubicBezTo>
                <a:cubicBezTo>
                  <a:pt x="876075" y="1668195"/>
                  <a:pt x="876075" y="1668195"/>
                  <a:pt x="886145" y="1658120"/>
                </a:cubicBezTo>
                <a:cubicBezTo>
                  <a:pt x="886145" y="1658120"/>
                  <a:pt x="881111" y="1668195"/>
                  <a:pt x="881111" y="1673234"/>
                </a:cubicBezTo>
                <a:cubicBezTo>
                  <a:pt x="881111" y="1673234"/>
                  <a:pt x="881111" y="1673234"/>
                  <a:pt x="866006" y="1678272"/>
                </a:cubicBezTo>
                <a:cubicBezTo>
                  <a:pt x="866006" y="1678272"/>
                  <a:pt x="866006" y="1678272"/>
                  <a:pt x="845865" y="1678272"/>
                </a:cubicBezTo>
                <a:cubicBezTo>
                  <a:pt x="845865" y="1678272"/>
                  <a:pt x="845865" y="1678272"/>
                  <a:pt x="866006" y="1693386"/>
                </a:cubicBezTo>
                <a:cubicBezTo>
                  <a:pt x="855936" y="1688348"/>
                  <a:pt x="835796" y="1743768"/>
                  <a:pt x="840831" y="1683311"/>
                </a:cubicBezTo>
                <a:cubicBezTo>
                  <a:pt x="840831" y="1683311"/>
                  <a:pt x="840831" y="1683311"/>
                  <a:pt x="780413" y="1703463"/>
                </a:cubicBezTo>
                <a:cubicBezTo>
                  <a:pt x="780413" y="1703463"/>
                  <a:pt x="760272" y="1718577"/>
                  <a:pt x="780413" y="1698425"/>
                </a:cubicBezTo>
                <a:cubicBezTo>
                  <a:pt x="780413" y="1698425"/>
                  <a:pt x="780413" y="1698425"/>
                  <a:pt x="775377" y="1688348"/>
                </a:cubicBezTo>
                <a:cubicBezTo>
                  <a:pt x="775377" y="1688348"/>
                  <a:pt x="775377" y="1688348"/>
                  <a:pt x="755238" y="1708500"/>
                </a:cubicBezTo>
                <a:cubicBezTo>
                  <a:pt x="755238" y="1708500"/>
                  <a:pt x="755238" y="1708500"/>
                  <a:pt x="760272" y="1713539"/>
                </a:cubicBezTo>
                <a:cubicBezTo>
                  <a:pt x="760272" y="1713539"/>
                  <a:pt x="760272" y="1713539"/>
                  <a:pt x="750202" y="1728653"/>
                </a:cubicBezTo>
                <a:cubicBezTo>
                  <a:pt x="750202" y="1728653"/>
                  <a:pt x="750202" y="1728653"/>
                  <a:pt x="719993" y="1728653"/>
                </a:cubicBezTo>
                <a:cubicBezTo>
                  <a:pt x="719993" y="1728653"/>
                  <a:pt x="719993" y="1728653"/>
                  <a:pt x="719993" y="1738730"/>
                </a:cubicBezTo>
                <a:cubicBezTo>
                  <a:pt x="719993" y="1738730"/>
                  <a:pt x="719993" y="1738730"/>
                  <a:pt x="709923" y="1733691"/>
                </a:cubicBezTo>
                <a:cubicBezTo>
                  <a:pt x="709923" y="1733691"/>
                  <a:pt x="709923" y="1733691"/>
                  <a:pt x="679713" y="1743768"/>
                </a:cubicBezTo>
                <a:cubicBezTo>
                  <a:pt x="679713" y="1743768"/>
                  <a:pt x="679713" y="1743768"/>
                  <a:pt x="679713" y="1753843"/>
                </a:cubicBezTo>
                <a:cubicBezTo>
                  <a:pt x="679713" y="1753843"/>
                  <a:pt x="679713" y="1753843"/>
                  <a:pt x="664610" y="1753843"/>
                </a:cubicBezTo>
                <a:cubicBezTo>
                  <a:pt x="664610" y="1753843"/>
                  <a:pt x="664610" y="1753843"/>
                  <a:pt x="584050" y="1789111"/>
                </a:cubicBezTo>
                <a:cubicBezTo>
                  <a:pt x="584050" y="1789111"/>
                  <a:pt x="584050" y="1789111"/>
                  <a:pt x="563911" y="1789111"/>
                </a:cubicBezTo>
                <a:cubicBezTo>
                  <a:pt x="563911" y="1789111"/>
                  <a:pt x="563911" y="1789111"/>
                  <a:pt x="543771" y="1794148"/>
                </a:cubicBezTo>
                <a:cubicBezTo>
                  <a:pt x="543771" y="1794148"/>
                  <a:pt x="543771" y="1794148"/>
                  <a:pt x="584050" y="1768957"/>
                </a:cubicBezTo>
                <a:cubicBezTo>
                  <a:pt x="584050" y="1768957"/>
                  <a:pt x="584050" y="1768957"/>
                  <a:pt x="528666" y="1773996"/>
                </a:cubicBezTo>
                <a:cubicBezTo>
                  <a:pt x="528666" y="1773996"/>
                  <a:pt x="528666" y="1773996"/>
                  <a:pt x="528666" y="1799187"/>
                </a:cubicBezTo>
                <a:cubicBezTo>
                  <a:pt x="528666" y="1799187"/>
                  <a:pt x="528666" y="1799187"/>
                  <a:pt x="488388" y="1794148"/>
                </a:cubicBezTo>
                <a:cubicBezTo>
                  <a:pt x="503493" y="1804225"/>
                  <a:pt x="478318" y="1804225"/>
                  <a:pt x="483352" y="1814301"/>
                </a:cubicBezTo>
                <a:cubicBezTo>
                  <a:pt x="483352" y="1814301"/>
                  <a:pt x="483352" y="1814301"/>
                  <a:pt x="513562" y="1809262"/>
                </a:cubicBezTo>
                <a:cubicBezTo>
                  <a:pt x="513562" y="1809262"/>
                  <a:pt x="513562" y="1809262"/>
                  <a:pt x="468247" y="1829416"/>
                </a:cubicBezTo>
                <a:cubicBezTo>
                  <a:pt x="468247" y="1829416"/>
                  <a:pt x="468247" y="1829416"/>
                  <a:pt x="483352" y="1839492"/>
                </a:cubicBezTo>
                <a:cubicBezTo>
                  <a:pt x="483352" y="1839492"/>
                  <a:pt x="483352" y="1839492"/>
                  <a:pt x="503493" y="1829416"/>
                </a:cubicBezTo>
                <a:cubicBezTo>
                  <a:pt x="503493" y="1829416"/>
                  <a:pt x="503493" y="1829416"/>
                  <a:pt x="533701" y="1829416"/>
                </a:cubicBezTo>
                <a:cubicBezTo>
                  <a:pt x="533701" y="1829416"/>
                  <a:pt x="533701" y="1829416"/>
                  <a:pt x="493422" y="1854606"/>
                </a:cubicBezTo>
                <a:cubicBezTo>
                  <a:pt x="493422" y="1854606"/>
                  <a:pt x="493422" y="1854606"/>
                  <a:pt x="483352" y="1864683"/>
                </a:cubicBezTo>
                <a:cubicBezTo>
                  <a:pt x="483352" y="1864683"/>
                  <a:pt x="483352" y="1864683"/>
                  <a:pt x="518596" y="1874758"/>
                </a:cubicBezTo>
                <a:cubicBezTo>
                  <a:pt x="518596" y="1874758"/>
                  <a:pt x="518596" y="1874758"/>
                  <a:pt x="579016" y="1849567"/>
                </a:cubicBezTo>
                <a:cubicBezTo>
                  <a:pt x="579016" y="1849567"/>
                  <a:pt x="579016" y="1849567"/>
                  <a:pt x="508527" y="1894911"/>
                </a:cubicBezTo>
                <a:cubicBezTo>
                  <a:pt x="508527" y="1894911"/>
                  <a:pt x="508527" y="1894911"/>
                  <a:pt x="493422" y="1879797"/>
                </a:cubicBezTo>
                <a:cubicBezTo>
                  <a:pt x="493422" y="1879797"/>
                  <a:pt x="493422" y="1879797"/>
                  <a:pt x="458178" y="1864683"/>
                </a:cubicBezTo>
                <a:cubicBezTo>
                  <a:pt x="458178" y="1864683"/>
                  <a:pt x="458178" y="1864683"/>
                  <a:pt x="433003" y="1889872"/>
                </a:cubicBezTo>
                <a:cubicBezTo>
                  <a:pt x="438039" y="1889872"/>
                  <a:pt x="427969" y="1894911"/>
                  <a:pt x="427969" y="1894911"/>
                </a:cubicBezTo>
                <a:cubicBezTo>
                  <a:pt x="427969" y="1894911"/>
                  <a:pt x="427969" y="1894911"/>
                  <a:pt x="392724" y="1889872"/>
                </a:cubicBezTo>
                <a:cubicBezTo>
                  <a:pt x="392724" y="1889872"/>
                  <a:pt x="392724" y="1889872"/>
                  <a:pt x="357479" y="1884835"/>
                </a:cubicBezTo>
                <a:cubicBezTo>
                  <a:pt x="357479" y="1884835"/>
                  <a:pt x="357479" y="1884835"/>
                  <a:pt x="347410" y="1879797"/>
                </a:cubicBezTo>
                <a:cubicBezTo>
                  <a:pt x="347410" y="1879797"/>
                  <a:pt x="347410" y="1879797"/>
                  <a:pt x="327271" y="1889872"/>
                </a:cubicBezTo>
                <a:cubicBezTo>
                  <a:pt x="327271" y="1889872"/>
                  <a:pt x="327271" y="1889872"/>
                  <a:pt x="332305" y="1899949"/>
                </a:cubicBezTo>
                <a:cubicBezTo>
                  <a:pt x="332305" y="1899949"/>
                  <a:pt x="332305" y="1899949"/>
                  <a:pt x="307130" y="1920101"/>
                </a:cubicBezTo>
                <a:cubicBezTo>
                  <a:pt x="307130" y="1920101"/>
                  <a:pt x="307130" y="1920101"/>
                  <a:pt x="286991" y="1899949"/>
                </a:cubicBezTo>
                <a:cubicBezTo>
                  <a:pt x="286991" y="1920101"/>
                  <a:pt x="276922" y="1920101"/>
                  <a:pt x="271886" y="1915065"/>
                </a:cubicBezTo>
                <a:cubicBezTo>
                  <a:pt x="271886" y="1910026"/>
                  <a:pt x="271886" y="1910026"/>
                  <a:pt x="271886" y="1904988"/>
                </a:cubicBezTo>
                <a:cubicBezTo>
                  <a:pt x="271886" y="1904988"/>
                  <a:pt x="271886" y="1904988"/>
                  <a:pt x="241676" y="1899949"/>
                </a:cubicBezTo>
                <a:cubicBezTo>
                  <a:pt x="241676" y="1899949"/>
                  <a:pt x="241676" y="1899949"/>
                  <a:pt x="246712" y="1889872"/>
                </a:cubicBezTo>
                <a:cubicBezTo>
                  <a:pt x="246712" y="1889872"/>
                  <a:pt x="246712" y="1889872"/>
                  <a:pt x="266851" y="1884835"/>
                </a:cubicBezTo>
                <a:cubicBezTo>
                  <a:pt x="266851" y="1884835"/>
                  <a:pt x="266851" y="1884835"/>
                  <a:pt x="266851" y="1879797"/>
                </a:cubicBezTo>
                <a:cubicBezTo>
                  <a:pt x="266851" y="1879797"/>
                  <a:pt x="266851" y="1879797"/>
                  <a:pt x="281956" y="1869720"/>
                </a:cubicBezTo>
                <a:cubicBezTo>
                  <a:pt x="281956" y="1869720"/>
                  <a:pt x="281956" y="1869720"/>
                  <a:pt x="266851" y="1854606"/>
                </a:cubicBezTo>
                <a:cubicBezTo>
                  <a:pt x="266851" y="1854606"/>
                  <a:pt x="266851" y="1854606"/>
                  <a:pt x="276922" y="1839492"/>
                </a:cubicBezTo>
                <a:cubicBezTo>
                  <a:pt x="276922" y="1839492"/>
                  <a:pt x="276922" y="1839492"/>
                  <a:pt x="261817" y="1824378"/>
                </a:cubicBezTo>
                <a:cubicBezTo>
                  <a:pt x="261817" y="1824378"/>
                  <a:pt x="261817" y="1824378"/>
                  <a:pt x="236642" y="1834453"/>
                </a:cubicBezTo>
                <a:cubicBezTo>
                  <a:pt x="236642" y="1834453"/>
                  <a:pt x="236642" y="1834453"/>
                  <a:pt x="241676" y="1794148"/>
                </a:cubicBezTo>
                <a:cubicBezTo>
                  <a:pt x="241676" y="1794148"/>
                  <a:pt x="241676" y="1794148"/>
                  <a:pt x="226571" y="1799187"/>
                </a:cubicBezTo>
                <a:cubicBezTo>
                  <a:pt x="211468" y="1789111"/>
                  <a:pt x="276922" y="1799187"/>
                  <a:pt x="201398" y="1789111"/>
                </a:cubicBezTo>
                <a:cubicBezTo>
                  <a:pt x="201398" y="1789111"/>
                  <a:pt x="201398" y="1789111"/>
                  <a:pt x="196363" y="1789111"/>
                </a:cubicBezTo>
                <a:cubicBezTo>
                  <a:pt x="196363" y="1789111"/>
                  <a:pt x="196363" y="1789111"/>
                  <a:pt x="206432" y="1773996"/>
                </a:cubicBezTo>
                <a:cubicBezTo>
                  <a:pt x="206432" y="1773996"/>
                  <a:pt x="206432" y="1773996"/>
                  <a:pt x="196363" y="1768957"/>
                </a:cubicBezTo>
                <a:cubicBezTo>
                  <a:pt x="196363" y="1768957"/>
                  <a:pt x="196363" y="1768957"/>
                  <a:pt x="176223" y="1773996"/>
                </a:cubicBezTo>
                <a:cubicBezTo>
                  <a:pt x="186293" y="1753843"/>
                  <a:pt x="166153" y="1763920"/>
                  <a:pt x="156083" y="1748805"/>
                </a:cubicBezTo>
                <a:cubicBezTo>
                  <a:pt x="156083" y="1748805"/>
                  <a:pt x="156083" y="1748805"/>
                  <a:pt x="176223" y="1738730"/>
                </a:cubicBezTo>
                <a:cubicBezTo>
                  <a:pt x="171188" y="1733691"/>
                  <a:pt x="171188" y="1708500"/>
                  <a:pt x="135944" y="1733691"/>
                </a:cubicBezTo>
                <a:cubicBezTo>
                  <a:pt x="135944" y="1733691"/>
                  <a:pt x="135944" y="1733691"/>
                  <a:pt x="90629" y="1693386"/>
                </a:cubicBezTo>
                <a:cubicBezTo>
                  <a:pt x="90629" y="1693386"/>
                  <a:pt x="90629" y="1693386"/>
                  <a:pt x="60420" y="1718577"/>
                </a:cubicBezTo>
                <a:cubicBezTo>
                  <a:pt x="60420" y="1718577"/>
                  <a:pt x="60420" y="1718577"/>
                  <a:pt x="55385" y="1738730"/>
                </a:cubicBezTo>
                <a:cubicBezTo>
                  <a:pt x="55385" y="1738730"/>
                  <a:pt x="55385" y="1738730"/>
                  <a:pt x="45315" y="1738730"/>
                </a:cubicBezTo>
                <a:cubicBezTo>
                  <a:pt x="45315" y="1738730"/>
                  <a:pt x="45315" y="1738730"/>
                  <a:pt x="60420" y="1703463"/>
                </a:cubicBezTo>
                <a:cubicBezTo>
                  <a:pt x="60420" y="1703463"/>
                  <a:pt x="60420" y="1703463"/>
                  <a:pt x="10071" y="1683311"/>
                </a:cubicBezTo>
                <a:cubicBezTo>
                  <a:pt x="10071" y="1683311"/>
                  <a:pt x="10071" y="1683311"/>
                  <a:pt x="15105" y="1648043"/>
                </a:cubicBezTo>
                <a:cubicBezTo>
                  <a:pt x="15105" y="1648043"/>
                  <a:pt x="15105" y="1648043"/>
                  <a:pt x="25176" y="1643004"/>
                </a:cubicBezTo>
                <a:cubicBezTo>
                  <a:pt x="25176" y="1643004"/>
                  <a:pt x="25176" y="1643004"/>
                  <a:pt x="15105" y="1653081"/>
                </a:cubicBezTo>
                <a:cubicBezTo>
                  <a:pt x="15105" y="1653081"/>
                  <a:pt x="15105" y="1653081"/>
                  <a:pt x="30210" y="1668195"/>
                </a:cubicBezTo>
                <a:cubicBezTo>
                  <a:pt x="30210" y="1668195"/>
                  <a:pt x="30210" y="1668195"/>
                  <a:pt x="65454" y="1663158"/>
                </a:cubicBezTo>
                <a:cubicBezTo>
                  <a:pt x="65454" y="1663158"/>
                  <a:pt x="65454" y="1663158"/>
                  <a:pt x="75524" y="1648043"/>
                </a:cubicBezTo>
                <a:cubicBezTo>
                  <a:pt x="75524" y="1648043"/>
                  <a:pt x="75524" y="1648043"/>
                  <a:pt x="10071" y="1602699"/>
                </a:cubicBezTo>
                <a:cubicBezTo>
                  <a:pt x="10071" y="1602699"/>
                  <a:pt x="10071" y="1602699"/>
                  <a:pt x="10071" y="1547281"/>
                </a:cubicBezTo>
                <a:cubicBezTo>
                  <a:pt x="10071" y="1547281"/>
                  <a:pt x="10071" y="1547281"/>
                  <a:pt x="20141" y="1542242"/>
                </a:cubicBezTo>
                <a:cubicBezTo>
                  <a:pt x="20141" y="1542242"/>
                  <a:pt x="20141" y="1542242"/>
                  <a:pt x="25176" y="1557358"/>
                </a:cubicBezTo>
                <a:cubicBezTo>
                  <a:pt x="25176" y="1557358"/>
                  <a:pt x="25176" y="1557358"/>
                  <a:pt x="45315" y="1552319"/>
                </a:cubicBezTo>
                <a:cubicBezTo>
                  <a:pt x="45315" y="1552319"/>
                  <a:pt x="45315" y="1552319"/>
                  <a:pt x="45315" y="1542242"/>
                </a:cubicBezTo>
                <a:cubicBezTo>
                  <a:pt x="45315" y="1542242"/>
                  <a:pt x="45315" y="1542242"/>
                  <a:pt x="45315" y="1527128"/>
                </a:cubicBezTo>
                <a:cubicBezTo>
                  <a:pt x="45315" y="1527128"/>
                  <a:pt x="45315" y="1527128"/>
                  <a:pt x="65454" y="1537205"/>
                </a:cubicBezTo>
                <a:cubicBezTo>
                  <a:pt x="65454" y="1537205"/>
                  <a:pt x="65454" y="1537205"/>
                  <a:pt x="55385" y="1562395"/>
                </a:cubicBezTo>
                <a:cubicBezTo>
                  <a:pt x="55385" y="1562395"/>
                  <a:pt x="55385" y="1562395"/>
                  <a:pt x="75524" y="1602699"/>
                </a:cubicBezTo>
                <a:cubicBezTo>
                  <a:pt x="75524" y="1602699"/>
                  <a:pt x="75524" y="1602699"/>
                  <a:pt x="80560" y="1643004"/>
                </a:cubicBezTo>
                <a:cubicBezTo>
                  <a:pt x="80560" y="1643004"/>
                  <a:pt x="80560" y="1643004"/>
                  <a:pt x="85595" y="1648043"/>
                </a:cubicBezTo>
                <a:cubicBezTo>
                  <a:pt x="85595" y="1648043"/>
                  <a:pt x="85595" y="1648043"/>
                  <a:pt x="130909" y="1612776"/>
                </a:cubicBezTo>
                <a:cubicBezTo>
                  <a:pt x="130909" y="1602699"/>
                  <a:pt x="110770" y="1607738"/>
                  <a:pt x="125875" y="1597662"/>
                </a:cubicBezTo>
                <a:cubicBezTo>
                  <a:pt x="125875" y="1597662"/>
                  <a:pt x="125875" y="1597662"/>
                  <a:pt x="191327" y="1572471"/>
                </a:cubicBezTo>
                <a:cubicBezTo>
                  <a:pt x="191327" y="1572471"/>
                  <a:pt x="191327" y="1572471"/>
                  <a:pt x="206432" y="1562395"/>
                </a:cubicBezTo>
                <a:cubicBezTo>
                  <a:pt x="206432" y="1562395"/>
                  <a:pt x="206432" y="1562395"/>
                  <a:pt x="206432" y="1557358"/>
                </a:cubicBezTo>
                <a:cubicBezTo>
                  <a:pt x="206432" y="1557358"/>
                  <a:pt x="206432" y="1557358"/>
                  <a:pt x="236642" y="1532167"/>
                </a:cubicBezTo>
                <a:cubicBezTo>
                  <a:pt x="236642" y="1532167"/>
                  <a:pt x="236642" y="1532167"/>
                  <a:pt x="261817" y="1547281"/>
                </a:cubicBezTo>
                <a:cubicBezTo>
                  <a:pt x="261817" y="1547281"/>
                  <a:pt x="261817" y="1547281"/>
                  <a:pt x="266851" y="1547281"/>
                </a:cubicBezTo>
                <a:cubicBezTo>
                  <a:pt x="266851" y="1547281"/>
                  <a:pt x="266851" y="1547281"/>
                  <a:pt x="266851" y="1527128"/>
                </a:cubicBezTo>
                <a:cubicBezTo>
                  <a:pt x="266851" y="1527128"/>
                  <a:pt x="266851" y="1527128"/>
                  <a:pt x="312166" y="1512014"/>
                </a:cubicBezTo>
                <a:cubicBezTo>
                  <a:pt x="312166" y="1512014"/>
                  <a:pt x="312166" y="1512014"/>
                  <a:pt x="302095" y="1501937"/>
                </a:cubicBezTo>
                <a:cubicBezTo>
                  <a:pt x="337340" y="1506976"/>
                  <a:pt x="266851" y="1466671"/>
                  <a:pt x="342374" y="1501937"/>
                </a:cubicBezTo>
                <a:cubicBezTo>
                  <a:pt x="342374" y="1501937"/>
                  <a:pt x="342374" y="1501937"/>
                  <a:pt x="362515" y="1522090"/>
                </a:cubicBezTo>
                <a:cubicBezTo>
                  <a:pt x="362515" y="1522090"/>
                  <a:pt x="362515" y="1522090"/>
                  <a:pt x="367549" y="1522090"/>
                </a:cubicBezTo>
                <a:cubicBezTo>
                  <a:pt x="367549" y="1522090"/>
                  <a:pt x="367549" y="1522090"/>
                  <a:pt x="397759" y="1537205"/>
                </a:cubicBezTo>
                <a:cubicBezTo>
                  <a:pt x="397759" y="1537205"/>
                  <a:pt x="397759" y="1537205"/>
                  <a:pt x="402795" y="1522090"/>
                </a:cubicBezTo>
                <a:cubicBezTo>
                  <a:pt x="402795" y="1522090"/>
                  <a:pt x="402795" y="1522090"/>
                  <a:pt x="387690" y="1512014"/>
                </a:cubicBezTo>
                <a:cubicBezTo>
                  <a:pt x="387690" y="1512014"/>
                  <a:pt x="387690" y="1512014"/>
                  <a:pt x="407829" y="1491862"/>
                </a:cubicBezTo>
                <a:cubicBezTo>
                  <a:pt x="407829" y="1491862"/>
                  <a:pt x="407829" y="1491862"/>
                  <a:pt x="422934" y="1517053"/>
                </a:cubicBezTo>
                <a:cubicBezTo>
                  <a:pt x="422934" y="1517053"/>
                  <a:pt x="422934" y="1517053"/>
                  <a:pt x="433003" y="1512014"/>
                </a:cubicBezTo>
                <a:cubicBezTo>
                  <a:pt x="433003" y="1512014"/>
                  <a:pt x="433003" y="1512014"/>
                  <a:pt x="453142" y="1527128"/>
                </a:cubicBezTo>
                <a:cubicBezTo>
                  <a:pt x="463213" y="1517053"/>
                  <a:pt x="473283" y="1542242"/>
                  <a:pt x="478318" y="1512014"/>
                </a:cubicBezTo>
                <a:cubicBezTo>
                  <a:pt x="478318" y="1512014"/>
                  <a:pt x="478318" y="1512014"/>
                  <a:pt x="448108" y="1501937"/>
                </a:cubicBezTo>
                <a:cubicBezTo>
                  <a:pt x="448108" y="1501937"/>
                  <a:pt x="448108" y="1501937"/>
                  <a:pt x="407829" y="1471709"/>
                </a:cubicBezTo>
                <a:cubicBezTo>
                  <a:pt x="407829" y="1471709"/>
                  <a:pt x="412864" y="1466671"/>
                  <a:pt x="407829" y="1466671"/>
                </a:cubicBezTo>
                <a:cubicBezTo>
                  <a:pt x="402795" y="1471709"/>
                  <a:pt x="402795" y="1471709"/>
                  <a:pt x="397759" y="1471709"/>
                </a:cubicBezTo>
                <a:cubicBezTo>
                  <a:pt x="397759" y="1471709"/>
                  <a:pt x="397759" y="1471709"/>
                  <a:pt x="402795" y="1461632"/>
                </a:cubicBezTo>
                <a:cubicBezTo>
                  <a:pt x="402795" y="1461632"/>
                  <a:pt x="402795" y="1461632"/>
                  <a:pt x="443072" y="1466671"/>
                </a:cubicBezTo>
                <a:cubicBezTo>
                  <a:pt x="443072" y="1466671"/>
                  <a:pt x="443072" y="1466671"/>
                  <a:pt x="488388" y="1476748"/>
                </a:cubicBezTo>
                <a:cubicBezTo>
                  <a:pt x="488388" y="1476748"/>
                  <a:pt x="488388" y="1476748"/>
                  <a:pt x="493422" y="1476748"/>
                </a:cubicBezTo>
                <a:cubicBezTo>
                  <a:pt x="493422" y="1476748"/>
                  <a:pt x="493422" y="1476748"/>
                  <a:pt x="493422" y="1461632"/>
                </a:cubicBezTo>
                <a:cubicBezTo>
                  <a:pt x="493422" y="1461632"/>
                  <a:pt x="493422" y="1461632"/>
                  <a:pt x="503493" y="1466671"/>
                </a:cubicBezTo>
                <a:cubicBezTo>
                  <a:pt x="503493" y="1466671"/>
                  <a:pt x="503493" y="1466671"/>
                  <a:pt x="523632" y="1461632"/>
                </a:cubicBezTo>
                <a:cubicBezTo>
                  <a:pt x="523632" y="1461632"/>
                  <a:pt x="523632" y="1461632"/>
                  <a:pt x="518596" y="1436443"/>
                </a:cubicBezTo>
                <a:cubicBezTo>
                  <a:pt x="518596" y="1436443"/>
                  <a:pt x="518596" y="1436443"/>
                  <a:pt x="523632" y="1426366"/>
                </a:cubicBezTo>
                <a:cubicBezTo>
                  <a:pt x="523632" y="1426366"/>
                  <a:pt x="523632" y="1426366"/>
                  <a:pt x="498457" y="1411252"/>
                </a:cubicBezTo>
                <a:cubicBezTo>
                  <a:pt x="498457" y="1411252"/>
                  <a:pt x="498457" y="1411252"/>
                  <a:pt x="493422" y="1436443"/>
                </a:cubicBezTo>
                <a:cubicBezTo>
                  <a:pt x="493422" y="1436443"/>
                  <a:pt x="493422" y="1436443"/>
                  <a:pt x="458178" y="1426366"/>
                </a:cubicBezTo>
                <a:cubicBezTo>
                  <a:pt x="458178" y="1426366"/>
                  <a:pt x="458178" y="1426366"/>
                  <a:pt x="468247" y="1401175"/>
                </a:cubicBezTo>
                <a:cubicBezTo>
                  <a:pt x="493422" y="1406213"/>
                  <a:pt x="528666" y="1381023"/>
                  <a:pt x="543771" y="1401175"/>
                </a:cubicBezTo>
                <a:cubicBezTo>
                  <a:pt x="543771" y="1401175"/>
                  <a:pt x="543771" y="1401175"/>
                  <a:pt x="533701" y="1411252"/>
                </a:cubicBezTo>
                <a:cubicBezTo>
                  <a:pt x="533701" y="1411252"/>
                  <a:pt x="533701" y="1411252"/>
                  <a:pt x="543771" y="1416289"/>
                </a:cubicBezTo>
                <a:cubicBezTo>
                  <a:pt x="543771" y="1416289"/>
                  <a:pt x="543771" y="1416289"/>
                  <a:pt x="553842" y="1411252"/>
                </a:cubicBezTo>
                <a:cubicBezTo>
                  <a:pt x="553842" y="1411252"/>
                  <a:pt x="553842" y="1411252"/>
                  <a:pt x="533701" y="1426366"/>
                </a:cubicBezTo>
                <a:cubicBezTo>
                  <a:pt x="533701" y="1426366"/>
                  <a:pt x="533701" y="1426366"/>
                  <a:pt x="568945" y="1421327"/>
                </a:cubicBezTo>
                <a:cubicBezTo>
                  <a:pt x="568945" y="1421327"/>
                  <a:pt x="568945" y="1421327"/>
                  <a:pt x="579016" y="1406213"/>
                </a:cubicBezTo>
                <a:cubicBezTo>
                  <a:pt x="579016" y="1406213"/>
                  <a:pt x="579016" y="1406213"/>
                  <a:pt x="654540" y="1391099"/>
                </a:cubicBezTo>
                <a:cubicBezTo>
                  <a:pt x="654540" y="1391099"/>
                  <a:pt x="654540" y="1391099"/>
                  <a:pt x="684749" y="1375984"/>
                </a:cubicBezTo>
                <a:cubicBezTo>
                  <a:pt x="684749" y="1375984"/>
                  <a:pt x="684749" y="1375984"/>
                  <a:pt x="730064" y="1360870"/>
                </a:cubicBezTo>
                <a:cubicBezTo>
                  <a:pt x="730064" y="1360870"/>
                  <a:pt x="730064" y="1360870"/>
                  <a:pt x="750202" y="1360870"/>
                </a:cubicBezTo>
                <a:cubicBezTo>
                  <a:pt x="755238" y="1360870"/>
                  <a:pt x="760272" y="1360870"/>
                  <a:pt x="780413" y="1355832"/>
                </a:cubicBezTo>
                <a:cubicBezTo>
                  <a:pt x="780413" y="1355832"/>
                  <a:pt x="780413" y="1355832"/>
                  <a:pt x="770342" y="1370947"/>
                </a:cubicBezTo>
                <a:cubicBezTo>
                  <a:pt x="770342" y="1370947"/>
                  <a:pt x="770342" y="1370947"/>
                  <a:pt x="805587" y="1381023"/>
                </a:cubicBezTo>
                <a:cubicBezTo>
                  <a:pt x="805587" y="1381023"/>
                  <a:pt x="805587" y="1381023"/>
                  <a:pt x="810621" y="1381023"/>
                </a:cubicBezTo>
                <a:cubicBezTo>
                  <a:pt x="805587" y="1386061"/>
                  <a:pt x="805587" y="1386061"/>
                  <a:pt x="805587" y="1391099"/>
                </a:cubicBezTo>
                <a:cubicBezTo>
                  <a:pt x="805587" y="1391099"/>
                  <a:pt x="805587" y="1391099"/>
                  <a:pt x="850901" y="1381023"/>
                </a:cubicBezTo>
                <a:cubicBezTo>
                  <a:pt x="855936" y="1381023"/>
                  <a:pt x="881111" y="1375984"/>
                  <a:pt x="850901" y="1360870"/>
                </a:cubicBezTo>
                <a:cubicBezTo>
                  <a:pt x="850901" y="1360870"/>
                  <a:pt x="850901" y="1360870"/>
                  <a:pt x="805587" y="1360870"/>
                </a:cubicBezTo>
                <a:cubicBezTo>
                  <a:pt x="805587" y="1360870"/>
                  <a:pt x="805587" y="1360870"/>
                  <a:pt x="760272" y="1320565"/>
                </a:cubicBezTo>
                <a:cubicBezTo>
                  <a:pt x="760272" y="1320565"/>
                  <a:pt x="760272" y="1320565"/>
                  <a:pt x="750202" y="1320565"/>
                </a:cubicBezTo>
                <a:cubicBezTo>
                  <a:pt x="750202" y="1320565"/>
                  <a:pt x="750202" y="1320565"/>
                  <a:pt x="735097" y="1350795"/>
                </a:cubicBezTo>
                <a:cubicBezTo>
                  <a:pt x="735097" y="1350795"/>
                  <a:pt x="735097" y="1350795"/>
                  <a:pt x="699854" y="1330642"/>
                </a:cubicBezTo>
                <a:cubicBezTo>
                  <a:pt x="699854" y="1330642"/>
                  <a:pt x="699854" y="1330642"/>
                  <a:pt x="674679" y="1350795"/>
                </a:cubicBezTo>
                <a:cubicBezTo>
                  <a:pt x="674679" y="1350795"/>
                  <a:pt x="674679" y="1350795"/>
                  <a:pt x="669644" y="1345756"/>
                </a:cubicBezTo>
                <a:cubicBezTo>
                  <a:pt x="669644" y="1340718"/>
                  <a:pt x="664610" y="1335679"/>
                  <a:pt x="629365" y="1345756"/>
                </a:cubicBezTo>
                <a:cubicBezTo>
                  <a:pt x="629365" y="1345756"/>
                  <a:pt x="629365" y="1345756"/>
                  <a:pt x="629365" y="1365909"/>
                </a:cubicBezTo>
                <a:cubicBezTo>
                  <a:pt x="629365" y="1365909"/>
                  <a:pt x="629365" y="1365909"/>
                  <a:pt x="609225" y="1360870"/>
                </a:cubicBezTo>
                <a:cubicBezTo>
                  <a:pt x="609225" y="1360870"/>
                  <a:pt x="609225" y="1360870"/>
                  <a:pt x="599155" y="1365909"/>
                </a:cubicBezTo>
                <a:cubicBezTo>
                  <a:pt x="599155" y="1365909"/>
                  <a:pt x="599155" y="1365909"/>
                  <a:pt x="594120" y="1391099"/>
                </a:cubicBezTo>
                <a:cubicBezTo>
                  <a:pt x="594120" y="1391099"/>
                  <a:pt x="594120" y="1391099"/>
                  <a:pt x="568945" y="1391099"/>
                </a:cubicBezTo>
                <a:cubicBezTo>
                  <a:pt x="568945" y="1391099"/>
                  <a:pt x="568945" y="1391099"/>
                  <a:pt x="584050" y="1375984"/>
                </a:cubicBezTo>
                <a:cubicBezTo>
                  <a:pt x="581533" y="1374726"/>
                  <a:pt x="583422" y="1373151"/>
                  <a:pt x="586569" y="1371733"/>
                </a:cubicBezTo>
                <a:lnTo>
                  <a:pt x="594808" y="1369029"/>
                </a:lnTo>
                <a:lnTo>
                  <a:pt x="595378" y="1368899"/>
                </a:lnTo>
                <a:cubicBezTo>
                  <a:pt x="599785" y="1367797"/>
                  <a:pt x="599155" y="1367797"/>
                  <a:pt x="596638" y="1368427"/>
                </a:cubicBezTo>
                <a:lnTo>
                  <a:pt x="594808" y="1369029"/>
                </a:lnTo>
                <a:lnTo>
                  <a:pt x="563911" y="1375984"/>
                </a:lnTo>
                <a:cubicBezTo>
                  <a:pt x="563911" y="1375984"/>
                  <a:pt x="563911" y="1375984"/>
                  <a:pt x="589086" y="1350795"/>
                </a:cubicBezTo>
                <a:cubicBezTo>
                  <a:pt x="589086" y="1350795"/>
                  <a:pt x="589086" y="1350795"/>
                  <a:pt x="584050" y="1350795"/>
                </a:cubicBezTo>
                <a:cubicBezTo>
                  <a:pt x="584050" y="1350795"/>
                  <a:pt x="584050" y="1350795"/>
                  <a:pt x="624330" y="1325604"/>
                </a:cubicBezTo>
                <a:cubicBezTo>
                  <a:pt x="624330" y="1325604"/>
                  <a:pt x="624330" y="1325604"/>
                  <a:pt x="659574" y="1305451"/>
                </a:cubicBezTo>
                <a:cubicBezTo>
                  <a:pt x="659574" y="1305451"/>
                  <a:pt x="659574" y="1305451"/>
                  <a:pt x="664610" y="1305451"/>
                </a:cubicBezTo>
                <a:cubicBezTo>
                  <a:pt x="679713" y="1300413"/>
                  <a:pt x="699854" y="1290336"/>
                  <a:pt x="730064" y="1270183"/>
                </a:cubicBezTo>
                <a:cubicBezTo>
                  <a:pt x="730064" y="1270183"/>
                  <a:pt x="730064" y="1270183"/>
                  <a:pt x="755238" y="1270183"/>
                </a:cubicBezTo>
                <a:cubicBezTo>
                  <a:pt x="755238" y="1270183"/>
                  <a:pt x="760272" y="1270183"/>
                  <a:pt x="775377" y="1270183"/>
                </a:cubicBezTo>
                <a:cubicBezTo>
                  <a:pt x="775377" y="1270183"/>
                  <a:pt x="775377" y="1270183"/>
                  <a:pt x="775377" y="1250032"/>
                </a:cubicBezTo>
                <a:cubicBezTo>
                  <a:pt x="785447" y="1255069"/>
                  <a:pt x="775377" y="1204689"/>
                  <a:pt x="810621" y="1234917"/>
                </a:cubicBezTo>
                <a:cubicBezTo>
                  <a:pt x="810621" y="1234917"/>
                  <a:pt x="810621" y="1234917"/>
                  <a:pt x="840831" y="1224841"/>
                </a:cubicBezTo>
                <a:cubicBezTo>
                  <a:pt x="840831" y="1224841"/>
                  <a:pt x="840831" y="1224841"/>
                  <a:pt x="855936" y="1194612"/>
                </a:cubicBezTo>
                <a:cubicBezTo>
                  <a:pt x="855936" y="1194612"/>
                  <a:pt x="855936" y="1194612"/>
                  <a:pt x="871040" y="1204689"/>
                </a:cubicBezTo>
                <a:cubicBezTo>
                  <a:pt x="886145" y="1199651"/>
                  <a:pt x="926424" y="1174460"/>
                  <a:pt x="936494" y="1199651"/>
                </a:cubicBezTo>
                <a:cubicBezTo>
                  <a:pt x="941530" y="1199651"/>
                  <a:pt x="946564" y="1194612"/>
                  <a:pt x="956635" y="1189574"/>
                </a:cubicBezTo>
                <a:cubicBezTo>
                  <a:pt x="956635" y="1189574"/>
                  <a:pt x="956635" y="1189574"/>
                  <a:pt x="961669" y="1194612"/>
                </a:cubicBezTo>
                <a:cubicBezTo>
                  <a:pt x="961669" y="1194612"/>
                  <a:pt x="961669" y="1194612"/>
                  <a:pt x="996913" y="1179498"/>
                </a:cubicBezTo>
                <a:cubicBezTo>
                  <a:pt x="996913" y="1179498"/>
                  <a:pt x="996913" y="1179498"/>
                  <a:pt x="961669" y="1174460"/>
                </a:cubicBezTo>
                <a:cubicBezTo>
                  <a:pt x="961669" y="1174460"/>
                  <a:pt x="961669" y="1174460"/>
                  <a:pt x="921389" y="1184537"/>
                </a:cubicBezTo>
                <a:cubicBezTo>
                  <a:pt x="921389" y="1184537"/>
                  <a:pt x="921389" y="1184537"/>
                  <a:pt x="941530" y="1169421"/>
                </a:cubicBezTo>
                <a:cubicBezTo>
                  <a:pt x="941530" y="1169421"/>
                  <a:pt x="941530" y="1169421"/>
                  <a:pt x="936494" y="1164384"/>
                </a:cubicBezTo>
                <a:cubicBezTo>
                  <a:pt x="936494" y="1164384"/>
                  <a:pt x="936494" y="1164384"/>
                  <a:pt x="961669" y="1134155"/>
                </a:cubicBezTo>
                <a:cubicBezTo>
                  <a:pt x="961669" y="1134155"/>
                  <a:pt x="961669" y="1134155"/>
                  <a:pt x="961669" y="1139193"/>
                </a:cubicBezTo>
                <a:cubicBezTo>
                  <a:pt x="961669" y="1139193"/>
                  <a:pt x="961669" y="1139193"/>
                  <a:pt x="971738" y="1139193"/>
                </a:cubicBezTo>
                <a:cubicBezTo>
                  <a:pt x="961669" y="1139193"/>
                  <a:pt x="961669" y="1144230"/>
                  <a:pt x="1006984" y="1144230"/>
                </a:cubicBezTo>
                <a:cubicBezTo>
                  <a:pt x="1006984" y="1144230"/>
                  <a:pt x="1006984" y="1144230"/>
                  <a:pt x="1001948" y="1119041"/>
                </a:cubicBezTo>
                <a:cubicBezTo>
                  <a:pt x="1001948" y="1119041"/>
                  <a:pt x="1001948" y="1119041"/>
                  <a:pt x="1042228" y="1098888"/>
                </a:cubicBezTo>
                <a:cubicBezTo>
                  <a:pt x="1057333" y="1098888"/>
                  <a:pt x="991879" y="1134155"/>
                  <a:pt x="1072436" y="1088811"/>
                </a:cubicBezTo>
                <a:cubicBezTo>
                  <a:pt x="1072436" y="1088811"/>
                  <a:pt x="1072436" y="1088811"/>
                  <a:pt x="1087541" y="1088811"/>
                </a:cubicBezTo>
                <a:cubicBezTo>
                  <a:pt x="1087541" y="1088811"/>
                  <a:pt x="1087541" y="1088811"/>
                  <a:pt x="1112716" y="1048506"/>
                </a:cubicBezTo>
                <a:cubicBezTo>
                  <a:pt x="1112716" y="1048506"/>
                  <a:pt x="1112716" y="1048506"/>
                  <a:pt x="1112716" y="1043468"/>
                </a:cubicBezTo>
                <a:cubicBezTo>
                  <a:pt x="1112716" y="1043468"/>
                  <a:pt x="1112716" y="1043468"/>
                  <a:pt x="1102646" y="1043468"/>
                </a:cubicBezTo>
                <a:cubicBezTo>
                  <a:pt x="1102646" y="1043468"/>
                  <a:pt x="1107682" y="1038431"/>
                  <a:pt x="1112716" y="1033392"/>
                </a:cubicBezTo>
                <a:cubicBezTo>
                  <a:pt x="1112716" y="1033392"/>
                  <a:pt x="1112716" y="1033392"/>
                  <a:pt x="1072436" y="1043468"/>
                </a:cubicBezTo>
                <a:cubicBezTo>
                  <a:pt x="1072436" y="1043468"/>
                  <a:pt x="1072436" y="1043468"/>
                  <a:pt x="1057333" y="1058583"/>
                </a:cubicBezTo>
                <a:cubicBezTo>
                  <a:pt x="1057333" y="1058583"/>
                  <a:pt x="1057333" y="1058583"/>
                  <a:pt x="1042228" y="1058583"/>
                </a:cubicBezTo>
                <a:cubicBezTo>
                  <a:pt x="1042228" y="1058583"/>
                  <a:pt x="1042228" y="1058583"/>
                  <a:pt x="1037192" y="1053545"/>
                </a:cubicBezTo>
                <a:cubicBezTo>
                  <a:pt x="1037192" y="1053545"/>
                  <a:pt x="1037192" y="1053545"/>
                  <a:pt x="1077472" y="1028354"/>
                </a:cubicBezTo>
                <a:cubicBezTo>
                  <a:pt x="1077472" y="1028354"/>
                  <a:pt x="1077472" y="1028354"/>
                  <a:pt x="1122785" y="1023316"/>
                </a:cubicBezTo>
                <a:cubicBezTo>
                  <a:pt x="1122785" y="1023316"/>
                  <a:pt x="1122785" y="1023316"/>
                  <a:pt x="1147960" y="998126"/>
                </a:cubicBezTo>
                <a:cubicBezTo>
                  <a:pt x="1147960" y="998126"/>
                  <a:pt x="1147960" y="998126"/>
                  <a:pt x="1183204" y="993088"/>
                </a:cubicBezTo>
                <a:cubicBezTo>
                  <a:pt x="1183204" y="993088"/>
                  <a:pt x="1183204" y="993088"/>
                  <a:pt x="1188239" y="983011"/>
                </a:cubicBezTo>
                <a:cubicBezTo>
                  <a:pt x="1188239" y="983011"/>
                  <a:pt x="1188239" y="983011"/>
                  <a:pt x="1168100" y="983011"/>
                </a:cubicBezTo>
                <a:cubicBezTo>
                  <a:pt x="1168100" y="983011"/>
                  <a:pt x="1168100" y="983011"/>
                  <a:pt x="1218449" y="942706"/>
                </a:cubicBezTo>
                <a:cubicBezTo>
                  <a:pt x="1218449" y="942706"/>
                  <a:pt x="1218449" y="942706"/>
                  <a:pt x="1228519" y="947744"/>
                </a:cubicBezTo>
                <a:cubicBezTo>
                  <a:pt x="1223484" y="952783"/>
                  <a:pt x="1218449" y="957820"/>
                  <a:pt x="1243624" y="947744"/>
                </a:cubicBezTo>
                <a:cubicBezTo>
                  <a:pt x="1238589" y="947744"/>
                  <a:pt x="1238589" y="947744"/>
                  <a:pt x="1233555" y="942706"/>
                </a:cubicBezTo>
                <a:cubicBezTo>
                  <a:pt x="1223484" y="942706"/>
                  <a:pt x="1213414" y="932630"/>
                  <a:pt x="1203344" y="922553"/>
                </a:cubicBezTo>
                <a:cubicBezTo>
                  <a:pt x="1198309" y="927592"/>
                  <a:pt x="1168100" y="942706"/>
                  <a:pt x="1142926" y="952783"/>
                </a:cubicBezTo>
                <a:cubicBezTo>
                  <a:pt x="1137890" y="947744"/>
                  <a:pt x="1137890" y="947744"/>
                  <a:pt x="1137890" y="942706"/>
                </a:cubicBezTo>
                <a:cubicBezTo>
                  <a:pt x="1137890" y="942706"/>
                  <a:pt x="1137890" y="942706"/>
                  <a:pt x="1122785" y="957820"/>
                </a:cubicBezTo>
                <a:cubicBezTo>
                  <a:pt x="1122785" y="957820"/>
                  <a:pt x="1122785" y="957820"/>
                  <a:pt x="1077472" y="983011"/>
                </a:cubicBezTo>
                <a:cubicBezTo>
                  <a:pt x="1077472" y="983011"/>
                  <a:pt x="1077472" y="983011"/>
                  <a:pt x="1062367" y="993088"/>
                </a:cubicBezTo>
                <a:cubicBezTo>
                  <a:pt x="1062367" y="993088"/>
                  <a:pt x="1062367" y="993088"/>
                  <a:pt x="1062367" y="983011"/>
                </a:cubicBezTo>
                <a:cubicBezTo>
                  <a:pt x="1062367" y="983011"/>
                  <a:pt x="1062367" y="983011"/>
                  <a:pt x="1037192" y="967897"/>
                </a:cubicBezTo>
                <a:cubicBezTo>
                  <a:pt x="1037192" y="967897"/>
                  <a:pt x="1037192" y="967897"/>
                  <a:pt x="1037192" y="947744"/>
                </a:cubicBezTo>
                <a:cubicBezTo>
                  <a:pt x="1037192" y="947744"/>
                  <a:pt x="1037192" y="947744"/>
                  <a:pt x="981809" y="917515"/>
                </a:cubicBezTo>
                <a:cubicBezTo>
                  <a:pt x="981809" y="917515"/>
                  <a:pt x="981809" y="917515"/>
                  <a:pt x="966704" y="917515"/>
                </a:cubicBezTo>
                <a:cubicBezTo>
                  <a:pt x="966704" y="917515"/>
                  <a:pt x="966704" y="917515"/>
                  <a:pt x="976774" y="937667"/>
                </a:cubicBezTo>
                <a:cubicBezTo>
                  <a:pt x="976774" y="937667"/>
                  <a:pt x="976774" y="937667"/>
                  <a:pt x="941530" y="932630"/>
                </a:cubicBezTo>
                <a:cubicBezTo>
                  <a:pt x="941530" y="932630"/>
                  <a:pt x="941530" y="932630"/>
                  <a:pt x="956635" y="912478"/>
                </a:cubicBezTo>
                <a:cubicBezTo>
                  <a:pt x="951599" y="897364"/>
                  <a:pt x="906285" y="988049"/>
                  <a:pt x="961669" y="882248"/>
                </a:cubicBezTo>
                <a:cubicBezTo>
                  <a:pt x="961669" y="882248"/>
                  <a:pt x="961669" y="882248"/>
                  <a:pt x="926424" y="882248"/>
                </a:cubicBezTo>
                <a:cubicBezTo>
                  <a:pt x="926424" y="882248"/>
                  <a:pt x="926424" y="882248"/>
                  <a:pt x="936494" y="897364"/>
                </a:cubicBezTo>
                <a:cubicBezTo>
                  <a:pt x="936494" y="897364"/>
                  <a:pt x="936494" y="897364"/>
                  <a:pt x="921389" y="937667"/>
                </a:cubicBezTo>
                <a:cubicBezTo>
                  <a:pt x="921389" y="937667"/>
                  <a:pt x="921389" y="937667"/>
                  <a:pt x="876075" y="932630"/>
                </a:cubicBezTo>
                <a:cubicBezTo>
                  <a:pt x="876075" y="932630"/>
                  <a:pt x="876075" y="932630"/>
                  <a:pt x="886145" y="917515"/>
                </a:cubicBezTo>
                <a:cubicBezTo>
                  <a:pt x="886145" y="917515"/>
                  <a:pt x="886145" y="917515"/>
                  <a:pt x="916355" y="897364"/>
                </a:cubicBezTo>
                <a:cubicBezTo>
                  <a:pt x="916355" y="897364"/>
                  <a:pt x="916355" y="897364"/>
                  <a:pt x="926424" y="887287"/>
                </a:cubicBezTo>
                <a:cubicBezTo>
                  <a:pt x="926424" y="887287"/>
                  <a:pt x="926424" y="887287"/>
                  <a:pt x="916355" y="877210"/>
                </a:cubicBezTo>
                <a:cubicBezTo>
                  <a:pt x="906285" y="892325"/>
                  <a:pt x="886145" y="892325"/>
                  <a:pt x="876075" y="892325"/>
                </a:cubicBezTo>
                <a:cubicBezTo>
                  <a:pt x="876075" y="892325"/>
                  <a:pt x="876075" y="892325"/>
                  <a:pt x="911319" y="877210"/>
                </a:cubicBezTo>
                <a:cubicBezTo>
                  <a:pt x="911319" y="877210"/>
                  <a:pt x="911319" y="877210"/>
                  <a:pt x="891180" y="862096"/>
                </a:cubicBezTo>
                <a:cubicBezTo>
                  <a:pt x="891180" y="862096"/>
                  <a:pt x="891180" y="862096"/>
                  <a:pt x="926424" y="846982"/>
                </a:cubicBezTo>
                <a:cubicBezTo>
                  <a:pt x="926424" y="846982"/>
                  <a:pt x="926424" y="846982"/>
                  <a:pt x="936494" y="841944"/>
                </a:cubicBezTo>
                <a:cubicBezTo>
                  <a:pt x="936494" y="841944"/>
                  <a:pt x="936494" y="841944"/>
                  <a:pt x="896214" y="831868"/>
                </a:cubicBezTo>
                <a:cubicBezTo>
                  <a:pt x="896214" y="831868"/>
                  <a:pt x="896214" y="831868"/>
                  <a:pt x="936494" y="816753"/>
                </a:cubicBezTo>
                <a:cubicBezTo>
                  <a:pt x="936494" y="816753"/>
                  <a:pt x="936494" y="816753"/>
                  <a:pt x="976774" y="791562"/>
                </a:cubicBezTo>
                <a:cubicBezTo>
                  <a:pt x="976774" y="791562"/>
                  <a:pt x="976774" y="791562"/>
                  <a:pt x="991879" y="796600"/>
                </a:cubicBezTo>
                <a:cubicBezTo>
                  <a:pt x="991879" y="796600"/>
                  <a:pt x="991879" y="796600"/>
                  <a:pt x="996913" y="791562"/>
                </a:cubicBezTo>
                <a:cubicBezTo>
                  <a:pt x="1001948" y="791562"/>
                  <a:pt x="1001948" y="781486"/>
                  <a:pt x="1001948" y="766372"/>
                </a:cubicBezTo>
                <a:cubicBezTo>
                  <a:pt x="1001948" y="766372"/>
                  <a:pt x="1001948" y="766372"/>
                  <a:pt x="1062367" y="736143"/>
                </a:cubicBezTo>
                <a:cubicBezTo>
                  <a:pt x="1062367" y="736143"/>
                  <a:pt x="1062367" y="736143"/>
                  <a:pt x="1097611" y="756295"/>
                </a:cubicBezTo>
                <a:cubicBezTo>
                  <a:pt x="1097611" y="756295"/>
                  <a:pt x="1097611" y="756295"/>
                  <a:pt x="1137890" y="756295"/>
                </a:cubicBezTo>
                <a:cubicBezTo>
                  <a:pt x="1137890" y="756295"/>
                  <a:pt x="1137890" y="756295"/>
                  <a:pt x="1142926" y="736143"/>
                </a:cubicBezTo>
                <a:cubicBezTo>
                  <a:pt x="1142926" y="736143"/>
                  <a:pt x="1142926" y="736143"/>
                  <a:pt x="1168100" y="736143"/>
                </a:cubicBezTo>
                <a:cubicBezTo>
                  <a:pt x="1168100" y="736143"/>
                  <a:pt x="1168100" y="736143"/>
                  <a:pt x="1163065" y="721029"/>
                </a:cubicBezTo>
                <a:cubicBezTo>
                  <a:pt x="1163065" y="721029"/>
                  <a:pt x="1163065" y="721029"/>
                  <a:pt x="1152995" y="705915"/>
                </a:cubicBezTo>
                <a:cubicBezTo>
                  <a:pt x="1152995" y="705915"/>
                  <a:pt x="1152995" y="705915"/>
                  <a:pt x="1117751" y="700876"/>
                </a:cubicBezTo>
                <a:cubicBezTo>
                  <a:pt x="1117751" y="700876"/>
                  <a:pt x="1117751" y="700876"/>
                  <a:pt x="1117751" y="710952"/>
                </a:cubicBezTo>
                <a:cubicBezTo>
                  <a:pt x="1117751" y="710952"/>
                  <a:pt x="1117751" y="710952"/>
                  <a:pt x="1097611" y="710952"/>
                </a:cubicBezTo>
                <a:cubicBezTo>
                  <a:pt x="1097611" y="710952"/>
                  <a:pt x="1097611" y="710952"/>
                  <a:pt x="1097611" y="721029"/>
                </a:cubicBezTo>
                <a:cubicBezTo>
                  <a:pt x="1097611" y="721029"/>
                  <a:pt x="1097611" y="721029"/>
                  <a:pt x="1052297" y="731104"/>
                </a:cubicBezTo>
                <a:cubicBezTo>
                  <a:pt x="1052297" y="726067"/>
                  <a:pt x="1052297" y="726067"/>
                  <a:pt x="1052297" y="726067"/>
                </a:cubicBezTo>
                <a:cubicBezTo>
                  <a:pt x="1052297" y="726067"/>
                  <a:pt x="1047262" y="726067"/>
                  <a:pt x="1042228" y="726067"/>
                </a:cubicBezTo>
                <a:cubicBezTo>
                  <a:pt x="1042228" y="726067"/>
                  <a:pt x="1042228" y="726067"/>
                  <a:pt x="1087541" y="695838"/>
                </a:cubicBezTo>
                <a:cubicBezTo>
                  <a:pt x="1087541" y="695838"/>
                  <a:pt x="1087541" y="695838"/>
                  <a:pt x="1062367" y="690800"/>
                </a:cubicBezTo>
                <a:cubicBezTo>
                  <a:pt x="1067402" y="685763"/>
                  <a:pt x="1102646" y="665610"/>
                  <a:pt x="1042228" y="695838"/>
                </a:cubicBezTo>
                <a:cubicBezTo>
                  <a:pt x="1042228" y="695838"/>
                  <a:pt x="1042228" y="695838"/>
                  <a:pt x="1022087" y="680724"/>
                </a:cubicBezTo>
                <a:cubicBezTo>
                  <a:pt x="1022087" y="680724"/>
                  <a:pt x="1022087" y="680724"/>
                  <a:pt x="1006984" y="680724"/>
                </a:cubicBezTo>
                <a:cubicBezTo>
                  <a:pt x="1006984" y="680724"/>
                  <a:pt x="1006984" y="680724"/>
                  <a:pt x="1001948" y="700876"/>
                </a:cubicBezTo>
                <a:cubicBezTo>
                  <a:pt x="1001948" y="700876"/>
                  <a:pt x="1001948" y="700876"/>
                  <a:pt x="976774" y="705915"/>
                </a:cubicBezTo>
                <a:cubicBezTo>
                  <a:pt x="976774" y="705915"/>
                  <a:pt x="976774" y="705915"/>
                  <a:pt x="981809" y="721029"/>
                </a:cubicBezTo>
                <a:cubicBezTo>
                  <a:pt x="981809" y="721029"/>
                  <a:pt x="981809" y="721029"/>
                  <a:pt x="951599" y="705915"/>
                </a:cubicBezTo>
                <a:cubicBezTo>
                  <a:pt x="951599" y="705915"/>
                  <a:pt x="951599" y="705915"/>
                  <a:pt x="941530" y="710952"/>
                </a:cubicBezTo>
                <a:cubicBezTo>
                  <a:pt x="941530" y="710952"/>
                  <a:pt x="941530" y="710952"/>
                  <a:pt x="911319" y="690800"/>
                </a:cubicBezTo>
                <a:cubicBezTo>
                  <a:pt x="911319" y="690800"/>
                  <a:pt x="911319" y="690800"/>
                  <a:pt x="911319" y="705915"/>
                </a:cubicBezTo>
                <a:cubicBezTo>
                  <a:pt x="886145" y="690800"/>
                  <a:pt x="956635" y="665610"/>
                  <a:pt x="876075" y="695838"/>
                </a:cubicBezTo>
                <a:cubicBezTo>
                  <a:pt x="876075" y="695838"/>
                  <a:pt x="876075" y="695838"/>
                  <a:pt x="871040" y="670647"/>
                </a:cubicBezTo>
                <a:cubicBezTo>
                  <a:pt x="871040" y="670647"/>
                  <a:pt x="871040" y="670647"/>
                  <a:pt x="810621" y="660572"/>
                </a:cubicBezTo>
                <a:cubicBezTo>
                  <a:pt x="810621" y="660572"/>
                  <a:pt x="810621" y="660572"/>
                  <a:pt x="790482" y="665610"/>
                </a:cubicBezTo>
                <a:cubicBezTo>
                  <a:pt x="790482" y="665610"/>
                  <a:pt x="790482" y="665610"/>
                  <a:pt x="780413" y="665610"/>
                </a:cubicBezTo>
                <a:cubicBezTo>
                  <a:pt x="830762" y="655533"/>
                  <a:pt x="699854" y="645458"/>
                  <a:pt x="825726" y="645458"/>
                </a:cubicBezTo>
                <a:cubicBezTo>
                  <a:pt x="825726" y="645458"/>
                  <a:pt x="825726" y="645458"/>
                  <a:pt x="830762" y="630342"/>
                </a:cubicBezTo>
                <a:cubicBezTo>
                  <a:pt x="830762" y="630342"/>
                  <a:pt x="830762" y="630342"/>
                  <a:pt x="850901" y="610190"/>
                </a:cubicBezTo>
                <a:cubicBezTo>
                  <a:pt x="850901" y="610190"/>
                  <a:pt x="850901" y="610190"/>
                  <a:pt x="810621" y="600114"/>
                </a:cubicBezTo>
                <a:cubicBezTo>
                  <a:pt x="810621" y="600114"/>
                  <a:pt x="810621" y="600114"/>
                  <a:pt x="850901" y="600114"/>
                </a:cubicBezTo>
                <a:cubicBezTo>
                  <a:pt x="850901" y="600114"/>
                  <a:pt x="850901" y="600114"/>
                  <a:pt x="860970" y="620267"/>
                </a:cubicBezTo>
                <a:cubicBezTo>
                  <a:pt x="860970" y="620267"/>
                  <a:pt x="860970" y="620267"/>
                  <a:pt x="876075" y="605151"/>
                </a:cubicBezTo>
                <a:cubicBezTo>
                  <a:pt x="876075" y="605151"/>
                  <a:pt x="876075" y="605151"/>
                  <a:pt x="906285" y="620267"/>
                </a:cubicBezTo>
                <a:cubicBezTo>
                  <a:pt x="906285" y="620267"/>
                  <a:pt x="906285" y="620267"/>
                  <a:pt x="921389" y="600114"/>
                </a:cubicBezTo>
                <a:cubicBezTo>
                  <a:pt x="921389" y="600114"/>
                  <a:pt x="921389" y="600114"/>
                  <a:pt x="951599" y="595076"/>
                </a:cubicBezTo>
                <a:cubicBezTo>
                  <a:pt x="951599" y="595076"/>
                  <a:pt x="951599" y="595076"/>
                  <a:pt x="961669" y="605151"/>
                </a:cubicBezTo>
                <a:cubicBezTo>
                  <a:pt x="956635" y="584999"/>
                  <a:pt x="991879" y="600114"/>
                  <a:pt x="981809" y="590037"/>
                </a:cubicBezTo>
                <a:cubicBezTo>
                  <a:pt x="981809" y="590037"/>
                  <a:pt x="981809" y="590037"/>
                  <a:pt x="991879" y="564846"/>
                </a:cubicBezTo>
                <a:cubicBezTo>
                  <a:pt x="991879" y="564846"/>
                  <a:pt x="991879" y="564846"/>
                  <a:pt x="961669" y="559809"/>
                </a:cubicBezTo>
                <a:cubicBezTo>
                  <a:pt x="961669" y="559809"/>
                  <a:pt x="961669" y="559809"/>
                  <a:pt x="961669" y="549732"/>
                </a:cubicBezTo>
                <a:cubicBezTo>
                  <a:pt x="1001948" y="559809"/>
                  <a:pt x="981809" y="539657"/>
                  <a:pt x="1017053" y="509428"/>
                </a:cubicBezTo>
                <a:cubicBezTo>
                  <a:pt x="1017053" y="509428"/>
                  <a:pt x="1017053" y="509428"/>
                  <a:pt x="1037192" y="524541"/>
                </a:cubicBezTo>
                <a:cubicBezTo>
                  <a:pt x="1032158" y="499352"/>
                  <a:pt x="1077472" y="509428"/>
                  <a:pt x="1077472" y="484236"/>
                </a:cubicBezTo>
                <a:cubicBezTo>
                  <a:pt x="1077472" y="484236"/>
                  <a:pt x="1077472" y="484236"/>
                  <a:pt x="1067402" y="454009"/>
                </a:cubicBezTo>
                <a:cubicBezTo>
                  <a:pt x="1067402" y="454009"/>
                  <a:pt x="1067402" y="454009"/>
                  <a:pt x="1097611" y="443932"/>
                </a:cubicBezTo>
                <a:cubicBezTo>
                  <a:pt x="1097611" y="443932"/>
                  <a:pt x="1097611" y="443932"/>
                  <a:pt x="1097611" y="464084"/>
                </a:cubicBezTo>
                <a:cubicBezTo>
                  <a:pt x="1097611" y="464084"/>
                  <a:pt x="1097611" y="464084"/>
                  <a:pt x="1087541" y="464084"/>
                </a:cubicBezTo>
                <a:cubicBezTo>
                  <a:pt x="1087541" y="464084"/>
                  <a:pt x="1087541" y="464084"/>
                  <a:pt x="1087541" y="469123"/>
                </a:cubicBezTo>
                <a:cubicBezTo>
                  <a:pt x="1087541" y="469123"/>
                  <a:pt x="1087541" y="469123"/>
                  <a:pt x="1097611" y="474161"/>
                </a:cubicBezTo>
                <a:cubicBezTo>
                  <a:pt x="1112716" y="479199"/>
                  <a:pt x="1107682" y="459046"/>
                  <a:pt x="1122785" y="459046"/>
                </a:cubicBezTo>
                <a:cubicBezTo>
                  <a:pt x="1122785" y="459046"/>
                  <a:pt x="1122785" y="459046"/>
                  <a:pt x="1127821" y="464084"/>
                </a:cubicBezTo>
                <a:cubicBezTo>
                  <a:pt x="1127821" y="464084"/>
                  <a:pt x="1127821" y="464084"/>
                  <a:pt x="1097611" y="494314"/>
                </a:cubicBezTo>
                <a:cubicBezTo>
                  <a:pt x="1097611" y="494314"/>
                  <a:pt x="1097611" y="494314"/>
                  <a:pt x="1077472" y="494314"/>
                </a:cubicBezTo>
                <a:cubicBezTo>
                  <a:pt x="1077472" y="494314"/>
                  <a:pt x="1077472" y="494314"/>
                  <a:pt x="1072436" y="499352"/>
                </a:cubicBezTo>
                <a:cubicBezTo>
                  <a:pt x="1072436" y="504389"/>
                  <a:pt x="1077472" y="509428"/>
                  <a:pt x="1082507" y="529580"/>
                </a:cubicBezTo>
                <a:cubicBezTo>
                  <a:pt x="1082507" y="529580"/>
                  <a:pt x="1082507" y="529580"/>
                  <a:pt x="1067402" y="529580"/>
                </a:cubicBezTo>
                <a:cubicBezTo>
                  <a:pt x="1067402" y="529580"/>
                  <a:pt x="1067402" y="529580"/>
                  <a:pt x="1057333" y="554771"/>
                </a:cubicBezTo>
                <a:cubicBezTo>
                  <a:pt x="1057333" y="554771"/>
                  <a:pt x="1057333" y="554771"/>
                  <a:pt x="1077472" y="564846"/>
                </a:cubicBezTo>
                <a:cubicBezTo>
                  <a:pt x="1077472" y="564846"/>
                  <a:pt x="1077472" y="564846"/>
                  <a:pt x="1062367" y="574923"/>
                </a:cubicBezTo>
                <a:cubicBezTo>
                  <a:pt x="1062367" y="574923"/>
                  <a:pt x="1062367" y="574923"/>
                  <a:pt x="1077472" y="579962"/>
                </a:cubicBezTo>
                <a:cubicBezTo>
                  <a:pt x="1077472" y="579962"/>
                  <a:pt x="1077472" y="579962"/>
                  <a:pt x="1127821" y="544694"/>
                </a:cubicBezTo>
                <a:cubicBezTo>
                  <a:pt x="1127821" y="544694"/>
                  <a:pt x="1127821" y="544694"/>
                  <a:pt x="1152995" y="524541"/>
                </a:cubicBezTo>
                <a:cubicBezTo>
                  <a:pt x="1158031" y="524541"/>
                  <a:pt x="1158031" y="524541"/>
                  <a:pt x="1163065" y="529580"/>
                </a:cubicBezTo>
                <a:cubicBezTo>
                  <a:pt x="1163065" y="529580"/>
                  <a:pt x="1163065" y="529580"/>
                  <a:pt x="1137890" y="554771"/>
                </a:cubicBezTo>
                <a:cubicBezTo>
                  <a:pt x="1137890" y="554771"/>
                  <a:pt x="1137890" y="554771"/>
                  <a:pt x="1163065" y="569885"/>
                </a:cubicBezTo>
                <a:cubicBezTo>
                  <a:pt x="1163065" y="569885"/>
                  <a:pt x="1163065" y="569885"/>
                  <a:pt x="1188239" y="564846"/>
                </a:cubicBezTo>
                <a:cubicBezTo>
                  <a:pt x="1188239" y="564846"/>
                  <a:pt x="1188239" y="564846"/>
                  <a:pt x="1188239" y="574923"/>
                </a:cubicBezTo>
                <a:cubicBezTo>
                  <a:pt x="1193275" y="584999"/>
                  <a:pt x="1198309" y="605151"/>
                  <a:pt x="1228519" y="549732"/>
                </a:cubicBezTo>
                <a:cubicBezTo>
                  <a:pt x="1228519" y="549732"/>
                  <a:pt x="1228519" y="549732"/>
                  <a:pt x="1258728" y="529580"/>
                </a:cubicBezTo>
                <a:cubicBezTo>
                  <a:pt x="1258728" y="529580"/>
                  <a:pt x="1258728" y="529580"/>
                  <a:pt x="1278868" y="534618"/>
                </a:cubicBezTo>
                <a:cubicBezTo>
                  <a:pt x="1283902" y="514466"/>
                  <a:pt x="1288938" y="534618"/>
                  <a:pt x="1319148" y="514466"/>
                </a:cubicBezTo>
                <a:cubicBezTo>
                  <a:pt x="1319148" y="514466"/>
                  <a:pt x="1319148" y="514466"/>
                  <a:pt x="1309078" y="504389"/>
                </a:cubicBezTo>
                <a:cubicBezTo>
                  <a:pt x="1309078" y="504389"/>
                  <a:pt x="1309078" y="504389"/>
                  <a:pt x="1263763" y="519504"/>
                </a:cubicBezTo>
                <a:cubicBezTo>
                  <a:pt x="1258728" y="519504"/>
                  <a:pt x="1299007" y="504389"/>
                  <a:pt x="1283902" y="499352"/>
                </a:cubicBezTo>
                <a:cubicBezTo>
                  <a:pt x="1283902" y="499352"/>
                  <a:pt x="1283902" y="499352"/>
                  <a:pt x="1288938" y="494314"/>
                </a:cubicBezTo>
                <a:cubicBezTo>
                  <a:pt x="1288938" y="499352"/>
                  <a:pt x="1293973" y="479199"/>
                  <a:pt x="1293973" y="504389"/>
                </a:cubicBezTo>
                <a:cubicBezTo>
                  <a:pt x="1293973" y="504389"/>
                  <a:pt x="1293973" y="504389"/>
                  <a:pt x="1319148" y="494314"/>
                </a:cubicBezTo>
                <a:cubicBezTo>
                  <a:pt x="1319148" y="494314"/>
                  <a:pt x="1319148" y="494314"/>
                  <a:pt x="1389636" y="479199"/>
                </a:cubicBezTo>
                <a:cubicBezTo>
                  <a:pt x="1389636" y="479199"/>
                  <a:pt x="1389636" y="479199"/>
                  <a:pt x="1384600" y="464084"/>
                </a:cubicBezTo>
                <a:cubicBezTo>
                  <a:pt x="1384600" y="464084"/>
                  <a:pt x="1384600" y="464084"/>
                  <a:pt x="1404741" y="469123"/>
                </a:cubicBezTo>
                <a:cubicBezTo>
                  <a:pt x="1409776" y="469123"/>
                  <a:pt x="1429916" y="448970"/>
                  <a:pt x="1434950" y="443932"/>
                </a:cubicBezTo>
                <a:cubicBezTo>
                  <a:pt x="1434950" y="443932"/>
                  <a:pt x="1434950" y="443932"/>
                  <a:pt x="1394671" y="428818"/>
                </a:cubicBezTo>
                <a:cubicBezTo>
                  <a:pt x="1394671" y="428818"/>
                  <a:pt x="1394671" y="428818"/>
                  <a:pt x="1359426" y="433856"/>
                </a:cubicBezTo>
                <a:cubicBezTo>
                  <a:pt x="1359426" y="433856"/>
                  <a:pt x="1359426" y="433856"/>
                  <a:pt x="1354392" y="438893"/>
                </a:cubicBezTo>
                <a:cubicBezTo>
                  <a:pt x="1354392" y="438893"/>
                  <a:pt x="1354392" y="438893"/>
                  <a:pt x="1354392" y="443932"/>
                </a:cubicBezTo>
                <a:cubicBezTo>
                  <a:pt x="1354392" y="443932"/>
                  <a:pt x="1354392" y="443932"/>
                  <a:pt x="1349356" y="454009"/>
                </a:cubicBezTo>
                <a:cubicBezTo>
                  <a:pt x="1349356" y="454009"/>
                  <a:pt x="1344322" y="459046"/>
                  <a:pt x="1334251" y="459046"/>
                </a:cubicBezTo>
                <a:cubicBezTo>
                  <a:pt x="1334251" y="454009"/>
                  <a:pt x="1344322" y="448970"/>
                  <a:pt x="1344322" y="443932"/>
                </a:cubicBezTo>
                <a:cubicBezTo>
                  <a:pt x="1344322" y="443932"/>
                  <a:pt x="1344322" y="443932"/>
                  <a:pt x="1288938" y="438893"/>
                </a:cubicBezTo>
                <a:cubicBezTo>
                  <a:pt x="1288938" y="438893"/>
                  <a:pt x="1288938" y="438893"/>
                  <a:pt x="1273833" y="438893"/>
                </a:cubicBezTo>
                <a:cubicBezTo>
                  <a:pt x="1273833" y="438893"/>
                  <a:pt x="1273833" y="438893"/>
                  <a:pt x="1263763" y="454009"/>
                </a:cubicBezTo>
                <a:cubicBezTo>
                  <a:pt x="1263763" y="454009"/>
                  <a:pt x="1263763" y="454009"/>
                  <a:pt x="1152995" y="469123"/>
                </a:cubicBezTo>
                <a:cubicBezTo>
                  <a:pt x="1152995" y="469123"/>
                  <a:pt x="1152995" y="469123"/>
                  <a:pt x="1137890" y="443932"/>
                </a:cubicBezTo>
                <a:cubicBezTo>
                  <a:pt x="1137890" y="443932"/>
                  <a:pt x="1137890" y="443932"/>
                  <a:pt x="1122785" y="454009"/>
                </a:cubicBezTo>
                <a:cubicBezTo>
                  <a:pt x="1122785" y="454009"/>
                  <a:pt x="1122785" y="454009"/>
                  <a:pt x="1122785" y="438893"/>
                </a:cubicBezTo>
                <a:cubicBezTo>
                  <a:pt x="1122785" y="438893"/>
                  <a:pt x="1122785" y="438893"/>
                  <a:pt x="1087541" y="428818"/>
                </a:cubicBezTo>
                <a:cubicBezTo>
                  <a:pt x="1087541" y="428818"/>
                  <a:pt x="1087541" y="428818"/>
                  <a:pt x="1047262" y="428818"/>
                </a:cubicBezTo>
                <a:cubicBezTo>
                  <a:pt x="1047262" y="428818"/>
                  <a:pt x="1047262" y="428818"/>
                  <a:pt x="1057333" y="454009"/>
                </a:cubicBezTo>
                <a:cubicBezTo>
                  <a:pt x="1057333" y="454009"/>
                  <a:pt x="1057333" y="454009"/>
                  <a:pt x="1001948" y="438893"/>
                </a:cubicBezTo>
                <a:cubicBezTo>
                  <a:pt x="1001948" y="438893"/>
                  <a:pt x="1001948" y="438893"/>
                  <a:pt x="991879" y="428818"/>
                </a:cubicBezTo>
                <a:cubicBezTo>
                  <a:pt x="991879" y="428818"/>
                  <a:pt x="991879" y="428818"/>
                  <a:pt x="1017053" y="403627"/>
                </a:cubicBezTo>
                <a:cubicBezTo>
                  <a:pt x="1017053" y="403627"/>
                  <a:pt x="1017053" y="403627"/>
                  <a:pt x="1001948" y="393551"/>
                </a:cubicBezTo>
                <a:cubicBezTo>
                  <a:pt x="1001948" y="393551"/>
                  <a:pt x="1001948" y="393551"/>
                  <a:pt x="986843" y="398588"/>
                </a:cubicBezTo>
                <a:cubicBezTo>
                  <a:pt x="986843" y="398588"/>
                  <a:pt x="986843" y="398588"/>
                  <a:pt x="981809" y="428818"/>
                </a:cubicBezTo>
                <a:cubicBezTo>
                  <a:pt x="941530" y="469123"/>
                  <a:pt x="1017053" y="408665"/>
                  <a:pt x="1006984" y="479199"/>
                </a:cubicBezTo>
                <a:cubicBezTo>
                  <a:pt x="1006984" y="479199"/>
                  <a:pt x="1006984" y="479199"/>
                  <a:pt x="966704" y="454009"/>
                </a:cubicBezTo>
                <a:cubicBezTo>
                  <a:pt x="966704" y="454009"/>
                  <a:pt x="966704" y="454009"/>
                  <a:pt x="961669" y="464084"/>
                </a:cubicBezTo>
                <a:cubicBezTo>
                  <a:pt x="961669" y="464084"/>
                  <a:pt x="961669" y="464084"/>
                  <a:pt x="951599" y="454009"/>
                </a:cubicBezTo>
                <a:cubicBezTo>
                  <a:pt x="951599" y="454009"/>
                  <a:pt x="951599" y="454009"/>
                  <a:pt x="931460" y="464084"/>
                </a:cubicBezTo>
                <a:cubicBezTo>
                  <a:pt x="931460" y="464084"/>
                  <a:pt x="931460" y="464084"/>
                  <a:pt x="886145" y="454009"/>
                </a:cubicBezTo>
                <a:cubicBezTo>
                  <a:pt x="886145" y="454009"/>
                  <a:pt x="886145" y="454009"/>
                  <a:pt x="860970" y="469123"/>
                </a:cubicBezTo>
                <a:cubicBezTo>
                  <a:pt x="860970" y="469123"/>
                  <a:pt x="860970" y="469123"/>
                  <a:pt x="850901" y="464084"/>
                </a:cubicBezTo>
                <a:cubicBezTo>
                  <a:pt x="850901" y="464084"/>
                  <a:pt x="850901" y="464084"/>
                  <a:pt x="830762" y="479199"/>
                </a:cubicBezTo>
                <a:cubicBezTo>
                  <a:pt x="830762" y="474161"/>
                  <a:pt x="830762" y="464084"/>
                  <a:pt x="815657" y="454009"/>
                </a:cubicBezTo>
                <a:cubicBezTo>
                  <a:pt x="815657" y="454009"/>
                  <a:pt x="815657" y="454009"/>
                  <a:pt x="820691" y="438893"/>
                </a:cubicBezTo>
                <a:cubicBezTo>
                  <a:pt x="820691" y="438893"/>
                  <a:pt x="820691" y="438893"/>
                  <a:pt x="850901" y="438893"/>
                </a:cubicBezTo>
                <a:cubicBezTo>
                  <a:pt x="845865" y="443932"/>
                  <a:pt x="881111" y="454009"/>
                  <a:pt x="845865" y="433856"/>
                </a:cubicBezTo>
                <a:cubicBezTo>
                  <a:pt x="845865" y="433856"/>
                  <a:pt x="845865" y="433856"/>
                  <a:pt x="876075" y="403627"/>
                </a:cubicBezTo>
                <a:cubicBezTo>
                  <a:pt x="876075" y="403627"/>
                  <a:pt x="876075" y="403627"/>
                  <a:pt x="845865" y="378436"/>
                </a:cubicBezTo>
                <a:cubicBezTo>
                  <a:pt x="845865" y="378436"/>
                  <a:pt x="845865" y="378436"/>
                  <a:pt x="845865" y="363322"/>
                </a:cubicBezTo>
                <a:cubicBezTo>
                  <a:pt x="845865" y="363322"/>
                  <a:pt x="845865" y="363322"/>
                  <a:pt x="810621" y="353246"/>
                </a:cubicBezTo>
                <a:cubicBezTo>
                  <a:pt x="810621" y="353246"/>
                  <a:pt x="810621" y="353246"/>
                  <a:pt x="830762" y="333094"/>
                </a:cubicBezTo>
                <a:cubicBezTo>
                  <a:pt x="830762" y="333094"/>
                  <a:pt x="830762" y="333094"/>
                  <a:pt x="795516" y="333094"/>
                </a:cubicBezTo>
                <a:cubicBezTo>
                  <a:pt x="795516" y="333094"/>
                  <a:pt x="795516" y="333094"/>
                  <a:pt x="800552" y="328055"/>
                </a:cubicBezTo>
                <a:cubicBezTo>
                  <a:pt x="810621" y="323017"/>
                  <a:pt x="820691" y="312940"/>
                  <a:pt x="845865" y="302864"/>
                </a:cubicBezTo>
                <a:cubicBezTo>
                  <a:pt x="845865" y="302864"/>
                  <a:pt x="845865" y="302864"/>
                  <a:pt x="835796" y="287751"/>
                </a:cubicBezTo>
                <a:cubicBezTo>
                  <a:pt x="835796" y="287751"/>
                  <a:pt x="835796" y="287751"/>
                  <a:pt x="815657" y="292789"/>
                </a:cubicBezTo>
                <a:cubicBezTo>
                  <a:pt x="815657" y="292789"/>
                  <a:pt x="815657" y="292789"/>
                  <a:pt x="805587" y="282712"/>
                </a:cubicBezTo>
                <a:cubicBezTo>
                  <a:pt x="805587" y="282712"/>
                  <a:pt x="805587" y="282712"/>
                  <a:pt x="714959" y="287751"/>
                </a:cubicBezTo>
                <a:cubicBezTo>
                  <a:pt x="714959" y="287751"/>
                  <a:pt x="714959" y="287751"/>
                  <a:pt x="770342" y="267598"/>
                </a:cubicBezTo>
                <a:cubicBezTo>
                  <a:pt x="765308" y="272635"/>
                  <a:pt x="775377" y="302864"/>
                  <a:pt x="780413" y="252483"/>
                </a:cubicBezTo>
                <a:cubicBezTo>
                  <a:pt x="780413" y="252483"/>
                  <a:pt x="780413" y="252483"/>
                  <a:pt x="800552" y="272635"/>
                </a:cubicBezTo>
                <a:cubicBezTo>
                  <a:pt x="800552" y="272635"/>
                  <a:pt x="800552" y="272635"/>
                  <a:pt x="866006" y="267598"/>
                </a:cubicBezTo>
                <a:cubicBezTo>
                  <a:pt x="866006" y="267598"/>
                  <a:pt x="866006" y="267598"/>
                  <a:pt x="855936" y="242407"/>
                </a:cubicBezTo>
                <a:cubicBezTo>
                  <a:pt x="855936" y="242407"/>
                  <a:pt x="855936" y="242407"/>
                  <a:pt x="830762" y="237369"/>
                </a:cubicBezTo>
                <a:cubicBezTo>
                  <a:pt x="830762" y="237369"/>
                  <a:pt x="830762" y="237369"/>
                  <a:pt x="855936" y="227293"/>
                </a:cubicBezTo>
                <a:cubicBezTo>
                  <a:pt x="855936" y="227293"/>
                  <a:pt x="855936" y="227293"/>
                  <a:pt x="850901" y="202102"/>
                </a:cubicBezTo>
                <a:cubicBezTo>
                  <a:pt x="835796" y="197064"/>
                  <a:pt x="830762" y="207141"/>
                  <a:pt x="820691" y="202102"/>
                </a:cubicBezTo>
                <a:cubicBezTo>
                  <a:pt x="820691" y="202102"/>
                  <a:pt x="820691" y="202102"/>
                  <a:pt x="820691" y="181950"/>
                </a:cubicBezTo>
                <a:cubicBezTo>
                  <a:pt x="820691" y="181950"/>
                  <a:pt x="820691" y="181950"/>
                  <a:pt x="830762" y="156759"/>
                </a:cubicBezTo>
                <a:cubicBezTo>
                  <a:pt x="830762" y="156759"/>
                  <a:pt x="830762" y="156759"/>
                  <a:pt x="810621" y="156759"/>
                </a:cubicBezTo>
                <a:cubicBezTo>
                  <a:pt x="820691" y="151720"/>
                  <a:pt x="830762" y="141645"/>
                  <a:pt x="850901" y="126529"/>
                </a:cubicBezTo>
                <a:cubicBezTo>
                  <a:pt x="850901" y="126529"/>
                  <a:pt x="850901" y="126529"/>
                  <a:pt x="906285" y="126529"/>
                </a:cubicBezTo>
                <a:cubicBezTo>
                  <a:pt x="906285" y="126529"/>
                  <a:pt x="906285" y="126529"/>
                  <a:pt x="961669" y="126529"/>
                </a:cubicBezTo>
                <a:cubicBezTo>
                  <a:pt x="961669" y="126529"/>
                  <a:pt x="961669" y="126529"/>
                  <a:pt x="961669" y="116454"/>
                </a:cubicBezTo>
                <a:cubicBezTo>
                  <a:pt x="961669" y="116454"/>
                  <a:pt x="961669" y="116454"/>
                  <a:pt x="986843" y="116454"/>
                </a:cubicBezTo>
                <a:cubicBezTo>
                  <a:pt x="986843" y="116454"/>
                  <a:pt x="986843" y="116454"/>
                  <a:pt x="989360" y="113934"/>
                </a:cubicBezTo>
                <a:lnTo>
                  <a:pt x="990525" y="112771"/>
                </a:lnTo>
                <a:lnTo>
                  <a:pt x="993530" y="113306"/>
                </a:lnTo>
                <a:cubicBezTo>
                  <a:pt x="1000059" y="110471"/>
                  <a:pt x="1013276" y="103859"/>
                  <a:pt x="1037192" y="91263"/>
                </a:cubicBezTo>
                <a:cubicBezTo>
                  <a:pt x="1037192" y="91263"/>
                  <a:pt x="1037192" y="91263"/>
                  <a:pt x="1027123" y="76149"/>
                </a:cubicBezTo>
                <a:cubicBezTo>
                  <a:pt x="1027123" y="76149"/>
                  <a:pt x="1027123" y="76149"/>
                  <a:pt x="1082507" y="86225"/>
                </a:cubicBezTo>
                <a:cubicBezTo>
                  <a:pt x="1082507" y="86225"/>
                  <a:pt x="1082507" y="86225"/>
                  <a:pt x="1107682" y="71111"/>
                </a:cubicBezTo>
                <a:cubicBezTo>
                  <a:pt x="1107682" y="76149"/>
                  <a:pt x="1097611" y="86225"/>
                  <a:pt x="1127821" y="76149"/>
                </a:cubicBezTo>
                <a:cubicBezTo>
                  <a:pt x="1127821" y="76149"/>
                  <a:pt x="1127821" y="76149"/>
                  <a:pt x="1127821" y="61035"/>
                </a:cubicBezTo>
                <a:cubicBezTo>
                  <a:pt x="1127821" y="61035"/>
                  <a:pt x="1127821" y="61035"/>
                  <a:pt x="1067402" y="50958"/>
                </a:cubicBezTo>
                <a:cubicBezTo>
                  <a:pt x="1067402" y="50958"/>
                  <a:pt x="1067402" y="50958"/>
                  <a:pt x="1047262" y="61035"/>
                </a:cubicBezTo>
                <a:cubicBezTo>
                  <a:pt x="1047262" y="61035"/>
                  <a:pt x="1047262" y="61035"/>
                  <a:pt x="1027123" y="50958"/>
                </a:cubicBezTo>
                <a:cubicBezTo>
                  <a:pt x="1027123" y="50958"/>
                  <a:pt x="1027123" y="50958"/>
                  <a:pt x="991879" y="61035"/>
                </a:cubicBezTo>
                <a:cubicBezTo>
                  <a:pt x="991879" y="61035"/>
                  <a:pt x="991879" y="61035"/>
                  <a:pt x="946564" y="45920"/>
                </a:cubicBezTo>
                <a:cubicBezTo>
                  <a:pt x="946564" y="50958"/>
                  <a:pt x="946564" y="55997"/>
                  <a:pt x="946564" y="55997"/>
                </a:cubicBezTo>
                <a:cubicBezTo>
                  <a:pt x="941530" y="55997"/>
                  <a:pt x="931460" y="61035"/>
                  <a:pt x="921389" y="66072"/>
                </a:cubicBezTo>
                <a:cubicBezTo>
                  <a:pt x="921389" y="66072"/>
                  <a:pt x="921389" y="66072"/>
                  <a:pt x="871040" y="55997"/>
                </a:cubicBezTo>
                <a:cubicBezTo>
                  <a:pt x="871040" y="50958"/>
                  <a:pt x="866006" y="40883"/>
                  <a:pt x="866006" y="35844"/>
                </a:cubicBezTo>
                <a:cubicBezTo>
                  <a:pt x="866006" y="35844"/>
                  <a:pt x="866006" y="35844"/>
                  <a:pt x="810621" y="30806"/>
                </a:cubicBezTo>
                <a:cubicBezTo>
                  <a:pt x="810621" y="30806"/>
                  <a:pt x="810621" y="30806"/>
                  <a:pt x="790482" y="25767"/>
                </a:cubicBezTo>
                <a:cubicBezTo>
                  <a:pt x="790482" y="25767"/>
                  <a:pt x="790482" y="25767"/>
                  <a:pt x="765308" y="35844"/>
                </a:cubicBezTo>
                <a:cubicBezTo>
                  <a:pt x="765308" y="35844"/>
                  <a:pt x="765308" y="35844"/>
                  <a:pt x="790482" y="15692"/>
                </a:cubicBezTo>
                <a:cubicBezTo>
                  <a:pt x="790482" y="15692"/>
                  <a:pt x="790482" y="15692"/>
                  <a:pt x="941530" y="10653"/>
                </a:cubicBezTo>
                <a:cubicBezTo>
                  <a:pt x="941530" y="10653"/>
                  <a:pt x="941530" y="10653"/>
                  <a:pt x="1022087" y="15692"/>
                </a:cubicBezTo>
                <a:cubicBezTo>
                  <a:pt x="1032158" y="15692"/>
                  <a:pt x="1027123" y="-4461"/>
                  <a:pt x="1042228" y="10653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0090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410703" cy="6381268"/>
          </a:xfrm>
          <a:custGeom>
            <a:avLst/>
            <a:gdLst>
              <a:gd name="connsiteX0" fmla="*/ 5648586 w 6410703"/>
              <a:gd name="connsiteY0" fmla="*/ 1112109 h 6381268"/>
              <a:gd name="connsiteX1" fmla="*/ 5652617 w 6410703"/>
              <a:gd name="connsiteY1" fmla="*/ 1116555 h 6381268"/>
              <a:gd name="connsiteX2" fmla="*/ 5651903 w 6410703"/>
              <a:gd name="connsiteY2" fmla="*/ 1117982 h 6381268"/>
              <a:gd name="connsiteX3" fmla="*/ 5636888 w 6410703"/>
              <a:gd name="connsiteY3" fmla="*/ 1091396 h 6381268"/>
              <a:gd name="connsiteX4" fmla="*/ 5648586 w 6410703"/>
              <a:gd name="connsiteY4" fmla="*/ 1112109 h 6381268"/>
              <a:gd name="connsiteX5" fmla="*/ 5641214 w 6410703"/>
              <a:gd name="connsiteY5" fmla="*/ 1103975 h 6381268"/>
              <a:gd name="connsiteX6" fmla="*/ 5636888 w 6410703"/>
              <a:gd name="connsiteY6" fmla="*/ 1091396 h 6381268"/>
              <a:gd name="connsiteX7" fmla="*/ 5201568 w 6410703"/>
              <a:gd name="connsiteY7" fmla="*/ 395812 h 6381268"/>
              <a:gd name="connsiteX8" fmla="*/ 5209087 w 6410703"/>
              <a:gd name="connsiteY8" fmla="*/ 396353 h 6381268"/>
              <a:gd name="connsiteX9" fmla="*/ 5210439 w 6410703"/>
              <a:gd name="connsiteY9" fmla="*/ 397873 h 6381268"/>
              <a:gd name="connsiteX10" fmla="*/ 5207908 w 6410703"/>
              <a:gd name="connsiteY10" fmla="*/ 396746 h 6381268"/>
              <a:gd name="connsiteX11" fmla="*/ 5201568 w 6410703"/>
              <a:gd name="connsiteY11" fmla="*/ 395812 h 6381268"/>
              <a:gd name="connsiteX12" fmla="*/ 4882509 w 6410703"/>
              <a:gd name="connsiteY12" fmla="*/ 135845 h 6381268"/>
              <a:gd name="connsiteX13" fmla="*/ 4895265 w 6410703"/>
              <a:gd name="connsiteY13" fmla="*/ 140920 h 6381268"/>
              <a:gd name="connsiteX14" fmla="*/ 4910256 w 6410703"/>
              <a:gd name="connsiteY14" fmla="*/ 154189 h 6381268"/>
              <a:gd name="connsiteX15" fmla="*/ 4899640 w 6410703"/>
              <a:gd name="connsiteY15" fmla="*/ 151830 h 6381268"/>
              <a:gd name="connsiteX16" fmla="*/ 4881946 w 6410703"/>
              <a:gd name="connsiteY16" fmla="*/ 135319 h 6381268"/>
              <a:gd name="connsiteX17" fmla="*/ 4882509 w 6410703"/>
              <a:gd name="connsiteY17" fmla="*/ 135845 h 6381268"/>
              <a:gd name="connsiteX18" fmla="*/ 4881787 w 6410703"/>
              <a:gd name="connsiteY18" fmla="*/ 135556 h 6381268"/>
              <a:gd name="connsiteX19" fmla="*/ 5007367 w 6410703"/>
              <a:gd name="connsiteY19" fmla="*/ 0 h 6381268"/>
              <a:gd name="connsiteX20" fmla="*/ 5095103 w 6410703"/>
              <a:gd name="connsiteY20" fmla="*/ 0 h 6381268"/>
              <a:gd name="connsiteX21" fmla="*/ 5105284 w 6410703"/>
              <a:gd name="connsiteY21" fmla="*/ 9519 h 6381268"/>
              <a:gd name="connsiteX22" fmla="*/ 5099446 w 6410703"/>
              <a:gd name="connsiteY22" fmla="*/ 0 h 6381268"/>
              <a:gd name="connsiteX23" fmla="*/ 5141796 w 6410703"/>
              <a:gd name="connsiteY23" fmla="*/ 0 h 6381268"/>
              <a:gd name="connsiteX24" fmla="*/ 5181563 w 6410703"/>
              <a:gd name="connsiteY24" fmla="*/ 34286 h 6381268"/>
              <a:gd name="connsiteX25" fmla="*/ 5221670 w 6410703"/>
              <a:gd name="connsiteY25" fmla="*/ 59839 h 6381268"/>
              <a:gd name="connsiteX26" fmla="*/ 5205943 w 6410703"/>
              <a:gd name="connsiteY26" fmla="*/ 56694 h 6381268"/>
              <a:gd name="connsiteX27" fmla="*/ 5234253 w 6410703"/>
              <a:gd name="connsiteY27" fmla="*/ 72419 h 6381268"/>
              <a:gd name="connsiteX28" fmla="*/ 5312893 w 6410703"/>
              <a:gd name="connsiteY28" fmla="*/ 151044 h 6381268"/>
              <a:gd name="connsiteX29" fmla="*/ 5347494 w 6410703"/>
              <a:gd name="connsiteY29" fmla="*/ 226523 h 6381268"/>
              <a:gd name="connsiteX30" fmla="*/ 5382095 w 6410703"/>
              <a:gd name="connsiteY30" fmla="*/ 245393 h 6381268"/>
              <a:gd name="connsiteX31" fmla="*/ 5344348 w 6410703"/>
              <a:gd name="connsiteY31" fmla="*/ 198218 h 6381268"/>
              <a:gd name="connsiteX32" fmla="*/ 5309746 w 6410703"/>
              <a:gd name="connsiteY32" fmla="*/ 157334 h 6381268"/>
              <a:gd name="connsiteX33" fmla="*/ 5369513 w 6410703"/>
              <a:gd name="connsiteY33" fmla="*/ 207654 h 6381268"/>
              <a:gd name="connsiteX34" fmla="*/ 5265709 w 6410703"/>
              <a:gd name="connsiteY34" fmla="*/ 91288 h 6381268"/>
              <a:gd name="connsiteX35" fmla="*/ 5204762 w 6410703"/>
              <a:gd name="connsiteY35" fmla="*/ 29568 h 6381268"/>
              <a:gd name="connsiteX36" fmla="*/ 5178168 w 6410703"/>
              <a:gd name="connsiteY36" fmla="*/ 0 h 6381268"/>
              <a:gd name="connsiteX37" fmla="*/ 5362434 w 6410703"/>
              <a:gd name="connsiteY37" fmla="*/ 0 h 6381268"/>
              <a:gd name="connsiteX38" fmla="*/ 5373248 w 6410703"/>
              <a:gd name="connsiteY38" fmla="*/ 14040 h 6381268"/>
              <a:gd name="connsiteX39" fmla="*/ 5394678 w 6410703"/>
              <a:gd name="connsiteY39" fmla="*/ 34678 h 6381268"/>
              <a:gd name="connsiteX40" fmla="*/ 5375804 w 6410703"/>
              <a:gd name="connsiteY40" fmla="*/ 31533 h 6381268"/>
              <a:gd name="connsiteX41" fmla="*/ 5451298 w 6410703"/>
              <a:gd name="connsiteY41" fmla="*/ 110158 h 6381268"/>
              <a:gd name="connsiteX42" fmla="*/ 5441861 w 6410703"/>
              <a:gd name="connsiteY42" fmla="*/ 94433 h 6381268"/>
              <a:gd name="connsiteX43" fmla="*/ 5482754 w 6410703"/>
              <a:gd name="connsiteY43" fmla="*/ 125883 h 6381268"/>
              <a:gd name="connsiteX44" fmla="*/ 5473318 w 6410703"/>
              <a:gd name="connsiteY44" fmla="*/ 125883 h 6381268"/>
              <a:gd name="connsiteX45" fmla="*/ 5558248 w 6410703"/>
              <a:gd name="connsiteY45" fmla="*/ 239103 h 6381268"/>
              <a:gd name="connsiteX46" fmla="*/ 5665198 w 6410703"/>
              <a:gd name="connsiteY46" fmla="*/ 358612 h 6381268"/>
              <a:gd name="connsiteX47" fmla="*/ 5734402 w 6410703"/>
              <a:gd name="connsiteY47" fmla="*/ 474977 h 6381268"/>
              <a:gd name="connsiteX48" fmla="*/ 5800459 w 6410703"/>
              <a:gd name="connsiteY48" fmla="*/ 563037 h 6381268"/>
              <a:gd name="connsiteX49" fmla="*/ 5853934 w 6410703"/>
              <a:gd name="connsiteY49" fmla="*/ 644807 h 6381268"/>
              <a:gd name="connsiteX50" fmla="*/ 5746984 w 6410703"/>
              <a:gd name="connsiteY50" fmla="*/ 500137 h 6381268"/>
              <a:gd name="connsiteX51" fmla="*/ 5731255 w 6410703"/>
              <a:gd name="connsiteY51" fmla="*/ 490702 h 6381268"/>
              <a:gd name="connsiteX52" fmla="*/ 5803604 w 6410703"/>
              <a:gd name="connsiteY52" fmla="*/ 591341 h 6381268"/>
              <a:gd name="connsiteX53" fmla="*/ 5784730 w 6410703"/>
              <a:gd name="connsiteY53" fmla="*/ 588197 h 6381268"/>
              <a:gd name="connsiteX54" fmla="*/ 5831914 w 6410703"/>
              <a:gd name="connsiteY54" fmla="*/ 635372 h 6381268"/>
              <a:gd name="connsiteX55" fmla="*/ 5803604 w 6410703"/>
              <a:gd name="connsiteY55" fmla="*/ 616502 h 6381268"/>
              <a:gd name="connsiteX56" fmla="*/ 5894827 w 6410703"/>
              <a:gd name="connsiteY56" fmla="*/ 751736 h 6381268"/>
              <a:gd name="connsiteX57" fmla="*/ 5891680 w 6410703"/>
              <a:gd name="connsiteY57" fmla="*/ 720287 h 6381268"/>
              <a:gd name="connsiteX58" fmla="*/ 5907409 w 6410703"/>
              <a:gd name="connsiteY58" fmla="*/ 761172 h 6381268"/>
              <a:gd name="connsiteX59" fmla="*/ 5919992 w 6410703"/>
              <a:gd name="connsiteY59" fmla="*/ 764317 h 6381268"/>
              <a:gd name="connsiteX60" fmla="*/ 5967176 w 6410703"/>
              <a:gd name="connsiteY60" fmla="*/ 924711 h 6381268"/>
              <a:gd name="connsiteX61" fmla="*/ 6014359 w 6410703"/>
              <a:gd name="connsiteY61" fmla="*/ 1028496 h 6381268"/>
              <a:gd name="connsiteX62" fmla="*/ 6036378 w 6410703"/>
              <a:gd name="connsiteY62" fmla="*/ 1044220 h 6381268"/>
              <a:gd name="connsiteX63" fmla="*/ 6083562 w 6410703"/>
              <a:gd name="connsiteY63" fmla="*/ 1141715 h 6381268"/>
              <a:gd name="connsiteX64" fmla="*/ 6077271 w 6410703"/>
              <a:gd name="connsiteY64" fmla="*/ 1157441 h 6381268"/>
              <a:gd name="connsiteX65" fmla="*/ 6092999 w 6410703"/>
              <a:gd name="connsiteY65" fmla="*/ 1185745 h 6381268"/>
              <a:gd name="connsiteX66" fmla="*/ 6118163 w 6410703"/>
              <a:gd name="connsiteY66" fmla="*/ 1214050 h 6381268"/>
              <a:gd name="connsiteX67" fmla="*/ 6108727 w 6410703"/>
              <a:gd name="connsiteY67" fmla="*/ 1239210 h 6381268"/>
              <a:gd name="connsiteX68" fmla="*/ 6140183 w 6410703"/>
              <a:gd name="connsiteY68" fmla="*/ 1289529 h 6381268"/>
              <a:gd name="connsiteX69" fmla="*/ 6137037 w 6410703"/>
              <a:gd name="connsiteY69" fmla="*/ 1311545 h 6381268"/>
              <a:gd name="connsiteX70" fmla="*/ 6171638 w 6410703"/>
              <a:gd name="connsiteY70" fmla="*/ 1412185 h 6381268"/>
              <a:gd name="connsiteX71" fmla="*/ 6174784 w 6410703"/>
              <a:gd name="connsiteY71" fmla="*/ 1393315 h 6381268"/>
              <a:gd name="connsiteX72" fmla="*/ 6177929 w 6410703"/>
              <a:gd name="connsiteY72" fmla="*/ 1465650 h 6381268"/>
              <a:gd name="connsiteX73" fmla="*/ 6212532 w 6410703"/>
              <a:gd name="connsiteY73" fmla="*/ 1582014 h 6381268"/>
              <a:gd name="connsiteX74" fmla="*/ 6203094 w 6410703"/>
              <a:gd name="connsiteY74" fmla="*/ 1550564 h 6381268"/>
              <a:gd name="connsiteX75" fmla="*/ 6193658 w 6410703"/>
              <a:gd name="connsiteY75" fmla="*/ 1556854 h 6381268"/>
              <a:gd name="connsiteX76" fmla="*/ 6199949 w 6410703"/>
              <a:gd name="connsiteY76" fmla="*/ 1597738 h 6381268"/>
              <a:gd name="connsiteX77" fmla="*/ 6209386 w 6410703"/>
              <a:gd name="connsiteY77" fmla="*/ 1629189 h 6381268"/>
              <a:gd name="connsiteX78" fmla="*/ 6165347 w 6410703"/>
              <a:gd name="connsiteY78" fmla="*/ 1487664 h 6381268"/>
              <a:gd name="connsiteX79" fmla="*/ 6168493 w 6410703"/>
              <a:gd name="connsiteY79" fmla="*/ 1449924 h 6381268"/>
              <a:gd name="connsiteX80" fmla="*/ 6155911 w 6410703"/>
              <a:gd name="connsiteY80" fmla="*/ 1449924 h 6381268"/>
              <a:gd name="connsiteX81" fmla="*/ 6149619 w 6410703"/>
              <a:gd name="connsiteY81" fmla="*/ 1427909 h 6381268"/>
              <a:gd name="connsiteX82" fmla="*/ 6137037 w 6410703"/>
              <a:gd name="connsiteY82" fmla="*/ 1383880 h 6381268"/>
              <a:gd name="connsiteX83" fmla="*/ 6111872 w 6410703"/>
              <a:gd name="connsiteY83" fmla="*/ 1289529 h 6381268"/>
              <a:gd name="connsiteX84" fmla="*/ 6096144 w 6410703"/>
              <a:gd name="connsiteY84" fmla="*/ 1286384 h 6381268"/>
              <a:gd name="connsiteX85" fmla="*/ 6067834 w 6410703"/>
              <a:gd name="connsiteY85" fmla="*/ 1176310 h 6381268"/>
              <a:gd name="connsiteX86" fmla="*/ 6042669 w 6410703"/>
              <a:gd name="connsiteY86" fmla="*/ 1116555 h 6381268"/>
              <a:gd name="connsiteX87" fmla="*/ 6020651 w 6410703"/>
              <a:gd name="connsiteY87" fmla="*/ 1075671 h 6381268"/>
              <a:gd name="connsiteX88" fmla="*/ 5970320 w 6410703"/>
              <a:gd name="connsiteY88" fmla="*/ 953016 h 6381268"/>
              <a:gd name="connsiteX89" fmla="*/ 5901118 w 6410703"/>
              <a:gd name="connsiteY89" fmla="*/ 830361 h 6381268"/>
              <a:gd name="connsiteX90" fmla="*/ 5875953 w 6410703"/>
              <a:gd name="connsiteY90" fmla="*/ 770607 h 6381268"/>
              <a:gd name="connsiteX91" fmla="*/ 5882244 w 6410703"/>
              <a:gd name="connsiteY91" fmla="*/ 751736 h 6381268"/>
              <a:gd name="connsiteX92" fmla="*/ 5869662 w 6410703"/>
              <a:gd name="connsiteY92" fmla="*/ 732866 h 6381268"/>
              <a:gd name="connsiteX93" fmla="*/ 5863370 w 6410703"/>
              <a:gd name="connsiteY93" fmla="*/ 736011 h 6381268"/>
              <a:gd name="connsiteX94" fmla="*/ 5787877 w 6410703"/>
              <a:gd name="connsiteY94" fmla="*/ 616502 h 6381268"/>
              <a:gd name="connsiteX95" fmla="*/ 5690363 w 6410703"/>
              <a:gd name="connsiteY95" fmla="*/ 487557 h 6381268"/>
              <a:gd name="connsiteX96" fmla="*/ 5765858 w 6410703"/>
              <a:gd name="connsiteY96" fmla="*/ 641662 h 6381268"/>
              <a:gd name="connsiteX97" fmla="*/ 5787877 w 6410703"/>
              <a:gd name="connsiteY97" fmla="*/ 651097 h 6381268"/>
              <a:gd name="connsiteX98" fmla="*/ 5791022 w 6410703"/>
              <a:gd name="connsiteY98" fmla="*/ 682547 h 6381268"/>
              <a:gd name="connsiteX99" fmla="*/ 5825624 w 6410703"/>
              <a:gd name="connsiteY99" fmla="*/ 726576 h 6381268"/>
              <a:gd name="connsiteX100" fmla="*/ 5803604 w 6410703"/>
              <a:gd name="connsiteY100" fmla="*/ 704562 h 6381268"/>
              <a:gd name="connsiteX101" fmla="*/ 5835060 w 6410703"/>
              <a:gd name="connsiteY101" fmla="*/ 761172 h 6381268"/>
              <a:gd name="connsiteX102" fmla="*/ 5828769 w 6410703"/>
              <a:gd name="connsiteY102" fmla="*/ 776897 h 6381268"/>
              <a:gd name="connsiteX103" fmla="*/ 5800459 w 6410703"/>
              <a:gd name="connsiteY103" fmla="*/ 717142 h 6381268"/>
              <a:gd name="connsiteX104" fmla="*/ 5775294 w 6410703"/>
              <a:gd name="connsiteY104" fmla="*/ 676258 h 6381268"/>
              <a:gd name="connsiteX105" fmla="*/ 5728110 w 6410703"/>
              <a:gd name="connsiteY105" fmla="*/ 597633 h 6381268"/>
              <a:gd name="connsiteX106" fmla="*/ 5715528 w 6410703"/>
              <a:gd name="connsiteY106" fmla="*/ 597633 h 6381268"/>
              <a:gd name="connsiteX107" fmla="*/ 5769003 w 6410703"/>
              <a:gd name="connsiteY107" fmla="*/ 723432 h 6381268"/>
              <a:gd name="connsiteX108" fmla="*/ 5759567 w 6410703"/>
              <a:gd name="connsiteY108" fmla="*/ 710852 h 6381268"/>
              <a:gd name="connsiteX109" fmla="*/ 5728110 w 6410703"/>
              <a:gd name="connsiteY109" fmla="*/ 644807 h 6381268"/>
              <a:gd name="connsiteX110" fmla="*/ 5687218 w 6410703"/>
              <a:gd name="connsiteY110" fmla="*/ 594486 h 6381268"/>
              <a:gd name="connsiteX111" fmla="*/ 5636888 w 6410703"/>
              <a:gd name="connsiteY111" fmla="*/ 506427 h 6381268"/>
              <a:gd name="connsiteX112" fmla="*/ 5630596 w 6410703"/>
              <a:gd name="connsiteY112" fmla="*/ 512717 h 6381268"/>
              <a:gd name="connsiteX113" fmla="*/ 5611723 w 6410703"/>
              <a:gd name="connsiteY113" fmla="*/ 443528 h 6381268"/>
              <a:gd name="connsiteX114" fmla="*/ 5592850 w 6410703"/>
              <a:gd name="connsiteY114" fmla="*/ 437237 h 6381268"/>
              <a:gd name="connsiteX115" fmla="*/ 5577121 w 6410703"/>
              <a:gd name="connsiteY115" fmla="*/ 408932 h 6381268"/>
              <a:gd name="connsiteX116" fmla="*/ 5589704 w 6410703"/>
              <a:gd name="connsiteY116" fmla="*/ 415222 h 6381268"/>
              <a:gd name="connsiteX117" fmla="*/ 5542520 w 6410703"/>
              <a:gd name="connsiteY117" fmla="*/ 374338 h 6381268"/>
              <a:gd name="connsiteX118" fmla="*/ 5517355 w 6410703"/>
              <a:gd name="connsiteY118" fmla="*/ 317728 h 6381268"/>
              <a:gd name="connsiteX119" fmla="*/ 5514210 w 6410703"/>
              <a:gd name="connsiteY119" fmla="*/ 358612 h 6381268"/>
              <a:gd name="connsiteX120" fmla="*/ 5523646 w 6410703"/>
              <a:gd name="connsiteY120" fmla="*/ 383773 h 6381268"/>
              <a:gd name="connsiteX121" fmla="*/ 5539375 w 6410703"/>
              <a:gd name="connsiteY121" fmla="*/ 377483 h 6381268"/>
              <a:gd name="connsiteX122" fmla="*/ 5668344 w 6410703"/>
              <a:gd name="connsiteY122" fmla="*/ 569327 h 6381268"/>
              <a:gd name="connsiteX123" fmla="*/ 5602286 w 6410703"/>
              <a:gd name="connsiteY123" fmla="*/ 522153 h 6381268"/>
              <a:gd name="connsiteX124" fmla="*/ 5570830 w 6410703"/>
              <a:gd name="connsiteY124" fmla="*/ 474977 h 6381268"/>
              <a:gd name="connsiteX125" fmla="*/ 5564539 w 6410703"/>
              <a:gd name="connsiteY125" fmla="*/ 481267 h 6381268"/>
              <a:gd name="connsiteX126" fmla="*/ 5526793 w 6410703"/>
              <a:gd name="connsiteY126" fmla="*/ 415222 h 6381268"/>
              <a:gd name="connsiteX127" fmla="*/ 5479609 w 6410703"/>
              <a:gd name="connsiteY127" fmla="*/ 364903 h 6381268"/>
              <a:gd name="connsiteX128" fmla="*/ 5526793 w 6410703"/>
              <a:gd name="connsiteY128" fmla="*/ 408932 h 6381268"/>
              <a:gd name="connsiteX129" fmla="*/ 5555103 w 6410703"/>
              <a:gd name="connsiteY129" fmla="*/ 446673 h 6381268"/>
              <a:gd name="connsiteX130" fmla="*/ 5583413 w 6410703"/>
              <a:gd name="connsiteY130" fmla="*/ 484412 h 6381268"/>
              <a:gd name="connsiteX131" fmla="*/ 5498481 w 6410703"/>
              <a:gd name="connsiteY131" fmla="*/ 361757 h 6381268"/>
              <a:gd name="connsiteX132" fmla="*/ 5454444 w 6410703"/>
              <a:gd name="connsiteY132" fmla="*/ 308293 h 6381268"/>
              <a:gd name="connsiteX133" fmla="*/ 5407260 w 6410703"/>
              <a:gd name="connsiteY133" fmla="*/ 248538 h 6381268"/>
              <a:gd name="connsiteX134" fmla="*/ 5407260 w 6410703"/>
              <a:gd name="connsiteY134" fmla="*/ 276842 h 6381268"/>
              <a:gd name="connsiteX135" fmla="*/ 5438716 w 6410703"/>
              <a:gd name="connsiteY135" fmla="*/ 298858 h 6381268"/>
              <a:gd name="connsiteX136" fmla="*/ 5426134 w 6410703"/>
              <a:gd name="connsiteY136" fmla="*/ 292568 h 6381268"/>
              <a:gd name="connsiteX137" fmla="*/ 5482754 w 6410703"/>
              <a:gd name="connsiteY137" fmla="*/ 358612 h 6381268"/>
              <a:gd name="connsiteX138" fmla="*/ 5441861 w 6410703"/>
              <a:gd name="connsiteY138" fmla="*/ 333453 h 6381268"/>
              <a:gd name="connsiteX139" fmla="*/ 5520501 w 6410703"/>
              <a:gd name="connsiteY139" fmla="*/ 437237 h 6381268"/>
              <a:gd name="connsiteX140" fmla="*/ 5602286 w 6410703"/>
              <a:gd name="connsiteY140" fmla="*/ 534733 h 6381268"/>
              <a:gd name="connsiteX141" fmla="*/ 5551956 w 6410703"/>
              <a:gd name="connsiteY141" fmla="*/ 519008 h 6381268"/>
              <a:gd name="connsiteX142" fmla="*/ 5517355 w 6410703"/>
              <a:gd name="connsiteY142" fmla="*/ 449818 h 6381268"/>
              <a:gd name="connsiteX143" fmla="*/ 5473318 w 6410703"/>
              <a:gd name="connsiteY143" fmla="*/ 418367 h 6381268"/>
              <a:gd name="connsiteX144" fmla="*/ 5511064 w 6410703"/>
              <a:gd name="connsiteY144" fmla="*/ 471832 h 6381268"/>
              <a:gd name="connsiteX145" fmla="*/ 5492192 w 6410703"/>
              <a:gd name="connsiteY145" fmla="*/ 456108 h 6381268"/>
              <a:gd name="connsiteX146" fmla="*/ 5504773 w 6410703"/>
              <a:gd name="connsiteY146" fmla="*/ 481267 h 6381268"/>
              <a:gd name="connsiteX147" fmla="*/ 5514210 w 6410703"/>
              <a:gd name="connsiteY147" fmla="*/ 503282 h 6381268"/>
              <a:gd name="connsiteX148" fmla="*/ 5448153 w 6410703"/>
              <a:gd name="connsiteY148" fmla="*/ 415222 h 6381268"/>
              <a:gd name="connsiteX149" fmla="*/ 5448153 w 6410703"/>
              <a:gd name="connsiteY149" fmla="*/ 437237 h 6381268"/>
              <a:gd name="connsiteX150" fmla="*/ 5467026 w 6410703"/>
              <a:gd name="connsiteY150" fmla="*/ 474977 h 6381268"/>
              <a:gd name="connsiteX151" fmla="*/ 5489045 w 6410703"/>
              <a:gd name="connsiteY151" fmla="*/ 484412 h 6381268"/>
              <a:gd name="connsiteX152" fmla="*/ 5507919 w 6410703"/>
              <a:gd name="connsiteY152" fmla="*/ 519008 h 6381268"/>
              <a:gd name="connsiteX153" fmla="*/ 5426134 w 6410703"/>
              <a:gd name="connsiteY153" fmla="*/ 427802 h 6381268"/>
              <a:gd name="connsiteX154" fmla="*/ 5476463 w 6410703"/>
              <a:gd name="connsiteY154" fmla="*/ 509572 h 6381268"/>
              <a:gd name="connsiteX155" fmla="*/ 5514210 w 6410703"/>
              <a:gd name="connsiteY155" fmla="*/ 569327 h 6381268"/>
              <a:gd name="connsiteX156" fmla="*/ 5539375 w 6410703"/>
              <a:gd name="connsiteY156" fmla="*/ 600778 h 6381268"/>
              <a:gd name="connsiteX157" fmla="*/ 5586559 w 6410703"/>
              <a:gd name="connsiteY157" fmla="*/ 673111 h 6381268"/>
              <a:gd name="connsiteX158" fmla="*/ 5548811 w 6410703"/>
              <a:gd name="connsiteY158" fmla="*/ 644807 h 6381268"/>
              <a:gd name="connsiteX159" fmla="*/ 5564539 w 6410703"/>
              <a:gd name="connsiteY159" fmla="*/ 682547 h 6381268"/>
              <a:gd name="connsiteX160" fmla="*/ 5583413 w 6410703"/>
              <a:gd name="connsiteY160" fmla="*/ 685692 h 6381268"/>
              <a:gd name="connsiteX161" fmla="*/ 5677780 w 6410703"/>
              <a:gd name="connsiteY161" fmla="*/ 827216 h 6381268"/>
              <a:gd name="connsiteX162" fmla="*/ 5674635 w 6410703"/>
              <a:gd name="connsiteY162" fmla="*/ 839797 h 6381268"/>
              <a:gd name="connsiteX163" fmla="*/ 5630596 w 6410703"/>
              <a:gd name="connsiteY163" fmla="*/ 786332 h 6381268"/>
              <a:gd name="connsiteX164" fmla="*/ 5602286 w 6410703"/>
              <a:gd name="connsiteY164" fmla="*/ 783187 h 6381268"/>
              <a:gd name="connsiteX165" fmla="*/ 5624305 w 6410703"/>
              <a:gd name="connsiteY165" fmla="*/ 833507 h 6381268"/>
              <a:gd name="connsiteX166" fmla="*/ 5536229 w 6410703"/>
              <a:gd name="connsiteY166" fmla="*/ 701417 h 6381268"/>
              <a:gd name="connsiteX167" fmla="*/ 5492192 w 6410703"/>
              <a:gd name="connsiteY167" fmla="*/ 669966 h 6381268"/>
              <a:gd name="connsiteX168" fmla="*/ 5495336 w 6410703"/>
              <a:gd name="connsiteY168" fmla="*/ 698272 h 6381268"/>
              <a:gd name="connsiteX169" fmla="*/ 5445006 w 6410703"/>
              <a:gd name="connsiteY169" fmla="*/ 635372 h 6381268"/>
              <a:gd name="connsiteX170" fmla="*/ 5451298 w 6410703"/>
              <a:gd name="connsiteY170" fmla="*/ 625937 h 6381268"/>
              <a:gd name="connsiteX171" fmla="*/ 5407260 w 6410703"/>
              <a:gd name="connsiteY171" fmla="*/ 553602 h 6381268"/>
              <a:gd name="connsiteX172" fmla="*/ 5350639 w 6410703"/>
              <a:gd name="connsiteY172" fmla="*/ 481267 h 6381268"/>
              <a:gd name="connsiteX173" fmla="*/ 5347494 w 6410703"/>
              <a:gd name="connsiteY173" fmla="*/ 496992 h 6381268"/>
              <a:gd name="connsiteX174" fmla="*/ 5294019 w 6410703"/>
              <a:gd name="connsiteY174" fmla="*/ 465543 h 6381268"/>
              <a:gd name="connsiteX175" fmla="*/ 5287728 w 6410703"/>
              <a:gd name="connsiteY175" fmla="*/ 440383 h 6381268"/>
              <a:gd name="connsiteX176" fmla="*/ 5232876 w 6410703"/>
              <a:gd name="connsiteY176" fmla="*/ 423134 h 6381268"/>
              <a:gd name="connsiteX177" fmla="*/ 5210439 w 6410703"/>
              <a:gd name="connsiteY177" fmla="*/ 397873 h 6381268"/>
              <a:gd name="connsiteX178" fmla="*/ 5221915 w 6410703"/>
              <a:gd name="connsiteY178" fmla="*/ 402987 h 6381268"/>
              <a:gd name="connsiteX179" fmla="*/ 5237397 w 6410703"/>
              <a:gd name="connsiteY179" fmla="*/ 418367 h 6381268"/>
              <a:gd name="connsiteX180" fmla="*/ 5243689 w 6410703"/>
              <a:gd name="connsiteY180" fmla="*/ 412077 h 6381268"/>
              <a:gd name="connsiteX181" fmla="*/ 5174486 w 6410703"/>
              <a:gd name="connsiteY181" fmla="*/ 342888 h 6381268"/>
              <a:gd name="connsiteX182" fmla="*/ 5165049 w 6410703"/>
              <a:gd name="connsiteY182" fmla="*/ 317728 h 6381268"/>
              <a:gd name="connsiteX183" fmla="*/ 5187069 w 6410703"/>
              <a:gd name="connsiteY183" fmla="*/ 336598 h 6381268"/>
              <a:gd name="connsiteX184" fmla="*/ 5152468 w 6410703"/>
              <a:gd name="connsiteY184" fmla="*/ 295714 h 6381268"/>
              <a:gd name="connsiteX185" fmla="*/ 5139885 w 6410703"/>
              <a:gd name="connsiteY185" fmla="*/ 302003 h 6381268"/>
              <a:gd name="connsiteX186" fmla="*/ 5161904 w 6410703"/>
              <a:gd name="connsiteY186" fmla="*/ 324018 h 6381268"/>
              <a:gd name="connsiteX187" fmla="*/ 5143030 w 6410703"/>
              <a:gd name="connsiteY187" fmla="*/ 286279 h 6381268"/>
              <a:gd name="connsiteX188" fmla="*/ 5051807 w 6410703"/>
              <a:gd name="connsiteY188" fmla="*/ 207654 h 6381268"/>
              <a:gd name="connsiteX189" fmla="*/ 5080119 w 6410703"/>
              <a:gd name="connsiteY189" fmla="*/ 204508 h 6381268"/>
              <a:gd name="connsiteX190" fmla="*/ 5149321 w 6410703"/>
              <a:gd name="connsiteY190" fmla="*/ 276842 h 6381268"/>
              <a:gd name="connsiteX191" fmla="*/ 5149321 w 6410703"/>
              <a:gd name="connsiteY191" fmla="*/ 264263 h 6381268"/>
              <a:gd name="connsiteX192" fmla="*/ 5158759 w 6410703"/>
              <a:gd name="connsiteY192" fmla="*/ 289424 h 6381268"/>
              <a:gd name="connsiteX193" fmla="*/ 5187069 w 6410703"/>
              <a:gd name="connsiteY193" fmla="*/ 314583 h 6381268"/>
              <a:gd name="connsiteX194" fmla="*/ 5240544 w 6410703"/>
              <a:gd name="connsiteY194" fmla="*/ 330308 h 6381268"/>
              <a:gd name="connsiteX195" fmla="*/ 5231106 w 6410703"/>
              <a:gd name="connsiteY195" fmla="*/ 292568 h 6381268"/>
              <a:gd name="connsiteX196" fmla="*/ 5127302 w 6410703"/>
              <a:gd name="connsiteY196" fmla="*/ 176203 h 6381268"/>
              <a:gd name="connsiteX197" fmla="*/ 5010915 w 6410703"/>
              <a:gd name="connsiteY197" fmla="*/ 62984 h 6381268"/>
              <a:gd name="connsiteX198" fmla="*/ 5061245 w 6410703"/>
              <a:gd name="connsiteY198" fmla="*/ 94433 h 6381268"/>
              <a:gd name="connsiteX199" fmla="*/ 5020352 w 6410703"/>
              <a:gd name="connsiteY199" fmla="*/ 47258 h 6381268"/>
              <a:gd name="connsiteX200" fmla="*/ 4995187 w 6410703"/>
              <a:gd name="connsiteY200" fmla="*/ 12664 h 6381268"/>
              <a:gd name="connsiteX201" fmla="*/ 5020352 w 6410703"/>
              <a:gd name="connsiteY201" fmla="*/ 18954 h 6381268"/>
              <a:gd name="connsiteX202" fmla="*/ 4803306 w 6410703"/>
              <a:gd name="connsiteY202" fmla="*/ 0 h 6381268"/>
              <a:gd name="connsiteX203" fmla="*/ 4909806 w 6410703"/>
              <a:gd name="connsiteY203" fmla="*/ 0 h 6381268"/>
              <a:gd name="connsiteX204" fmla="*/ 4909863 w 6410703"/>
              <a:gd name="connsiteY204" fmla="*/ 83 h 6381268"/>
              <a:gd name="connsiteX205" fmla="*/ 4929130 w 6410703"/>
              <a:gd name="connsiteY205" fmla="*/ 37823 h 6381268"/>
              <a:gd name="connsiteX206" fmla="*/ 4998332 w 6410703"/>
              <a:gd name="connsiteY206" fmla="*/ 94433 h 6381268"/>
              <a:gd name="connsiteX207" fmla="*/ 5070681 w 6410703"/>
              <a:gd name="connsiteY207" fmla="*/ 151044 h 6381268"/>
              <a:gd name="connsiteX208" fmla="*/ 5136739 w 6410703"/>
              <a:gd name="connsiteY208" fmla="*/ 213944 h 6381268"/>
              <a:gd name="connsiteX209" fmla="*/ 5139885 w 6410703"/>
              <a:gd name="connsiteY209" fmla="*/ 235958 h 6381268"/>
              <a:gd name="connsiteX210" fmla="*/ 5048662 w 6410703"/>
              <a:gd name="connsiteY210" fmla="*/ 147899 h 6381268"/>
              <a:gd name="connsiteX211" fmla="*/ 4995187 w 6410703"/>
              <a:gd name="connsiteY211" fmla="*/ 100723 h 6381268"/>
              <a:gd name="connsiteX212" fmla="*/ 4941712 w 6410703"/>
              <a:gd name="connsiteY212" fmla="*/ 56694 h 6381268"/>
              <a:gd name="connsiteX213" fmla="*/ 4932276 w 6410703"/>
              <a:gd name="connsiteY213" fmla="*/ 62984 h 6381268"/>
              <a:gd name="connsiteX214" fmla="*/ 4885091 w 6410703"/>
              <a:gd name="connsiteY214" fmla="*/ 22099 h 6381268"/>
              <a:gd name="connsiteX215" fmla="*/ 4973169 w 6410703"/>
              <a:gd name="connsiteY215" fmla="*/ 110158 h 6381268"/>
              <a:gd name="connsiteX216" fmla="*/ 4976314 w 6410703"/>
              <a:gd name="connsiteY216" fmla="*/ 147899 h 6381268"/>
              <a:gd name="connsiteX217" fmla="*/ 4954295 w 6410703"/>
              <a:gd name="connsiteY217" fmla="*/ 113303 h 6381268"/>
              <a:gd name="connsiteX218" fmla="*/ 4834860 w 6410703"/>
              <a:gd name="connsiteY218" fmla="*/ 15563 h 6381268"/>
              <a:gd name="connsiteX219" fmla="*/ 4637032 w 6410703"/>
              <a:gd name="connsiteY219" fmla="*/ 0 h 6381268"/>
              <a:gd name="connsiteX220" fmla="*/ 4743441 w 6410703"/>
              <a:gd name="connsiteY220" fmla="*/ 0 h 6381268"/>
              <a:gd name="connsiteX221" fmla="*/ 4744720 w 6410703"/>
              <a:gd name="connsiteY221" fmla="*/ 477 h 6381268"/>
              <a:gd name="connsiteX222" fmla="*/ 4768705 w 6410703"/>
              <a:gd name="connsiteY222" fmla="*/ 22099 h 6381268"/>
              <a:gd name="connsiteX223" fmla="*/ 4784432 w 6410703"/>
              <a:gd name="connsiteY223" fmla="*/ 9519 h 6381268"/>
              <a:gd name="connsiteX224" fmla="*/ 4806452 w 6410703"/>
              <a:gd name="connsiteY224" fmla="*/ 12664 h 6381268"/>
              <a:gd name="connsiteX225" fmla="*/ 4825326 w 6410703"/>
              <a:gd name="connsiteY225" fmla="*/ 40968 h 6381268"/>
              <a:gd name="connsiteX226" fmla="*/ 4850490 w 6410703"/>
              <a:gd name="connsiteY226" fmla="*/ 100723 h 6381268"/>
              <a:gd name="connsiteX227" fmla="*/ 4828471 w 6410703"/>
              <a:gd name="connsiteY227" fmla="*/ 97578 h 6381268"/>
              <a:gd name="connsiteX228" fmla="*/ 4875261 w 6410703"/>
              <a:gd name="connsiteY228" fmla="*/ 132959 h 6381268"/>
              <a:gd name="connsiteX229" fmla="*/ 4881787 w 6410703"/>
              <a:gd name="connsiteY229" fmla="*/ 135556 h 6381268"/>
              <a:gd name="connsiteX230" fmla="*/ 4881159 w 6410703"/>
              <a:gd name="connsiteY230" fmla="*/ 136497 h 6381268"/>
              <a:gd name="connsiteX231" fmla="*/ 4875655 w 6410703"/>
              <a:gd name="connsiteY231" fmla="*/ 144754 h 6381268"/>
              <a:gd name="connsiteX232" fmla="*/ 4790723 w 6410703"/>
              <a:gd name="connsiteY232" fmla="*/ 88144 h 6381268"/>
              <a:gd name="connsiteX233" fmla="*/ 4850490 w 6410703"/>
              <a:gd name="connsiteY233" fmla="*/ 129029 h 6381268"/>
              <a:gd name="connsiteX234" fmla="*/ 4888237 w 6410703"/>
              <a:gd name="connsiteY234" fmla="*/ 182493 h 6381268"/>
              <a:gd name="connsiteX235" fmla="*/ 4866219 w 6410703"/>
              <a:gd name="connsiteY235" fmla="*/ 185638 h 6381268"/>
              <a:gd name="connsiteX236" fmla="*/ 4853636 w 6410703"/>
              <a:gd name="connsiteY236" fmla="*/ 154189 h 6381268"/>
              <a:gd name="connsiteX237" fmla="*/ 4815888 w 6410703"/>
              <a:gd name="connsiteY237" fmla="*/ 132174 h 6381268"/>
              <a:gd name="connsiteX238" fmla="*/ 4812744 w 6410703"/>
              <a:gd name="connsiteY238" fmla="*/ 119593 h 6381268"/>
              <a:gd name="connsiteX239" fmla="*/ 4762413 w 6410703"/>
              <a:gd name="connsiteY239" fmla="*/ 81854 h 6381268"/>
              <a:gd name="connsiteX240" fmla="*/ 4756122 w 6410703"/>
              <a:gd name="connsiteY240" fmla="*/ 91288 h 6381268"/>
              <a:gd name="connsiteX241" fmla="*/ 4671191 w 6410703"/>
              <a:gd name="connsiteY241" fmla="*/ 25244 h 6381268"/>
              <a:gd name="connsiteX242" fmla="*/ 0 w 6410703"/>
              <a:gd name="connsiteY242" fmla="*/ 0 h 6381268"/>
              <a:gd name="connsiteX243" fmla="*/ 4561025 w 6410703"/>
              <a:gd name="connsiteY243" fmla="*/ 0 h 6381268"/>
              <a:gd name="connsiteX244" fmla="*/ 4664114 w 6410703"/>
              <a:gd name="connsiteY244" fmla="*/ 68684 h 6381268"/>
              <a:gd name="connsiteX245" fmla="*/ 5265709 w 6410703"/>
              <a:gd name="connsiteY245" fmla="*/ 654242 h 6381268"/>
              <a:gd name="connsiteX246" fmla="*/ 5294019 w 6410703"/>
              <a:gd name="connsiteY246" fmla="*/ 682547 h 6381268"/>
              <a:gd name="connsiteX247" fmla="*/ 5287728 w 6410703"/>
              <a:gd name="connsiteY247" fmla="*/ 685692 h 6381268"/>
              <a:gd name="connsiteX248" fmla="*/ 5303455 w 6410703"/>
              <a:gd name="connsiteY248" fmla="*/ 704562 h 6381268"/>
              <a:gd name="connsiteX249" fmla="*/ 5297164 w 6410703"/>
              <a:gd name="connsiteY249" fmla="*/ 657386 h 6381268"/>
              <a:gd name="connsiteX250" fmla="*/ 5199651 w 6410703"/>
              <a:gd name="connsiteY250" fmla="*/ 534733 h 6381268"/>
              <a:gd name="connsiteX251" fmla="*/ 5187069 w 6410703"/>
              <a:gd name="connsiteY251" fmla="*/ 493847 h 6381268"/>
              <a:gd name="connsiteX252" fmla="*/ 5152468 w 6410703"/>
              <a:gd name="connsiteY252" fmla="*/ 452963 h 6381268"/>
              <a:gd name="connsiteX253" fmla="*/ 5111574 w 6410703"/>
              <a:gd name="connsiteY253" fmla="*/ 408932 h 6381268"/>
              <a:gd name="connsiteX254" fmla="*/ 5076972 w 6410703"/>
              <a:gd name="connsiteY254" fmla="*/ 390063 h 6381268"/>
              <a:gd name="connsiteX255" fmla="*/ 5051807 w 6410703"/>
              <a:gd name="connsiteY255" fmla="*/ 361757 h 6381268"/>
              <a:gd name="connsiteX256" fmla="*/ 5004624 w 6410703"/>
              <a:gd name="connsiteY256" fmla="*/ 292568 h 6381268"/>
              <a:gd name="connsiteX257" fmla="*/ 5089555 w 6410703"/>
              <a:gd name="connsiteY257" fmla="*/ 358612 h 6381268"/>
              <a:gd name="connsiteX258" fmla="*/ 5076972 w 6410703"/>
              <a:gd name="connsiteY258" fmla="*/ 364903 h 6381268"/>
              <a:gd name="connsiteX259" fmla="*/ 5171340 w 6410703"/>
              <a:gd name="connsiteY259" fmla="*/ 456108 h 6381268"/>
              <a:gd name="connsiteX260" fmla="*/ 5127302 w 6410703"/>
              <a:gd name="connsiteY260" fmla="*/ 396353 h 6381268"/>
              <a:gd name="connsiteX261" fmla="*/ 5080119 w 6410703"/>
              <a:gd name="connsiteY261" fmla="*/ 336598 h 6381268"/>
              <a:gd name="connsiteX262" fmla="*/ 5111574 w 6410703"/>
              <a:gd name="connsiteY262" fmla="*/ 352322 h 6381268"/>
              <a:gd name="connsiteX263" fmla="*/ 5171340 w 6410703"/>
              <a:gd name="connsiteY263" fmla="*/ 430947 h 6381268"/>
              <a:gd name="connsiteX264" fmla="*/ 5193360 w 6410703"/>
              <a:gd name="connsiteY264" fmla="*/ 449818 h 6381268"/>
              <a:gd name="connsiteX265" fmla="*/ 5192573 w 6410703"/>
              <a:gd name="connsiteY265" fmla="*/ 443528 h 6381268"/>
              <a:gd name="connsiteX266" fmla="*/ 5209087 w 6410703"/>
              <a:gd name="connsiteY266" fmla="*/ 462398 h 6381268"/>
              <a:gd name="connsiteX267" fmla="*/ 5231106 w 6410703"/>
              <a:gd name="connsiteY267" fmla="*/ 496992 h 6381268"/>
              <a:gd name="connsiteX268" fmla="*/ 5309746 w 6410703"/>
              <a:gd name="connsiteY268" fmla="*/ 563037 h 6381268"/>
              <a:gd name="connsiteX269" fmla="*/ 5284581 w 6410703"/>
              <a:gd name="connsiteY269" fmla="*/ 544167 h 6381268"/>
              <a:gd name="connsiteX270" fmla="*/ 5306601 w 6410703"/>
              <a:gd name="connsiteY270" fmla="*/ 585052 h 6381268"/>
              <a:gd name="connsiteX271" fmla="*/ 5338056 w 6410703"/>
              <a:gd name="connsiteY271" fmla="*/ 610212 h 6381268"/>
              <a:gd name="connsiteX272" fmla="*/ 5382095 w 6410703"/>
              <a:gd name="connsiteY272" fmla="*/ 629082 h 6381268"/>
              <a:gd name="connsiteX273" fmla="*/ 5378950 w 6410703"/>
              <a:gd name="connsiteY273" fmla="*/ 654242 h 6381268"/>
              <a:gd name="connsiteX274" fmla="*/ 5400969 w 6410703"/>
              <a:gd name="connsiteY274" fmla="*/ 676258 h 6381268"/>
              <a:gd name="connsiteX275" fmla="*/ 5413551 w 6410703"/>
              <a:gd name="connsiteY275" fmla="*/ 707707 h 6381268"/>
              <a:gd name="connsiteX276" fmla="*/ 5445006 w 6410703"/>
              <a:gd name="connsiteY276" fmla="*/ 736011 h 6381268"/>
              <a:gd name="connsiteX277" fmla="*/ 5416696 w 6410703"/>
              <a:gd name="connsiteY277" fmla="*/ 713997 h 6381268"/>
              <a:gd name="connsiteX278" fmla="*/ 5457589 w 6410703"/>
              <a:gd name="connsiteY278" fmla="*/ 786332 h 6381268"/>
              <a:gd name="connsiteX279" fmla="*/ 5476463 w 6410703"/>
              <a:gd name="connsiteY279" fmla="*/ 786332 h 6381268"/>
              <a:gd name="connsiteX280" fmla="*/ 5489045 w 6410703"/>
              <a:gd name="connsiteY280" fmla="*/ 827216 h 6381268"/>
              <a:gd name="connsiteX281" fmla="*/ 5514210 w 6410703"/>
              <a:gd name="connsiteY281" fmla="*/ 871246 h 6381268"/>
              <a:gd name="connsiteX282" fmla="*/ 5533084 w 6410703"/>
              <a:gd name="connsiteY282" fmla="*/ 883826 h 6381268"/>
              <a:gd name="connsiteX283" fmla="*/ 5495336 w 6410703"/>
              <a:gd name="connsiteY283" fmla="*/ 830361 h 6381268"/>
              <a:gd name="connsiteX284" fmla="*/ 5548811 w 6410703"/>
              <a:gd name="connsiteY284" fmla="*/ 908985 h 6381268"/>
              <a:gd name="connsiteX285" fmla="*/ 5523646 w 6410703"/>
              <a:gd name="connsiteY285" fmla="*/ 883826 h 6381268"/>
              <a:gd name="connsiteX286" fmla="*/ 5573977 w 6410703"/>
              <a:gd name="connsiteY286" fmla="*/ 965596 h 6381268"/>
              <a:gd name="connsiteX287" fmla="*/ 5621160 w 6410703"/>
              <a:gd name="connsiteY287" fmla="*/ 1050510 h 6381268"/>
              <a:gd name="connsiteX288" fmla="*/ 5611723 w 6410703"/>
              <a:gd name="connsiteY288" fmla="*/ 1056800 h 6381268"/>
              <a:gd name="connsiteX289" fmla="*/ 5577121 w 6410703"/>
              <a:gd name="connsiteY289" fmla="*/ 987610 h 6381268"/>
              <a:gd name="connsiteX290" fmla="*/ 5533084 w 6410703"/>
              <a:gd name="connsiteY290" fmla="*/ 940436 h 6381268"/>
              <a:gd name="connsiteX291" fmla="*/ 5555103 w 6410703"/>
              <a:gd name="connsiteY291" fmla="*/ 978175 h 6381268"/>
              <a:gd name="connsiteX292" fmla="*/ 5564539 w 6410703"/>
              <a:gd name="connsiteY292" fmla="*/ 981320 h 6381268"/>
              <a:gd name="connsiteX293" fmla="*/ 5577121 w 6410703"/>
              <a:gd name="connsiteY293" fmla="*/ 1022206 h 6381268"/>
              <a:gd name="connsiteX294" fmla="*/ 5586559 w 6410703"/>
              <a:gd name="connsiteY294" fmla="*/ 1050510 h 6381268"/>
              <a:gd name="connsiteX295" fmla="*/ 5646325 w 6410703"/>
              <a:gd name="connsiteY295" fmla="*/ 1129135 h 6381268"/>
              <a:gd name="connsiteX296" fmla="*/ 5651903 w 6410703"/>
              <a:gd name="connsiteY296" fmla="*/ 1117982 h 6381268"/>
              <a:gd name="connsiteX297" fmla="*/ 5669524 w 6410703"/>
              <a:gd name="connsiteY297" fmla="*/ 1149184 h 6381268"/>
              <a:gd name="connsiteX298" fmla="*/ 5690363 w 6410703"/>
              <a:gd name="connsiteY298" fmla="*/ 1204615 h 6381268"/>
              <a:gd name="connsiteX299" fmla="*/ 5715528 w 6410703"/>
              <a:gd name="connsiteY299" fmla="*/ 1232921 h 6381268"/>
              <a:gd name="connsiteX300" fmla="*/ 5706092 w 6410703"/>
              <a:gd name="connsiteY300" fmla="*/ 1245500 h 6381268"/>
              <a:gd name="connsiteX301" fmla="*/ 5662053 w 6410703"/>
              <a:gd name="connsiteY301" fmla="*/ 1154296 h 6381268"/>
              <a:gd name="connsiteX302" fmla="*/ 5690363 w 6410703"/>
              <a:gd name="connsiteY302" fmla="*/ 1232921 h 6381268"/>
              <a:gd name="connsiteX303" fmla="*/ 5684072 w 6410703"/>
              <a:gd name="connsiteY303" fmla="*/ 1245500 h 6381268"/>
              <a:gd name="connsiteX304" fmla="*/ 5712383 w 6410703"/>
              <a:gd name="connsiteY304" fmla="*/ 1314690 h 6381268"/>
              <a:gd name="connsiteX305" fmla="*/ 5702945 w 6410703"/>
              <a:gd name="connsiteY305" fmla="*/ 1320980 h 6381268"/>
              <a:gd name="connsiteX306" fmla="*/ 5746984 w 6410703"/>
              <a:gd name="connsiteY306" fmla="*/ 1365009 h 6381268"/>
              <a:gd name="connsiteX307" fmla="*/ 5765858 w 6410703"/>
              <a:gd name="connsiteY307" fmla="*/ 1396460 h 6381268"/>
              <a:gd name="connsiteX308" fmla="*/ 5746984 w 6410703"/>
              <a:gd name="connsiteY308" fmla="*/ 1346140 h 6381268"/>
              <a:gd name="connsiteX309" fmla="*/ 5762712 w 6410703"/>
              <a:gd name="connsiteY309" fmla="*/ 1349284 h 6381268"/>
              <a:gd name="connsiteX310" fmla="*/ 5778439 w 6410703"/>
              <a:gd name="connsiteY310" fmla="*/ 1409040 h 6381268"/>
              <a:gd name="connsiteX311" fmla="*/ 5794168 w 6410703"/>
              <a:gd name="connsiteY311" fmla="*/ 1383880 h 6381268"/>
              <a:gd name="connsiteX312" fmla="*/ 5806750 w 6410703"/>
              <a:gd name="connsiteY312" fmla="*/ 1412185 h 6381268"/>
              <a:gd name="connsiteX313" fmla="*/ 5825624 w 6410703"/>
              <a:gd name="connsiteY313" fmla="*/ 1412185 h 6381268"/>
              <a:gd name="connsiteX314" fmla="*/ 5819333 w 6410703"/>
              <a:gd name="connsiteY314" fmla="*/ 1361864 h 6381268"/>
              <a:gd name="connsiteX315" fmla="*/ 5866517 w 6410703"/>
              <a:gd name="connsiteY315" fmla="*/ 1336705 h 6381268"/>
              <a:gd name="connsiteX316" fmla="*/ 5885389 w 6410703"/>
              <a:gd name="connsiteY316" fmla="*/ 1371299 h 6381268"/>
              <a:gd name="connsiteX317" fmla="*/ 5879099 w 6410703"/>
              <a:gd name="connsiteY317" fmla="*/ 1339850 h 6381268"/>
              <a:gd name="connsiteX318" fmla="*/ 5897972 w 6410703"/>
              <a:gd name="connsiteY318" fmla="*/ 1355574 h 6381268"/>
              <a:gd name="connsiteX319" fmla="*/ 5916845 w 6410703"/>
              <a:gd name="connsiteY319" fmla="*/ 1399605 h 6381268"/>
              <a:gd name="connsiteX320" fmla="*/ 5919992 w 6410703"/>
              <a:gd name="connsiteY320" fmla="*/ 1368154 h 6381268"/>
              <a:gd name="connsiteX321" fmla="*/ 5948302 w 6410703"/>
              <a:gd name="connsiteY321" fmla="*/ 1402750 h 6381268"/>
              <a:gd name="connsiteX322" fmla="*/ 5960884 w 6410703"/>
              <a:gd name="connsiteY322" fmla="*/ 1421619 h 6381268"/>
              <a:gd name="connsiteX323" fmla="*/ 5989194 w 6410703"/>
              <a:gd name="connsiteY323" fmla="*/ 1456215 h 6381268"/>
              <a:gd name="connsiteX324" fmla="*/ 5998630 w 6410703"/>
              <a:gd name="connsiteY324" fmla="*/ 1415329 h 6381268"/>
              <a:gd name="connsiteX325" fmla="*/ 6008068 w 6410703"/>
              <a:gd name="connsiteY325" fmla="*/ 1437344 h 6381268"/>
              <a:gd name="connsiteX326" fmla="*/ 6004922 w 6410703"/>
              <a:gd name="connsiteY326" fmla="*/ 1409040 h 6381268"/>
              <a:gd name="connsiteX327" fmla="*/ 6026942 w 6410703"/>
              <a:gd name="connsiteY327" fmla="*/ 1427909 h 6381268"/>
              <a:gd name="connsiteX328" fmla="*/ 6008068 w 6410703"/>
              <a:gd name="connsiteY328" fmla="*/ 1380734 h 6381268"/>
              <a:gd name="connsiteX329" fmla="*/ 6077271 w 6410703"/>
              <a:gd name="connsiteY329" fmla="*/ 1412185 h 6381268"/>
              <a:gd name="connsiteX330" fmla="*/ 6096144 w 6410703"/>
              <a:gd name="connsiteY330" fmla="*/ 1459360 h 6381268"/>
              <a:gd name="connsiteX331" fmla="*/ 6099291 w 6410703"/>
              <a:gd name="connsiteY331" fmla="*/ 1456215 h 6381268"/>
              <a:gd name="connsiteX332" fmla="*/ 6055252 w 6410703"/>
              <a:gd name="connsiteY332" fmla="*/ 1320980 h 6381268"/>
              <a:gd name="connsiteX333" fmla="*/ 6067834 w 6410703"/>
              <a:gd name="connsiteY333" fmla="*/ 1267515 h 6381268"/>
              <a:gd name="connsiteX334" fmla="*/ 6074126 w 6410703"/>
              <a:gd name="connsiteY334" fmla="*/ 1302109 h 6381268"/>
              <a:gd name="connsiteX335" fmla="*/ 6064688 w 6410703"/>
              <a:gd name="connsiteY335" fmla="*/ 1305255 h 6381268"/>
              <a:gd name="connsiteX336" fmla="*/ 6074126 w 6410703"/>
              <a:gd name="connsiteY336" fmla="*/ 1336705 h 6381268"/>
              <a:gd name="connsiteX337" fmla="*/ 6080417 w 6410703"/>
              <a:gd name="connsiteY337" fmla="*/ 1317835 h 6381268"/>
              <a:gd name="connsiteX338" fmla="*/ 6121309 w 6410703"/>
              <a:gd name="connsiteY338" fmla="*/ 1393315 h 6381268"/>
              <a:gd name="connsiteX339" fmla="*/ 6092999 w 6410703"/>
              <a:gd name="connsiteY339" fmla="*/ 1393315 h 6381268"/>
              <a:gd name="connsiteX340" fmla="*/ 6102436 w 6410703"/>
              <a:gd name="connsiteY340" fmla="*/ 1434199 h 6381268"/>
              <a:gd name="connsiteX341" fmla="*/ 6102436 w 6410703"/>
              <a:gd name="connsiteY341" fmla="*/ 1427909 h 6381268"/>
              <a:gd name="connsiteX342" fmla="*/ 6099291 w 6410703"/>
              <a:gd name="connsiteY342" fmla="*/ 1415329 h 6381268"/>
              <a:gd name="connsiteX343" fmla="*/ 6111872 w 6410703"/>
              <a:gd name="connsiteY343" fmla="*/ 1434199 h 6381268"/>
              <a:gd name="connsiteX344" fmla="*/ 6143328 w 6410703"/>
              <a:gd name="connsiteY344" fmla="*/ 1453069 h 6381268"/>
              <a:gd name="connsiteX345" fmla="*/ 6127601 w 6410703"/>
              <a:gd name="connsiteY345" fmla="*/ 1462505 h 6381268"/>
              <a:gd name="connsiteX346" fmla="*/ 6146474 w 6410703"/>
              <a:gd name="connsiteY346" fmla="*/ 1500244 h 6381268"/>
              <a:gd name="connsiteX347" fmla="*/ 6137037 w 6410703"/>
              <a:gd name="connsiteY347" fmla="*/ 1503389 h 6381268"/>
              <a:gd name="connsiteX348" fmla="*/ 6174784 w 6410703"/>
              <a:gd name="connsiteY348" fmla="*/ 1600883 h 6381268"/>
              <a:gd name="connsiteX349" fmla="*/ 6165347 w 6410703"/>
              <a:gd name="connsiteY349" fmla="*/ 1607173 h 6381268"/>
              <a:gd name="connsiteX350" fmla="*/ 6143328 w 6410703"/>
              <a:gd name="connsiteY350" fmla="*/ 1563144 h 6381268"/>
              <a:gd name="connsiteX351" fmla="*/ 6143328 w 6410703"/>
              <a:gd name="connsiteY351" fmla="*/ 1591449 h 6381268"/>
              <a:gd name="connsiteX352" fmla="*/ 6187367 w 6410703"/>
              <a:gd name="connsiteY352" fmla="*/ 1720394 h 6381268"/>
              <a:gd name="connsiteX353" fmla="*/ 6174784 w 6410703"/>
              <a:gd name="connsiteY353" fmla="*/ 1710959 h 6381268"/>
              <a:gd name="connsiteX354" fmla="*/ 6184221 w 6410703"/>
              <a:gd name="connsiteY354" fmla="*/ 1739263 h 6381268"/>
              <a:gd name="connsiteX355" fmla="*/ 6193658 w 6410703"/>
              <a:gd name="connsiteY355" fmla="*/ 1717249 h 6381268"/>
              <a:gd name="connsiteX356" fmla="*/ 6206241 w 6410703"/>
              <a:gd name="connsiteY356" fmla="*/ 1748698 h 6381268"/>
              <a:gd name="connsiteX357" fmla="*/ 6228259 w 6410703"/>
              <a:gd name="connsiteY357" fmla="*/ 1748698 h 6381268"/>
              <a:gd name="connsiteX358" fmla="*/ 6221968 w 6410703"/>
              <a:gd name="connsiteY358" fmla="*/ 1695233 h 6381268"/>
              <a:gd name="connsiteX359" fmla="*/ 6253424 w 6410703"/>
              <a:gd name="connsiteY359" fmla="*/ 1758133 h 6381268"/>
              <a:gd name="connsiteX360" fmla="*/ 6212532 w 6410703"/>
              <a:gd name="connsiteY360" fmla="*/ 1827323 h 6381268"/>
              <a:gd name="connsiteX361" fmla="*/ 6218822 w 6410703"/>
              <a:gd name="connsiteY361" fmla="*/ 1789584 h 6381268"/>
              <a:gd name="connsiteX362" fmla="*/ 6209386 w 6410703"/>
              <a:gd name="connsiteY362" fmla="*/ 1811598 h 6381268"/>
              <a:gd name="connsiteX363" fmla="*/ 6209386 w 6410703"/>
              <a:gd name="connsiteY363" fmla="*/ 1773858 h 6381268"/>
              <a:gd name="connsiteX364" fmla="*/ 6171638 w 6410703"/>
              <a:gd name="connsiteY364" fmla="*/ 1751843 h 6381268"/>
              <a:gd name="connsiteX365" fmla="*/ 6171638 w 6410703"/>
              <a:gd name="connsiteY365" fmla="*/ 1710959 h 6381268"/>
              <a:gd name="connsiteX366" fmla="*/ 6165347 w 6410703"/>
              <a:gd name="connsiteY366" fmla="*/ 1720394 h 6381268"/>
              <a:gd name="connsiteX367" fmla="*/ 6155911 w 6410703"/>
              <a:gd name="connsiteY367" fmla="*/ 1673218 h 6381268"/>
              <a:gd name="connsiteX368" fmla="*/ 6171638 w 6410703"/>
              <a:gd name="connsiteY368" fmla="*/ 1707814 h 6381268"/>
              <a:gd name="connsiteX369" fmla="*/ 6174784 w 6410703"/>
              <a:gd name="connsiteY369" fmla="*/ 1707814 h 6381268"/>
              <a:gd name="connsiteX370" fmla="*/ 6177929 w 6410703"/>
              <a:gd name="connsiteY370" fmla="*/ 1688943 h 6381268"/>
              <a:gd name="connsiteX371" fmla="*/ 6162202 w 6410703"/>
              <a:gd name="connsiteY371" fmla="*/ 1670073 h 6381268"/>
              <a:gd name="connsiteX372" fmla="*/ 6152766 w 6410703"/>
              <a:gd name="connsiteY372" fmla="*/ 1613465 h 6381268"/>
              <a:gd name="connsiteX373" fmla="*/ 6140183 w 6410703"/>
              <a:gd name="connsiteY373" fmla="*/ 1600883 h 6381268"/>
              <a:gd name="connsiteX374" fmla="*/ 6108727 w 6410703"/>
              <a:gd name="connsiteY374" fmla="*/ 1487664 h 6381268"/>
              <a:gd name="connsiteX375" fmla="*/ 6080417 w 6410703"/>
              <a:gd name="connsiteY375" fmla="*/ 1515969 h 6381268"/>
              <a:gd name="connsiteX376" fmla="*/ 6080417 w 6410703"/>
              <a:gd name="connsiteY376" fmla="*/ 1534840 h 6381268"/>
              <a:gd name="connsiteX377" fmla="*/ 6077271 w 6410703"/>
              <a:gd name="connsiteY377" fmla="*/ 1534840 h 6381268"/>
              <a:gd name="connsiteX378" fmla="*/ 6074126 w 6410703"/>
              <a:gd name="connsiteY378" fmla="*/ 1522259 h 6381268"/>
              <a:gd name="connsiteX379" fmla="*/ 6074126 w 6410703"/>
              <a:gd name="connsiteY379" fmla="*/ 1537985 h 6381268"/>
              <a:gd name="connsiteX380" fmla="*/ 6077271 w 6410703"/>
              <a:gd name="connsiteY380" fmla="*/ 1534840 h 6381268"/>
              <a:gd name="connsiteX381" fmla="*/ 6074126 w 6410703"/>
              <a:gd name="connsiteY381" fmla="*/ 1541130 h 6381268"/>
              <a:gd name="connsiteX382" fmla="*/ 6083562 w 6410703"/>
              <a:gd name="connsiteY382" fmla="*/ 1597738 h 6381268"/>
              <a:gd name="connsiteX383" fmla="*/ 6083562 w 6410703"/>
              <a:gd name="connsiteY383" fmla="*/ 1582014 h 6381268"/>
              <a:gd name="connsiteX384" fmla="*/ 6115018 w 6410703"/>
              <a:gd name="connsiteY384" fmla="*/ 1604028 h 6381268"/>
              <a:gd name="connsiteX385" fmla="*/ 6118163 w 6410703"/>
              <a:gd name="connsiteY385" fmla="*/ 1629189 h 6381268"/>
              <a:gd name="connsiteX386" fmla="*/ 6137037 w 6410703"/>
              <a:gd name="connsiteY386" fmla="*/ 1622899 h 6381268"/>
              <a:gd name="connsiteX387" fmla="*/ 6143328 w 6410703"/>
              <a:gd name="connsiteY387" fmla="*/ 1654349 h 6381268"/>
              <a:gd name="connsiteX388" fmla="*/ 6168493 w 6410703"/>
              <a:gd name="connsiteY388" fmla="*/ 1805308 h 6381268"/>
              <a:gd name="connsiteX389" fmla="*/ 6159057 w 6410703"/>
              <a:gd name="connsiteY389" fmla="*/ 1846192 h 6381268"/>
              <a:gd name="connsiteX390" fmla="*/ 6143328 w 6410703"/>
              <a:gd name="connsiteY390" fmla="*/ 1849337 h 6381268"/>
              <a:gd name="connsiteX391" fmla="*/ 6127601 w 6410703"/>
              <a:gd name="connsiteY391" fmla="*/ 1786439 h 6381268"/>
              <a:gd name="connsiteX392" fmla="*/ 6127601 w 6410703"/>
              <a:gd name="connsiteY392" fmla="*/ 1839903 h 6381268"/>
              <a:gd name="connsiteX393" fmla="*/ 6146474 w 6410703"/>
              <a:gd name="connsiteY393" fmla="*/ 1909092 h 6381268"/>
              <a:gd name="connsiteX394" fmla="*/ 6162202 w 6410703"/>
              <a:gd name="connsiteY394" fmla="*/ 1871353 h 6381268"/>
              <a:gd name="connsiteX395" fmla="*/ 6171638 w 6410703"/>
              <a:gd name="connsiteY395" fmla="*/ 1946833 h 6381268"/>
              <a:gd name="connsiteX396" fmla="*/ 6168493 w 6410703"/>
              <a:gd name="connsiteY396" fmla="*/ 1902803 h 6381268"/>
              <a:gd name="connsiteX397" fmla="*/ 6184221 w 6410703"/>
              <a:gd name="connsiteY397" fmla="*/ 1880788 h 6381268"/>
              <a:gd name="connsiteX398" fmla="*/ 6177929 w 6410703"/>
              <a:gd name="connsiteY398" fmla="*/ 1918527 h 6381268"/>
              <a:gd name="connsiteX399" fmla="*/ 6190512 w 6410703"/>
              <a:gd name="connsiteY399" fmla="*/ 1931107 h 6381268"/>
              <a:gd name="connsiteX400" fmla="*/ 6199949 w 6410703"/>
              <a:gd name="connsiteY400" fmla="*/ 1874498 h 6381268"/>
              <a:gd name="connsiteX401" fmla="*/ 6215677 w 6410703"/>
              <a:gd name="connsiteY401" fmla="*/ 1921672 h 6381268"/>
              <a:gd name="connsiteX402" fmla="*/ 6231404 w 6410703"/>
              <a:gd name="connsiteY402" fmla="*/ 1927962 h 6381268"/>
              <a:gd name="connsiteX403" fmla="*/ 6225113 w 6410703"/>
              <a:gd name="connsiteY403" fmla="*/ 1883933 h 6381268"/>
              <a:gd name="connsiteX404" fmla="*/ 6234551 w 6410703"/>
              <a:gd name="connsiteY404" fmla="*/ 1978282 h 6381268"/>
              <a:gd name="connsiteX405" fmla="*/ 6240842 w 6410703"/>
              <a:gd name="connsiteY405" fmla="*/ 1943688 h 6381268"/>
              <a:gd name="connsiteX406" fmla="*/ 6256569 w 6410703"/>
              <a:gd name="connsiteY406" fmla="*/ 1946833 h 6381268"/>
              <a:gd name="connsiteX407" fmla="*/ 6247133 w 6410703"/>
              <a:gd name="connsiteY407" fmla="*/ 1965703 h 6381268"/>
              <a:gd name="connsiteX408" fmla="*/ 6259716 w 6410703"/>
              <a:gd name="connsiteY408" fmla="*/ 2006587 h 6381268"/>
              <a:gd name="connsiteX409" fmla="*/ 6247133 w 6410703"/>
              <a:gd name="connsiteY409" fmla="*/ 2019168 h 6381268"/>
              <a:gd name="connsiteX410" fmla="*/ 6240842 w 6410703"/>
              <a:gd name="connsiteY410" fmla="*/ 2126097 h 6381268"/>
              <a:gd name="connsiteX411" fmla="*/ 6266007 w 6410703"/>
              <a:gd name="connsiteY411" fmla="*/ 2066342 h 6381268"/>
              <a:gd name="connsiteX412" fmla="*/ 6253424 w 6410703"/>
              <a:gd name="connsiteY412" fmla="*/ 2063197 h 6381268"/>
              <a:gd name="connsiteX413" fmla="*/ 6256569 w 6410703"/>
              <a:gd name="connsiteY413" fmla="*/ 2025458 h 6381268"/>
              <a:gd name="connsiteX414" fmla="*/ 6269152 w 6410703"/>
              <a:gd name="connsiteY414" fmla="*/ 2056907 h 6381268"/>
              <a:gd name="connsiteX415" fmla="*/ 6281734 w 6410703"/>
              <a:gd name="connsiteY415" fmla="*/ 2009732 h 6381268"/>
              <a:gd name="connsiteX416" fmla="*/ 6310044 w 6410703"/>
              <a:gd name="connsiteY416" fmla="*/ 2009732 h 6381268"/>
              <a:gd name="connsiteX417" fmla="*/ 6300608 w 6410703"/>
              <a:gd name="connsiteY417" fmla="*/ 2066342 h 6381268"/>
              <a:gd name="connsiteX418" fmla="*/ 6288026 w 6410703"/>
              <a:gd name="connsiteY418" fmla="*/ 2034893 h 6381268"/>
              <a:gd name="connsiteX419" fmla="*/ 6275443 w 6410703"/>
              <a:gd name="connsiteY419" fmla="*/ 2047472 h 6381268"/>
              <a:gd name="connsiteX420" fmla="*/ 6266007 w 6410703"/>
              <a:gd name="connsiteY420" fmla="*/ 2085212 h 6381268"/>
              <a:gd name="connsiteX421" fmla="*/ 6269152 w 6410703"/>
              <a:gd name="connsiteY421" fmla="*/ 2154402 h 6381268"/>
              <a:gd name="connsiteX422" fmla="*/ 6225113 w 6410703"/>
              <a:gd name="connsiteY422" fmla="*/ 2198432 h 6381268"/>
              <a:gd name="connsiteX423" fmla="*/ 6203094 w 6410703"/>
              <a:gd name="connsiteY423" fmla="*/ 2135532 h 6381268"/>
              <a:gd name="connsiteX424" fmla="*/ 6203094 w 6410703"/>
              <a:gd name="connsiteY424" fmla="*/ 2160692 h 6381268"/>
              <a:gd name="connsiteX425" fmla="*/ 6187367 w 6410703"/>
              <a:gd name="connsiteY425" fmla="*/ 2157546 h 6381268"/>
              <a:gd name="connsiteX426" fmla="*/ 6184221 w 6410703"/>
              <a:gd name="connsiteY426" fmla="*/ 2088357 h 6381268"/>
              <a:gd name="connsiteX427" fmla="*/ 6199949 w 6410703"/>
              <a:gd name="connsiteY427" fmla="*/ 2100938 h 6381268"/>
              <a:gd name="connsiteX428" fmla="*/ 6177929 w 6410703"/>
              <a:gd name="connsiteY428" fmla="*/ 1987717 h 6381268"/>
              <a:gd name="connsiteX429" fmla="*/ 6171638 w 6410703"/>
              <a:gd name="connsiteY429" fmla="*/ 2082067 h 6381268"/>
              <a:gd name="connsiteX430" fmla="*/ 6168493 w 6410703"/>
              <a:gd name="connsiteY430" fmla="*/ 2050617 h 6381268"/>
              <a:gd name="connsiteX431" fmla="*/ 6155911 w 6410703"/>
              <a:gd name="connsiteY431" fmla="*/ 2088357 h 6381268"/>
              <a:gd name="connsiteX432" fmla="*/ 6168493 w 6410703"/>
              <a:gd name="connsiteY432" fmla="*/ 2100938 h 6381268"/>
              <a:gd name="connsiteX433" fmla="*/ 6137037 w 6410703"/>
              <a:gd name="connsiteY433" fmla="*/ 2176418 h 6381268"/>
              <a:gd name="connsiteX434" fmla="*/ 6140183 w 6410703"/>
              <a:gd name="connsiteY434" fmla="*/ 2242461 h 6381268"/>
              <a:gd name="connsiteX435" fmla="*/ 6108727 w 6410703"/>
              <a:gd name="connsiteY435" fmla="*/ 2248751 h 6381268"/>
              <a:gd name="connsiteX436" fmla="*/ 6121309 w 6410703"/>
              <a:gd name="connsiteY436" fmla="*/ 2295927 h 6381268"/>
              <a:gd name="connsiteX437" fmla="*/ 6146474 w 6410703"/>
              <a:gd name="connsiteY437" fmla="*/ 2283347 h 6381268"/>
              <a:gd name="connsiteX438" fmla="*/ 6155911 w 6410703"/>
              <a:gd name="connsiteY438" fmla="*/ 2314796 h 6381268"/>
              <a:gd name="connsiteX439" fmla="*/ 6130746 w 6410703"/>
              <a:gd name="connsiteY439" fmla="*/ 2336812 h 6381268"/>
              <a:gd name="connsiteX440" fmla="*/ 6133892 w 6410703"/>
              <a:gd name="connsiteY440" fmla="*/ 2428016 h 6381268"/>
              <a:gd name="connsiteX441" fmla="*/ 6143328 w 6410703"/>
              <a:gd name="connsiteY441" fmla="*/ 2383986 h 6381268"/>
              <a:gd name="connsiteX442" fmla="*/ 6155911 w 6410703"/>
              <a:gd name="connsiteY442" fmla="*/ 2390276 h 6381268"/>
              <a:gd name="connsiteX443" fmla="*/ 6149619 w 6410703"/>
              <a:gd name="connsiteY443" fmla="*/ 2481482 h 6381268"/>
              <a:gd name="connsiteX444" fmla="*/ 6168493 w 6410703"/>
              <a:gd name="connsiteY444" fmla="*/ 2472045 h 6381268"/>
              <a:gd name="connsiteX445" fmla="*/ 6177929 w 6410703"/>
              <a:gd name="connsiteY445" fmla="*/ 2544380 h 6381268"/>
              <a:gd name="connsiteX446" fmla="*/ 6190512 w 6410703"/>
              <a:gd name="connsiteY446" fmla="*/ 2525511 h 6381268"/>
              <a:gd name="connsiteX447" fmla="*/ 6184221 w 6410703"/>
              <a:gd name="connsiteY447" fmla="*/ 2594701 h 6381268"/>
              <a:gd name="connsiteX448" fmla="*/ 6215677 w 6410703"/>
              <a:gd name="connsiteY448" fmla="*/ 2566396 h 6381268"/>
              <a:gd name="connsiteX449" fmla="*/ 6212532 w 6410703"/>
              <a:gd name="connsiteY449" fmla="*/ 2516076 h 6381268"/>
              <a:gd name="connsiteX450" fmla="*/ 6221968 w 6410703"/>
              <a:gd name="connsiteY450" fmla="*/ 2519221 h 6381268"/>
              <a:gd name="connsiteX451" fmla="*/ 6228259 w 6410703"/>
              <a:gd name="connsiteY451" fmla="*/ 2522366 h 6381268"/>
              <a:gd name="connsiteX452" fmla="*/ 6234551 w 6410703"/>
              <a:gd name="connsiteY452" fmla="*/ 2563250 h 6381268"/>
              <a:gd name="connsiteX453" fmla="*/ 6247133 w 6410703"/>
              <a:gd name="connsiteY453" fmla="*/ 2519221 h 6381268"/>
              <a:gd name="connsiteX454" fmla="*/ 6262861 w 6410703"/>
              <a:gd name="connsiteY454" fmla="*/ 2544380 h 6381268"/>
              <a:gd name="connsiteX455" fmla="*/ 6253424 w 6410703"/>
              <a:gd name="connsiteY455" fmla="*/ 2475192 h 6381268"/>
              <a:gd name="connsiteX456" fmla="*/ 6275443 w 6410703"/>
              <a:gd name="connsiteY456" fmla="*/ 2481482 h 6381268"/>
              <a:gd name="connsiteX457" fmla="*/ 6272297 w 6410703"/>
              <a:gd name="connsiteY457" fmla="*/ 2371406 h 6381268"/>
              <a:gd name="connsiteX458" fmla="*/ 6294317 w 6410703"/>
              <a:gd name="connsiteY458" fmla="*/ 2324231 h 6381268"/>
              <a:gd name="connsiteX459" fmla="*/ 6294317 w 6410703"/>
              <a:gd name="connsiteY459" fmla="*/ 2383986 h 6381268"/>
              <a:gd name="connsiteX460" fmla="*/ 6284879 w 6410703"/>
              <a:gd name="connsiteY460" fmla="*/ 2383986 h 6381268"/>
              <a:gd name="connsiteX461" fmla="*/ 6284879 w 6410703"/>
              <a:gd name="connsiteY461" fmla="*/ 2462611 h 6381268"/>
              <a:gd name="connsiteX462" fmla="*/ 6297462 w 6410703"/>
              <a:gd name="connsiteY462" fmla="*/ 2339957 h 6381268"/>
              <a:gd name="connsiteX463" fmla="*/ 6303753 w 6410703"/>
              <a:gd name="connsiteY463" fmla="*/ 2330522 h 6381268"/>
              <a:gd name="connsiteX464" fmla="*/ 6310044 w 6410703"/>
              <a:gd name="connsiteY464" fmla="*/ 2327376 h 6381268"/>
              <a:gd name="connsiteX465" fmla="*/ 6306900 w 6410703"/>
              <a:gd name="connsiteY465" fmla="*/ 2355681 h 6381268"/>
              <a:gd name="connsiteX466" fmla="*/ 6319482 w 6410703"/>
              <a:gd name="connsiteY466" fmla="*/ 2327376 h 6381268"/>
              <a:gd name="connsiteX467" fmla="*/ 6328918 w 6410703"/>
              <a:gd name="connsiteY467" fmla="*/ 2352537 h 6381268"/>
              <a:gd name="connsiteX468" fmla="*/ 6316336 w 6410703"/>
              <a:gd name="connsiteY468" fmla="*/ 2431162 h 6381268"/>
              <a:gd name="connsiteX469" fmla="*/ 6310044 w 6410703"/>
              <a:gd name="connsiteY469" fmla="*/ 2390276 h 6381268"/>
              <a:gd name="connsiteX470" fmla="*/ 6310044 w 6410703"/>
              <a:gd name="connsiteY470" fmla="*/ 2484627 h 6381268"/>
              <a:gd name="connsiteX471" fmla="*/ 6325773 w 6410703"/>
              <a:gd name="connsiteY471" fmla="*/ 2481482 h 6381268"/>
              <a:gd name="connsiteX472" fmla="*/ 6338354 w 6410703"/>
              <a:gd name="connsiteY472" fmla="*/ 2472045 h 6381268"/>
              <a:gd name="connsiteX473" fmla="*/ 6338354 w 6410703"/>
              <a:gd name="connsiteY473" fmla="*/ 2428016 h 6381268"/>
              <a:gd name="connsiteX474" fmla="*/ 6354083 w 6410703"/>
              <a:gd name="connsiteY474" fmla="*/ 2434306 h 6381268"/>
              <a:gd name="connsiteX475" fmla="*/ 6332063 w 6410703"/>
              <a:gd name="connsiteY475" fmla="*/ 2358827 h 6381268"/>
              <a:gd name="connsiteX476" fmla="*/ 6341501 w 6410703"/>
              <a:gd name="connsiteY476" fmla="*/ 2311651 h 6381268"/>
              <a:gd name="connsiteX477" fmla="*/ 6347792 w 6410703"/>
              <a:gd name="connsiteY477" fmla="*/ 2355681 h 6381268"/>
              <a:gd name="connsiteX478" fmla="*/ 6363519 w 6410703"/>
              <a:gd name="connsiteY478" fmla="*/ 2327376 h 6381268"/>
              <a:gd name="connsiteX479" fmla="*/ 6410703 w 6410703"/>
              <a:gd name="connsiteY479" fmla="*/ 2327376 h 6381268"/>
              <a:gd name="connsiteX480" fmla="*/ 6394976 w 6410703"/>
              <a:gd name="connsiteY480" fmla="*/ 2374551 h 6381268"/>
              <a:gd name="connsiteX481" fmla="*/ 6410703 w 6410703"/>
              <a:gd name="connsiteY481" fmla="*/ 2380841 h 6381268"/>
              <a:gd name="connsiteX482" fmla="*/ 6401267 w 6410703"/>
              <a:gd name="connsiteY482" fmla="*/ 2443741 h 6381268"/>
              <a:gd name="connsiteX483" fmla="*/ 6391829 w 6410703"/>
              <a:gd name="connsiteY483" fmla="*/ 2399711 h 6381268"/>
              <a:gd name="connsiteX484" fmla="*/ 6382393 w 6410703"/>
              <a:gd name="connsiteY484" fmla="*/ 2421727 h 6381268"/>
              <a:gd name="connsiteX485" fmla="*/ 6401267 w 6410703"/>
              <a:gd name="connsiteY485" fmla="*/ 2462611 h 6381268"/>
              <a:gd name="connsiteX486" fmla="*/ 6376102 w 6410703"/>
              <a:gd name="connsiteY486" fmla="*/ 2465756 h 6381268"/>
              <a:gd name="connsiteX487" fmla="*/ 6382393 w 6410703"/>
              <a:gd name="connsiteY487" fmla="*/ 2509786 h 6381268"/>
              <a:gd name="connsiteX488" fmla="*/ 6360375 w 6410703"/>
              <a:gd name="connsiteY488" fmla="*/ 2531801 h 6381268"/>
              <a:gd name="connsiteX489" fmla="*/ 6344646 w 6410703"/>
              <a:gd name="connsiteY489" fmla="*/ 2591556 h 6381268"/>
              <a:gd name="connsiteX490" fmla="*/ 6335209 w 6410703"/>
              <a:gd name="connsiteY490" fmla="*/ 2569541 h 6381268"/>
              <a:gd name="connsiteX491" fmla="*/ 6310044 w 6410703"/>
              <a:gd name="connsiteY491" fmla="*/ 2632440 h 6381268"/>
              <a:gd name="connsiteX492" fmla="*/ 6306900 w 6410703"/>
              <a:gd name="connsiteY492" fmla="*/ 2588411 h 6381268"/>
              <a:gd name="connsiteX493" fmla="*/ 6319482 w 6410703"/>
              <a:gd name="connsiteY493" fmla="*/ 2534946 h 6381268"/>
              <a:gd name="connsiteX494" fmla="*/ 6272297 w 6410703"/>
              <a:gd name="connsiteY494" fmla="*/ 2654456 h 6381268"/>
              <a:gd name="connsiteX495" fmla="*/ 6262861 w 6410703"/>
              <a:gd name="connsiteY495" fmla="*/ 2560105 h 6381268"/>
              <a:gd name="connsiteX496" fmla="*/ 6256569 w 6410703"/>
              <a:gd name="connsiteY496" fmla="*/ 2544380 h 6381268"/>
              <a:gd name="connsiteX497" fmla="*/ 6256569 w 6410703"/>
              <a:gd name="connsiteY497" fmla="*/ 2585266 h 6381268"/>
              <a:gd name="connsiteX498" fmla="*/ 6237696 w 6410703"/>
              <a:gd name="connsiteY498" fmla="*/ 2648166 h 6381268"/>
              <a:gd name="connsiteX499" fmla="*/ 6234551 w 6410703"/>
              <a:gd name="connsiteY499" fmla="*/ 2623005 h 6381268"/>
              <a:gd name="connsiteX500" fmla="*/ 6225113 w 6410703"/>
              <a:gd name="connsiteY500" fmla="*/ 2648166 h 6381268"/>
              <a:gd name="connsiteX501" fmla="*/ 6237696 w 6410703"/>
              <a:gd name="connsiteY501" fmla="*/ 2657601 h 6381268"/>
              <a:gd name="connsiteX502" fmla="*/ 6225113 w 6410703"/>
              <a:gd name="connsiteY502" fmla="*/ 2792834 h 6381268"/>
              <a:gd name="connsiteX503" fmla="*/ 6203094 w 6410703"/>
              <a:gd name="connsiteY503" fmla="*/ 2811706 h 6381268"/>
              <a:gd name="connsiteX504" fmla="*/ 6190512 w 6410703"/>
              <a:gd name="connsiteY504" fmla="*/ 2912345 h 6381268"/>
              <a:gd name="connsiteX505" fmla="*/ 6184221 w 6410703"/>
              <a:gd name="connsiteY505" fmla="*/ 2786545 h 6381268"/>
              <a:gd name="connsiteX506" fmla="*/ 6184221 w 6410703"/>
              <a:gd name="connsiteY506" fmla="*/ 2711065 h 6381268"/>
              <a:gd name="connsiteX507" fmla="*/ 6168493 w 6410703"/>
              <a:gd name="connsiteY507" fmla="*/ 2736225 h 6381268"/>
              <a:gd name="connsiteX508" fmla="*/ 6168493 w 6410703"/>
              <a:gd name="connsiteY508" fmla="*/ 2811706 h 6381268"/>
              <a:gd name="connsiteX509" fmla="*/ 6146474 w 6410703"/>
              <a:gd name="connsiteY509" fmla="*/ 2846300 h 6381268"/>
              <a:gd name="connsiteX510" fmla="*/ 6143328 w 6410703"/>
              <a:gd name="connsiteY510" fmla="*/ 2821140 h 6381268"/>
              <a:gd name="connsiteX511" fmla="*/ 6121309 w 6410703"/>
              <a:gd name="connsiteY511" fmla="*/ 2865169 h 6381268"/>
              <a:gd name="connsiteX512" fmla="*/ 6140183 w 6410703"/>
              <a:gd name="connsiteY512" fmla="*/ 2946939 h 6381268"/>
              <a:gd name="connsiteX513" fmla="*/ 6127601 w 6410703"/>
              <a:gd name="connsiteY513" fmla="*/ 2962665 h 6381268"/>
              <a:gd name="connsiteX514" fmla="*/ 6127601 w 6410703"/>
              <a:gd name="connsiteY514" fmla="*/ 3079029 h 6381268"/>
              <a:gd name="connsiteX515" fmla="*/ 6137037 w 6410703"/>
              <a:gd name="connsiteY515" fmla="*/ 3053869 h 6381268"/>
              <a:gd name="connsiteX516" fmla="*/ 6168493 w 6410703"/>
              <a:gd name="connsiteY516" fmla="*/ 3097898 h 6381268"/>
              <a:gd name="connsiteX517" fmla="*/ 6133892 w 6410703"/>
              <a:gd name="connsiteY517" fmla="*/ 3145074 h 6381268"/>
              <a:gd name="connsiteX518" fmla="*/ 6137037 w 6410703"/>
              <a:gd name="connsiteY518" fmla="*/ 3113623 h 6381268"/>
              <a:gd name="connsiteX519" fmla="*/ 6111872 w 6410703"/>
              <a:gd name="connsiteY519" fmla="*/ 3135639 h 6381268"/>
              <a:gd name="connsiteX520" fmla="*/ 6118163 w 6410703"/>
              <a:gd name="connsiteY520" fmla="*/ 3104188 h 6381268"/>
              <a:gd name="connsiteX521" fmla="*/ 6089853 w 6410703"/>
              <a:gd name="connsiteY521" fmla="*/ 3110478 h 6381268"/>
              <a:gd name="connsiteX522" fmla="*/ 6061543 w 6410703"/>
              <a:gd name="connsiteY522" fmla="*/ 3151364 h 6381268"/>
              <a:gd name="connsiteX523" fmla="*/ 6023795 w 6410703"/>
              <a:gd name="connsiteY523" fmla="*/ 3270873 h 6381268"/>
              <a:gd name="connsiteX524" fmla="*/ 6042669 w 6410703"/>
              <a:gd name="connsiteY524" fmla="*/ 3264583 h 6381268"/>
              <a:gd name="connsiteX525" fmla="*/ 6004922 w 6410703"/>
              <a:gd name="connsiteY525" fmla="*/ 3302323 h 6381268"/>
              <a:gd name="connsiteX526" fmla="*/ 6011213 w 6410703"/>
              <a:gd name="connsiteY526" fmla="*/ 3318048 h 6381268"/>
              <a:gd name="connsiteX527" fmla="*/ 5992341 w 6410703"/>
              <a:gd name="connsiteY527" fmla="*/ 3333773 h 6381268"/>
              <a:gd name="connsiteX528" fmla="*/ 6001777 w 6410703"/>
              <a:gd name="connsiteY528" fmla="*/ 3352644 h 6381268"/>
              <a:gd name="connsiteX529" fmla="*/ 5986049 w 6410703"/>
              <a:gd name="connsiteY529" fmla="*/ 3399818 h 6381268"/>
              <a:gd name="connsiteX530" fmla="*/ 6017504 w 6410703"/>
              <a:gd name="connsiteY530" fmla="*/ 3494167 h 6381268"/>
              <a:gd name="connsiteX531" fmla="*/ 6014359 w 6410703"/>
              <a:gd name="connsiteY531" fmla="*/ 3528763 h 6381268"/>
              <a:gd name="connsiteX532" fmla="*/ 5992341 w 6410703"/>
              <a:gd name="connsiteY532" fmla="*/ 3566502 h 6381268"/>
              <a:gd name="connsiteX533" fmla="*/ 5998630 w 6410703"/>
              <a:gd name="connsiteY533" fmla="*/ 3585373 h 6381268"/>
              <a:gd name="connsiteX534" fmla="*/ 5970320 w 6410703"/>
              <a:gd name="connsiteY534" fmla="*/ 3623112 h 6381268"/>
              <a:gd name="connsiteX535" fmla="*/ 5979758 w 6410703"/>
              <a:gd name="connsiteY535" fmla="*/ 3616822 h 6381268"/>
              <a:gd name="connsiteX536" fmla="*/ 5957738 w 6410703"/>
              <a:gd name="connsiteY536" fmla="*/ 3679723 h 6381268"/>
              <a:gd name="connsiteX537" fmla="*/ 5951447 w 6410703"/>
              <a:gd name="connsiteY537" fmla="*/ 3695447 h 6381268"/>
              <a:gd name="connsiteX538" fmla="*/ 5942010 w 6410703"/>
              <a:gd name="connsiteY538" fmla="*/ 3736331 h 6381268"/>
              <a:gd name="connsiteX539" fmla="*/ 5970320 w 6410703"/>
              <a:gd name="connsiteY539" fmla="*/ 3673433 h 6381268"/>
              <a:gd name="connsiteX540" fmla="*/ 5989194 w 6410703"/>
              <a:gd name="connsiteY540" fmla="*/ 3651417 h 6381268"/>
              <a:gd name="connsiteX541" fmla="*/ 5989194 w 6410703"/>
              <a:gd name="connsiteY541" fmla="*/ 3676578 h 6381268"/>
              <a:gd name="connsiteX542" fmla="*/ 5967176 w 6410703"/>
              <a:gd name="connsiteY542" fmla="*/ 3714317 h 6381268"/>
              <a:gd name="connsiteX543" fmla="*/ 5970320 w 6410703"/>
              <a:gd name="connsiteY543" fmla="*/ 3748912 h 6381268"/>
              <a:gd name="connsiteX544" fmla="*/ 5979758 w 6410703"/>
              <a:gd name="connsiteY544" fmla="*/ 3742623 h 6381268"/>
              <a:gd name="connsiteX545" fmla="*/ 6014359 w 6410703"/>
              <a:gd name="connsiteY545" fmla="*/ 3619967 h 6381268"/>
              <a:gd name="connsiteX546" fmla="*/ 6017504 w 6410703"/>
              <a:gd name="connsiteY546" fmla="*/ 3629402 h 6381268"/>
              <a:gd name="connsiteX547" fmla="*/ 6045816 w 6410703"/>
              <a:gd name="connsiteY547" fmla="*/ 3516183 h 6381268"/>
              <a:gd name="connsiteX548" fmla="*/ 6074126 w 6410703"/>
              <a:gd name="connsiteY548" fmla="*/ 3469008 h 6381268"/>
              <a:gd name="connsiteX549" fmla="*/ 6080417 w 6410703"/>
              <a:gd name="connsiteY549" fmla="*/ 3487877 h 6381268"/>
              <a:gd name="connsiteX550" fmla="*/ 6067834 w 6410703"/>
              <a:gd name="connsiteY550" fmla="*/ 3528763 h 6381268"/>
              <a:gd name="connsiteX551" fmla="*/ 6086708 w 6410703"/>
              <a:gd name="connsiteY551" fmla="*/ 3469008 h 6381268"/>
              <a:gd name="connsiteX552" fmla="*/ 6096144 w 6410703"/>
              <a:gd name="connsiteY552" fmla="*/ 3462718 h 6381268"/>
              <a:gd name="connsiteX553" fmla="*/ 6121309 w 6410703"/>
              <a:gd name="connsiteY553" fmla="*/ 3519328 h 6381268"/>
              <a:gd name="connsiteX554" fmla="*/ 6130746 w 6410703"/>
              <a:gd name="connsiteY554" fmla="*/ 3544488 h 6381268"/>
              <a:gd name="connsiteX555" fmla="*/ 6105581 w 6410703"/>
              <a:gd name="connsiteY555" fmla="*/ 3610533 h 6381268"/>
              <a:gd name="connsiteX556" fmla="*/ 6111872 w 6410703"/>
              <a:gd name="connsiteY556" fmla="*/ 3682867 h 6381268"/>
              <a:gd name="connsiteX557" fmla="*/ 6096144 w 6410703"/>
              <a:gd name="connsiteY557" fmla="*/ 3733186 h 6381268"/>
              <a:gd name="connsiteX558" fmla="*/ 6102436 w 6410703"/>
              <a:gd name="connsiteY558" fmla="*/ 3708027 h 6381268"/>
              <a:gd name="connsiteX559" fmla="*/ 6083562 w 6410703"/>
              <a:gd name="connsiteY559" fmla="*/ 3730041 h 6381268"/>
              <a:gd name="connsiteX560" fmla="*/ 6083562 w 6410703"/>
              <a:gd name="connsiteY560" fmla="*/ 3686012 h 6381268"/>
              <a:gd name="connsiteX561" fmla="*/ 6039524 w 6410703"/>
              <a:gd name="connsiteY561" fmla="*/ 3783507 h 6381268"/>
              <a:gd name="connsiteX562" fmla="*/ 6011213 w 6410703"/>
              <a:gd name="connsiteY562" fmla="*/ 3827537 h 6381268"/>
              <a:gd name="connsiteX563" fmla="*/ 5995486 w 6410703"/>
              <a:gd name="connsiteY563" fmla="*/ 3843262 h 6381268"/>
              <a:gd name="connsiteX564" fmla="*/ 6014359 w 6410703"/>
              <a:gd name="connsiteY564" fmla="*/ 3811811 h 6381268"/>
              <a:gd name="connsiteX565" fmla="*/ 5976612 w 6410703"/>
              <a:gd name="connsiteY565" fmla="*/ 3855842 h 6381268"/>
              <a:gd name="connsiteX566" fmla="*/ 5970320 w 6410703"/>
              <a:gd name="connsiteY566" fmla="*/ 3846407 h 6381268"/>
              <a:gd name="connsiteX567" fmla="*/ 5897972 w 6410703"/>
              <a:gd name="connsiteY567" fmla="*/ 3965916 h 6381268"/>
              <a:gd name="connsiteX568" fmla="*/ 5897972 w 6410703"/>
              <a:gd name="connsiteY568" fmla="*/ 3984787 h 6381268"/>
              <a:gd name="connsiteX569" fmla="*/ 5860225 w 6410703"/>
              <a:gd name="connsiteY569" fmla="*/ 4035106 h 6381268"/>
              <a:gd name="connsiteX570" fmla="*/ 5831914 w 6410703"/>
              <a:gd name="connsiteY570" fmla="*/ 4044540 h 6381268"/>
              <a:gd name="connsiteX571" fmla="*/ 5828769 w 6410703"/>
              <a:gd name="connsiteY571" fmla="*/ 4079136 h 6381268"/>
              <a:gd name="connsiteX572" fmla="*/ 5794168 w 6410703"/>
              <a:gd name="connsiteY572" fmla="*/ 4120020 h 6381268"/>
              <a:gd name="connsiteX573" fmla="*/ 5822478 w 6410703"/>
              <a:gd name="connsiteY573" fmla="*/ 4085426 h 6381268"/>
              <a:gd name="connsiteX574" fmla="*/ 5784730 w 6410703"/>
              <a:gd name="connsiteY574" fmla="*/ 4135746 h 6381268"/>
              <a:gd name="connsiteX575" fmla="*/ 5787877 w 6410703"/>
              <a:gd name="connsiteY575" fmla="*/ 4110585 h 6381268"/>
              <a:gd name="connsiteX576" fmla="*/ 5684072 w 6410703"/>
              <a:gd name="connsiteY576" fmla="*/ 4233241 h 6381268"/>
              <a:gd name="connsiteX577" fmla="*/ 5665198 w 6410703"/>
              <a:gd name="connsiteY577" fmla="*/ 4277270 h 6381268"/>
              <a:gd name="connsiteX578" fmla="*/ 5677780 w 6410703"/>
              <a:gd name="connsiteY578" fmla="*/ 4264690 h 6381268"/>
              <a:gd name="connsiteX579" fmla="*/ 5624305 w 6410703"/>
              <a:gd name="connsiteY579" fmla="*/ 4359039 h 6381268"/>
              <a:gd name="connsiteX580" fmla="*/ 5633743 w 6410703"/>
              <a:gd name="connsiteY580" fmla="*/ 4365329 h 6381268"/>
              <a:gd name="connsiteX581" fmla="*/ 5633743 w 6410703"/>
              <a:gd name="connsiteY581" fmla="*/ 4346460 h 6381268"/>
              <a:gd name="connsiteX582" fmla="*/ 5668344 w 6410703"/>
              <a:gd name="connsiteY582" fmla="*/ 4305576 h 6381268"/>
              <a:gd name="connsiteX583" fmla="*/ 5690363 w 6410703"/>
              <a:gd name="connsiteY583" fmla="*/ 4315010 h 6381268"/>
              <a:gd name="connsiteX584" fmla="*/ 5762712 w 6410703"/>
              <a:gd name="connsiteY584" fmla="*/ 4179775 h 6381268"/>
              <a:gd name="connsiteX585" fmla="*/ 5687218 w 6410703"/>
              <a:gd name="connsiteY585" fmla="*/ 4340170 h 6381268"/>
              <a:gd name="connsiteX586" fmla="*/ 5702945 w 6410703"/>
              <a:gd name="connsiteY586" fmla="*/ 4340170 h 6381268"/>
              <a:gd name="connsiteX587" fmla="*/ 5702945 w 6410703"/>
              <a:gd name="connsiteY587" fmla="*/ 4355894 h 6381268"/>
              <a:gd name="connsiteX588" fmla="*/ 5680927 w 6410703"/>
              <a:gd name="connsiteY588" fmla="*/ 4393635 h 6381268"/>
              <a:gd name="connsiteX589" fmla="*/ 5740693 w 6410703"/>
              <a:gd name="connsiteY589" fmla="*/ 4343315 h 6381268"/>
              <a:gd name="connsiteX590" fmla="*/ 5781585 w 6410703"/>
              <a:gd name="connsiteY590" fmla="*/ 4286705 h 6381268"/>
              <a:gd name="connsiteX591" fmla="*/ 5712383 w 6410703"/>
              <a:gd name="connsiteY591" fmla="*/ 4343315 h 6381268"/>
              <a:gd name="connsiteX592" fmla="*/ 5743838 w 6410703"/>
              <a:gd name="connsiteY592" fmla="*/ 4308720 h 6381268"/>
              <a:gd name="connsiteX593" fmla="*/ 5715528 w 6410703"/>
              <a:gd name="connsiteY593" fmla="*/ 4315010 h 6381268"/>
              <a:gd name="connsiteX594" fmla="*/ 5778439 w 6410703"/>
              <a:gd name="connsiteY594" fmla="*/ 4267835 h 6381268"/>
              <a:gd name="connsiteX595" fmla="*/ 5797313 w 6410703"/>
              <a:gd name="connsiteY595" fmla="*/ 4230096 h 6381268"/>
              <a:gd name="connsiteX596" fmla="*/ 5819333 w 6410703"/>
              <a:gd name="connsiteY596" fmla="*/ 4217516 h 6381268"/>
              <a:gd name="connsiteX597" fmla="*/ 5825624 w 6410703"/>
              <a:gd name="connsiteY597" fmla="*/ 4239531 h 6381268"/>
              <a:gd name="connsiteX598" fmla="*/ 5866517 w 6410703"/>
              <a:gd name="connsiteY598" fmla="*/ 4217516 h 6381268"/>
              <a:gd name="connsiteX599" fmla="*/ 5919992 w 6410703"/>
              <a:gd name="connsiteY599" fmla="*/ 4116875 h 6381268"/>
              <a:gd name="connsiteX600" fmla="*/ 5901118 w 6410703"/>
              <a:gd name="connsiteY600" fmla="*/ 4120020 h 6381268"/>
              <a:gd name="connsiteX601" fmla="*/ 5935719 w 6410703"/>
              <a:gd name="connsiteY601" fmla="*/ 4094861 h 6381268"/>
              <a:gd name="connsiteX602" fmla="*/ 5894827 w 6410703"/>
              <a:gd name="connsiteY602" fmla="*/ 4198645 h 6381268"/>
              <a:gd name="connsiteX603" fmla="*/ 5923137 w 6410703"/>
              <a:gd name="connsiteY603" fmla="*/ 4160906 h 6381268"/>
              <a:gd name="connsiteX604" fmla="*/ 5879099 w 6410703"/>
              <a:gd name="connsiteY604" fmla="*/ 4211225 h 6381268"/>
              <a:gd name="connsiteX605" fmla="*/ 5838205 w 6410703"/>
              <a:gd name="connsiteY605" fmla="*/ 4299286 h 6381268"/>
              <a:gd name="connsiteX606" fmla="*/ 5860225 w 6410703"/>
              <a:gd name="connsiteY606" fmla="*/ 4267835 h 6381268"/>
              <a:gd name="connsiteX607" fmla="*/ 5857079 w 6410703"/>
              <a:gd name="connsiteY607" fmla="*/ 4296141 h 6381268"/>
              <a:gd name="connsiteX608" fmla="*/ 5835060 w 6410703"/>
              <a:gd name="connsiteY608" fmla="*/ 4299286 h 6381268"/>
              <a:gd name="connsiteX609" fmla="*/ 5825624 w 6410703"/>
              <a:gd name="connsiteY609" fmla="*/ 4311865 h 6381268"/>
              <a:gd name="connsiteX610" fmla="*/ 5828769 w 6410703"/>
              <a:gd name="connsiteY610" fmla="*/ 4324445 h 6381268"/>
              <a:gd name="connsiteX611" fmla="*/ 5809895 w 6410703"/>
              <a:gd name="connsiteY611" fmla="*/ 4333880 h 6381268"/>
              <a:gd name="connsiteX612" fmla="*/ 5769003 w 6410703"/>
              <a:gd name="connsiteY612" fmla="*/ 4399925 h 6381268"/>
              <a:gd name="connsiteX613" fmla="*/ 5800459 w 6410703"/>
              <a:gd name="connsiteY613" fmla="*/ 4340170 h 6381268"/>
              <a:gd name="connsiteX614" fmla="*/ 5709237 w 6410703"/>
              <a:gd name="connsiteY614" fmla="*/ 4453390 h 6381268"/>
              <a:gd name="connsiteX615" fmla="*/ 5746984 w 6410703"/>
              <a:gd name="connsiteY615" fmla="*/ 4421940 h 6381268"/>
              <a:gd name="connsiteX616" fmla="*/ 5674635 w 6410703"/>
              <a:gd name="connsiteY616" fmla="*/ 4560319 h 6381268"/>
              <a:gd name="connsiteX617" fmla="*/ 5690363 w 6410703"/>
              <a:gd name="connsiteY617" fmla="*/ 4557174 h 6381268"/>
              <a:gd name="connsiteX618" fmla="*/ 5643179 w 6410703"/>
              <a:gd name="connsiteY618" fmla="*/ 4623219 h 6381268"/>
              <a:gd name="connsiteX619" fmla="*/ 5684072 w 6410703"/>
              <a:gd name="connsiteY619" fmla="*/ 4591769 h 6381268"/>
              <a:gd name="connsiteX620" fmla="*/ 5627452 w 6410703"/>
              <a:gd name="connsiteY620" fmla="*/ 4664104 h 6381268"/>
              <a:gd name="connsiteX621" fmla="*/ 5649470 w 6410703"/>
              <a:gd name="connsiteY621" fmla="*/ 4635799 h 6381268"/>
              <a:gd name="connsiteX622" fmla="*/ 5618014 w 6410703"/>
              <a:gd name="connsiteY622" fmla="*/ 4695554 h 6381268"/>
              <a:gd name="connsiteX623" fmla="*/ 5599142 w 6410703"/>
              <a:gd name="connsiteY623" fmla="*/ 4686120 h 6381268"/>
              <a:gd name="connsiteX624" fmla="*/ 5577121 w 6410703"/>
              <a:gd name="connsiteY624" fmla="*/ 4723859 h 6381268"/>
              <a:gd name="connsiteX625" fmla="*/ 5504773 w 6410703"/>
              <a:gd name="connsiteY625" fmla="*/ 4783614 h 6381268"/>
              <a:gd name="connsiteX626" fmla="*/ 5586559 w 6410703"/>
              <a:gd name="connsiteY626" fmla="*/ 4695554 h 6381268"/>
              <a:gd name="connsiteX627" fmla="*/ 5652617 w 6410703"/>
              <a:gd name="connsiteY627" fmla="*/ 4588624 h 6381268"/>
              <a:gd name="connsiteX628" fmla="*/ 5624305 w 6410703"/>
              <a:gd name="connsiteY628" fmla="*/ 4629509 h 6381268"/>
              <a:gd name="connsiteX629" fmla="*/ 5583413 w 6410703"/>
              <a:gd name="connsiteY629" fmla="*/ 4689264 h 6381268"/>
              <a:gd name="connsiteX630" fmla="*/ 5555103 w 6410703"/>
              <a:gd name="connsiteY630" fmla="*/ 4704989 h 6381268"/>
              <a:gd name="connsiteX631" fmla="*/ 5489045 w 6410703"/>
              <a:gd name="connsiteY631" fmla="*/ 4786759 h 6381268"/>
              <a:gd name="connsiteX632" fmla="*/ 5445006 w 6410703"/>
              <a:gd name="connsiteY632" fmla="*/ 4849659 h 6381268"/>
              <a:gd name="connsiteX633" fmla="*/ 5432425 w 6410703"/>
              <a:gd name="connsiteY633" fmla="*/ 4852804 h 6381268"/>
              <a:gd name="connsiteX634" fmla="*/ 5369513 w 6410703"/>
              <a:gd name="connsiteY634" fmla="*/ 4937718 h 6381268"/>
              <a:gd name="connsiteX635" fmla="*/ 5397823 w 6410703"/>
              <a:gd name="connsiteY635" fmla="*/ 4925139 h 6381268"/>
              <a:gd name="connsiteX636" fmla="*/ 5360076 w 6410703"/>
              <a:gd name="connsiteY636" fmla="*/ 4962878 h 6381268"/>
              <a:gd name="connsiteX637" fmla="*/ 5372659 w 6410703"/>
              <a:gd name="connsiteY637" fmla="*/ 4969168 h 6381268"/>
              <a:gd name="connsiteX638" fmla="*/ 5316038 w 6410703"/>
              <a:gd name="connsiteY638" fmla="*/ 5016343 h 6381268"/>
              <a:gd name="connsiteX639" fmla="*/ 5287728 w 6410703"/>
              <a:gd name="connsiteY639" fmla="*/ 5101258 h 6381268"/>
              <a:gd name="connsiteX640" fmla="*/ 5309746 w 6410703"/>
              <a:gd name="connsiteY640" fmla="*/ 5054082 h 6381268"/>
              <a:gd name="connsiteX641" fmla="*/ 5281436 w 6410703"/>
              <a:gd name="connsiteY641" fmla="*/ 5085533 h 6381268"/>
              <a:gd name="connsiteX642" fmla="*/ 5303455 w 6410703"/>
              <a:gd name="connsiteY642" fmla="*/ 5047793 h 6381268"/>
              <a:gd name="connsiteX643" fmla="*/ 5334911 w 6410703"/>
              <a:gd name="connsiteY643" fmla="*/ 5028923 h 6381268"/>
              <a:gd name="connsiteX644" fmla="*/ 5312893 w 6410703"/>
              <a:gd name="connsiteY644" fmla="*/ 5054082 h 6381268"/>
              <a:gd name="connsiteX645" fmla="*/ 5312893 w 6410703"/>
              <a:gd name="connsiteY645" fmla="*/ 5066664 h 6381268"/>
              <a:gd name="connsiteX646" fmla="*/ 5353785 w 6410703"/>
              <a:gd name="connsiteY646" fmla="*/ 5019488 h 6381268"/>
              <a:gd name="connsiteX647" fmla="*/ 5391531 w 6410703"/>
              <a:gd name="connsiteY647" fmla="*/ 4972313 h 6381268"/>
              <a:gd name="connsiteX648" fmla="*/ 5460735 w 6410703"/>
              <a:gd name="connsiteY648" fmla="*/ 4909413 h 6381268"/>
              <a:gd name="connsiteX649" fmla="*/ 5432425 w 6410703"/>
              <a:gd name="connsiteY649" fmla="*/ 4925139 h 6381268"/>
              <a:gd name="connsiteX650" fmla="*/ 5520501 w 6410703"/>
              <a:gd name="connsiteY650" fmla="*/ 4830788 h 6381268"/>
              <a:gd name="connsiteX651" fmla="*/ 5555103 w 6410703"/>
              <a:gd name="connsiteY651" fmla="*/ 4824498 h 6381268"/>
              <a:gd name="connsiteX652" fmla="*/ 5614869 w 6410703"/>
              <a:gd name="connsiteY652" fmla="*/ 4761598 h 6381268"/>
              <a:gd name="connsiteX653" fmla="*/ 5680927 w 6410703"/>
              <a:gd name="connsiteY653" fmla="*/ 4682973 h 6381268"/>
              <a:gd name="connsiteX654" fmla="*/ 5734402 w 6410703"/>
              <a:gd name="connsiteY654" fmla="*/ 4613785 h 6381268"/>
              <a:gd name="connsiteX655" fmla="*/ 5721819 w 6410703"/>
              <a:gd name="connsiteY655" fmla="*/ 4657814 h 6381268"/>
              <a:gd name="connsiteX656" fmla="*/ 5778439 w 6410703"/>
              <a:gd name="connsiteY656" fmla="*/ 4557174 h 6381268"/>
              <a:gd name="connsiteX657" fmla="*/ 5787877 w 6410703"/>
              <a:gd name="connsiteY657" fmla="*/ 4563464 h 6381268"/>
              <a:gd name="connsiteX658" fmla="*/ 5746984 w 6410703"/>
              <a:gd name="connsiteY658" fmla="*/ 4638944 h 6381268"/>
              <a:gd name="connsiteX659" fmla="*/ 5775294 w 6410703"/>
              <a:gd name="connsiteY659" fmla="*/ 4623219 h 6381268"/>
              <a:gd name="connsiteX660" fmla="*/ 5772149 w 6410703"/>
              <a:gd name="connsiteY660" fmla="*/ 4594914 h 6381268"/>
              <a:gd name="connsiteX661" fmla="*/ 5813042 w 6410703"/>
              <a:gd name="connsiteY661" fmla="*/ 4532015 h 6381268"/>
              <a:gd name="connsiteX662" fmla="*/ 5850788 w 6410703"/>
              <a:gd name="connsiteY662" fmla="*/ 4522579 h 6381268"/>
              <a:gd name="connsiteX663" fmla="*/ 5831914 w 6410703"/>
              <a:gd name="connsiteY663" fmla="*/ 4579189 h 6381268"/>
              <a:gd name="connsiteX664" fmla="*/ 5847643 w 6410703"/>
              <a:gd name="connsiteY664" fmla="*/ 4588624 h 6381268"/>
              <a:gd name="connsiteX665" fmla="*/ 5819333 w 6410703"/>
              <a:gd name="connsiteY665" fmla="*/ 4623219 h 6381268"/>
              <a:gd name="connsiteX666" fmla="*/ 5819333 w 6410703"/>
              <a:gd name="connsiteY666" fmla="*/ 4673538 h 6381268"/>
              <a:gd name="connsiteX667" fmla="*/ 5816187 w 6410703"/>
              <a:gd name="connsiteY667" fmla="*/ 4651524 h 6381268"/>
              <a:gd name="connsiteX668" fmla="*/ 5671489 w 6410703"/>
              <a:gd name="connsiteY668" fmla="*/ 4840224 h 6381268"/>
              <a:gd name="connsiteX669" fmla="*/ 5529938 w 6410703"/>
              <a:gd name="connsiteY669" fmla="*/ 4978603 h 6381268"/>
              <a:gd name="connsiteX670" fmla="*/ 5482754 w 6410703"/>
              <a:gd name="connsiteY670" fmla="*/ 5047793 h 6381268"/>
              <a:gd name="connsiteX671" fmla="*/ 5463880 w 6410703"/>
              <a:gd name="connsiteY671" fmla="*/ 5054082 h 6381268"/>
              <a:gd name="connsiteX672" fmla="*/ 5479609 w 6410703"/>
              <a:gd name="connsiteY672" fmla="*/ 5032068 h 6381268"/>
              <a:gd name="connsiteX673" fmla="*/ 5347494 w 6410703"/>
              <a:gd name="connsiteY673" fmla="*/ 5151578 h 6381268"/>
              <a:gd name="connsiteX674" fmla="*/ 5378950 w 6410703"/>
              <a:gd name="connsiteY674" fmla="*/ 5138997 h 6381268"/>
              <a:gd name="connsiteX675" fmla="*/ 5344348 w 6410703"/>
              <a:gd name="connsiteY675" fmla="*/ 5170448 h 6381268"/>
              <a:gd name="connsiteX676" fmla="*/ 5344348 w 6410703"/>
              <a:gd name="connsiteY676" fmla="*/ 5161013 h 6381268"/>
              <a:gd name="connsiteX677" fmla="*/ 5268854 w 6410703"/>
              <a:gd name="connsiteY677" fmla="*/ 5230203 h 6381268"/>
              <a:gd name="connsiteX678" fmla="*/ 5259418 w 6410703"/>
              <a:gd name="connsiteY678" fmla="*/ 5220767 h 6381268"/>
              <a:gd name="connsiteX679" fmla="*/ 5303455 w 6410703"/>
              <a:gd name="connsiteY679" fmla="*/ 5176738 h 6381268"/>
              <a:gd name="connsiteX680" fmla="*/ 5237397 w 6410703"/>
              <a:gd name="connsiteY680" fmla="*/ 5227058 h 6381268"/>
              <a:gd name="connsiteX681" fmla="*/ 5221670 w 6410703"/>
              <a:gd name="connsiteY681" fmla="*/ 5217622 h 6381268"/>
              <a:gd name="connsiteX682" fmla="*/ 5152468 w 6410703"/>
              <a:gd name="connsiteY682" fmla="*/ 5277377 h 6381268"/>
              <a:gd name="connsiteX683" fmla="*/ 5133594 w 6410703"/>
              <a:gd name="connsiteY683" fmla="*/ 5305683 h 6381268"/>
              <a:gd name="connsiteX684" fmla="*/ 5168195 w 6410703"/>
              <a:gd name="connsiteY684" fmla="*/ 5283667 h 6381268"/>
              <a:gd name="connsiteX685" fmla="*/ 5032935 w 6410703"/>
              <a:gd name="connsiteY685" fmla="*/ 5374871 h 6381268"/>
              <a:gd name="connsiteX686" fmla="*/ 5174486 w 6410703"/>
              <a:gd name="connsiteY686" fmla="*/ 5236493 h 6381268"/>
              <a:gd name="connsiteX687" fmla="*/ 5243689 w 6410703"/>
              <a:gd name="connsiteY687" fmla="*/ 5167303 h 6381268"/>
              <a:gd name="connsiteX688" fmla="*/ 5215379 w 6410703"/>
              <a:gd name="connsiteY688" fmla="*/ 5211332 h 6381268"/>
              <a:gd name="connsiteX689" fmla="*/ 5309746 w 6410703"/>
              <a:gd name="connsiteY689" fmla="*/ 5126417 h 6381268"/>
              <a:gd name="connsiteX690" fmla="*/ 5205943 w 6410703"/>
              <a:gd name="connsiteY690" fmla="*/ 5186172 h 6381268"/>
              <a:gd name="connsiteX691" fmla="*/ 5180778 w 6410703"/>
              <a:gd name="connsiteY691" fmla="*/ 5220767 h 6381268"/>
              <a:gd name="connsiteX692" fmla="*/ 5171340 w 6410703"/>
              <a:gd name="connsiteY692" fmla="*/ 5214477 h 6381268"/>
              <a:gd name="connsiteX693" fmla="*/ 5124156 w 6410703"/>
              <a:gd name="connsiteY693" fmla="*/ 5267942 h 6381268"/>
              <a:gd name="connsiteX694" fmla="*/ 5108429 w 6410703"/>
              <a:gd name="connsiteY694" fmla="*/ 5255362 h 6381268"/>
              <a:gd name="connsiteX695" fmla="*/ 5092701 w 6410703"/>
              <a:gd name="connsiteY695" fmla="*/ 5286812 h 6381268"/>
              <a:gd name="connsiteX696" fmla="*/ 4960586 w 6410703"/>
              <a:gd name="connsiteY696" fmla="*/ 5393742 h 6381268"/>
              <a:gd name="connsiteX697" fmla="*/ 4960586 w 6410703"/>
              <a:gd name="connsiteY697" fmla="*/ 5406322 h 6381268"/>
              <a:gd name="connsiteX698" fmla="*/ 4995187 w 6410703"/>
              <a:gd name="connsiteY698" fmla="*/ 5374871 h 6381268"/>
              <a:gd name="connsiteX699" fmla="*/ 5029789 w 6410703"/>
              <a:gd name="connsiteY699" fmla="*/ 5349712 h 6381268"/>
              <a:gd name="connsiteX700" fmla="*/ 4995187 w 6410703"/>
              <a:gd name="connsiteY700" fmla="*/ 5384307 h 6381268"/>
              <a:gd name="connsiteX701" fmla="*/ 5001479 w 6410703"/>
              <a:gd name="connsiteY701" fmla="*/ 5393742 h 6381268"/>
              <a:gd name="connsiteX702" fmla="*/ 4957440 w 6410703"/>
              <a:gd name="connsiteY702" fmla="*/ 5450351 h 6381268"/>
              <a:gd name="connsiteX703" fmla="*/ 4954295 w 6410703"/>
              <a:gd name="connsiteY703" fmla="*/ 5437771 h 6381268"/>
              <a:gd name="connsiteX704" fmla="*/ 4935421 w 6410703"/>
              <a:gd name="connsiteY704" fmla="*/ 5456641 h 6381268"/>
              <a:gd name="connsiteX705" fmla="*/ 4979460 w 6410703"/>
              <a:gd name="connsiteY705" fmla="*/ 5456641 h 6381268"/>
              <a:gd name="connsiteX706" fmla="*/ 4941712 w 6410703"/>
              <a:gd name="connsiteY706" fmla="*/ 5481802 h 6381268"/>
              <a:gd name="connsiteX707" fmla="*/ 4885091 w 6410703"/>
              <a:gd name="connsiteY707" fmla="*/ 5569861 h 6381268"/>
              <a:gd name="connsiteX708" fmla="*/ 4771851 w 6410703"/>
              <a:gd name="connsiteY708" fmla="*/ 5667356 h 6381268"/>
              <a:gd name="connsiteX709" fmla="*/ 4642881 w 6410703"/>
              <a:gd name="connsiteY709" fmla="*/ 5808880 h 6381268"/>
              <a:gd name="connsiteX710" fmla="*/ 4586261 w 6410703"/>
              <a:gd name="connsiteY710" fmla="*/ 5856056 h 6381268"/>
              <a:gd name="connsiteX711" fmla="*/ 4551658 w 6410703"/>
              <a:gd name="connsiteY711" fmla="*/ 5868636 h 6381268"/>
              <a:gd name="connsiteX712" fmla="*/ 4557950 w 6410703"/>
              <a:gd name="connsiteY712" fmla="*/ 5878070 h 6381268"/>
              <a:gd name="connsiteX713" fmla="*/ 4539076 w 6410703"/>
              <a:gd name="connsiteY713" fmla="*/ 5884360 h 6381268"/>
              <a:gd name="connsiteX714" fmla="*/ 4520203 w 6410703"/>
              <a:gd name="connsiteY714" fmla="*/ 5915810 h 6381268"/>
              <a:gd name="connsiteX715" fmla="*/ 4406962 w 6410703"/>
              <a:gd name="connsiteY715" fmla="*/ 5985000 h 6381268"/>
              <a:gd name="connsiteX716" fmla="*/ 4296866 w 6410703"/>
              <a:gd name="connsiteY716" fmla="*/ 6051045 h 6381268"/>
              <a:gd name="connsiteX717" fmla="*/ 4265409 w 6410703"/>
              <a:gd name="connsiteY717" fmla="*/ 6057334 h 6381268"/>
              <a:gd name="connsiteX718" fmla="*/ 4054655 w 6410703"/>
              <a:gd name="connsiteY718" fmla="*/ 6157974 h 6381268"/>
              <a:gd name="connsiteX719" fmla="*/ 3950850 w 6410703"/>
              <a:gd name="connsiteY719" fmla="*/ 6195714 h 6381268"/>
              <a:gd name="connsiteX720" fmla="*/ 3897375 w 6410703"/>
              <a:gd name="connsiteY720" fmla="*/ 6214584 h 6381268"/>
              <a:gd name="connsiteX721" fmla="*/ 3840755 w 6410703"/>
              <a:gd name="connsiteY721" fmla="*/ 6236598 h 6381268"/>
              <a:gd name="connsiteX722" fmla="*/ 3740097 w 6410703"/>
              <a:gd name="connsiteY722" fmla="*/ 6264904 h 6381268"/>
              <a:gd name="connsiteX723" fmla="*/ 3724368 w 6410703"/>
              <a:gd name="connsiteY723" fmla="*/ 6255469 h 6381268"/>
              <a:gd name="connsiteX724" fmla="*/ 3595399 w 6410703"/>
              <a:gd name="connsiteY724" fmla="*/ 6293209 h 6381268"/>
              <a:gd name="connsiteX725" fmla="*/ 3460139 w 6410703"/>
              <a:gd name="connsiteY725" fmla="*/ 6324659 h 6381268"/>
              <a:gd name="connsiteX726" fmla="*/ 3456993 w 6410703"/>
              <a:gd name="connsiteY726" fmla="*/ 6315223 h 6381268"/>
              <a:gd name="connsiteX727" fmla="*/ 3350042 w 6410703"/>
              <a:gd name="connsiteY727" fmla="*/ 6346674 h 6381268"/>
              <a:gd name="connsiteX728" fmla="*/ 3274549 w 6410703"/>
              <a:gd name="connsiteY728" fmla="*/ 6359254 h 6381268"/>
              <a:gd name="connsiteX729" fmla="*/ 3258821 w 6410703"/>
              <a:gd name="connsiteY729" fmla="*/ 6346674 h 6381268"/>
              <a:gd name="connsiteX730" fmla="*/ 3214782 w 6410703"/>
              <a:gd name="connsiteY730" fmla="*/ 6362399 h 6381268"/>
              <a:gd name="connsiteX731" fmla="*/ 3082667 w 6410703"/>
              <a:gd name="connsiteY731" fmla="*/ 6362399 h 6381268"/>
              <a:gd name="connsiteX732" fmla="*/ 2931679 w 6410703"/>
              <a:gd name="connsiteY732" fmla="*/ 6381268 h 6381268"/>
              <a:gd name="connsiteX733" fmla="*/ 2790127 w 6410703"/>
              <a:gd name="connsiteY733" fmla="*/ 6365544 h 6381268"/>
              <a:gd name="connsiteX734" fmla="*/ 2802710 w 6410703"/>
              <a:gd name="connsiteY734" fmla="*/ 6343529 h 6381268"/>
              <a:gd name="connsiteX735" fmla="*/ 2736652 w 6410703"/>
              <a:gd name="connsiteY735" fmla="*/ 6343529 h 6381268"/>
              <a:gd name="connsiteX736" fmla="*/ 2658012 w 6410703"/>
              <a:gd name="connsiteY736" fmla="*/ 6346674 h 6381268"/>
              <a:gd name="connsiteX737" fmla="*/ 2522752 w 6410703"/>
              <a:gd name="connsiteY737" fmla="*/ 6346674 h 6381268"/>
              <a:gd name="connsiteX738" fmla="*/ 2746090 w 6410703"/>
              <a:gd name="connsiteY738" fmla="*/ 6334094 h 6381268"/>
              <a:gd name="connsiteX739" fmla="*/ 2950552 w 6410703"/>
              <a:gd name="connsiteY739" fmla="*/ 6308933 h 6381268"/>
              <a:gd name="connsiteX740" fmla="*/ 3545069 w 6410703"/>
              <a:gd name="connsiteY740" fmla="*/ 6157974 h 6381268"/>
              <a:gd name="connsiteX741" fmla="*/ 4064092 w 6410703"/>
              <a:gd name="connsiteY741" fmla="*/ 5953550 h 6381268"/>
              <a:gd name="connsiteX742" fmla="*/ 4007472 w 6410703"/>
              <a:gd name="connsiteY742" fmla="*/ 5950405 h 6381268"/>
              <a:gd name="connsiteX743" fmla="*/ 4268556 w 6410703"/>
              <a:gd name="connsiteY743" fmla="*/ 5815170 h 6381268"/>
              <a:gd name="connsiteX744" fmla="*/ 4240246 w 6410703"/>
              <a:gd name="connsiteY744" fmla="*/ 5821460 h 6381268"/>
              <a:gd name="connsiteX745" fmla="*/ 4145878 w 6410703"/>
              <a:gd name="connsiteY745" fmla="*/ 5871781 h 6381268"/>
              <a:gd name="connsiteX746" fmla="*/ 4013763 w 6410703"/>
              <a:gd name="connsiteY746" fmla="*/ 5925244 h 6381268"/>
              <a:gd name="connsiteX747" fmla="*/ 3872210 w 6410703"/>
              <a:gd name="connsiteY747" fmla="*/ 5966130 h 6381268"/>
              <a:gd name="connsiteX748" fmla="*/ 3865920 w 6410703"/>
              <a:gd name="connsiteY748" fmla="*/ 5988145 h 6381268"/>
              <a:gd name="connsiteX749" fmla="*/ 3821882 w 6410703"/>
              <a:gd name="connsiteY749" fmla="*/ 5991289 h 6381268"/>
              <a:gd name="connsiteX750" fmla="*/ 3765260 w 6410703"/>
              <a:gd name="connsiteY750" fmla="*/ 6022740 h 6381268"/>
              <a:gd name="connsiteX751" fmla="*/ 3636291 w 6410703"/>
              <a:gd name="connsiteY751" fmla="*/ 6047900 h 6381268"/>
              <a:gd name="connsiteX752" fmla="*/ 3648874 w 6410703"/>
              <a:gd name="connsiteY752" fmla="*/ 6035320 h 6381268"/>
              <a:gd name="connsiteX753" fmla="*/ 3585963 w 6410703"/>
              <a:gd name="connsiteY753" fmla="*/ 6063624 h 6381268"/>
              <a:gd name="connsiteX754" fmla="*/ 3570234 w 6410703"/>
              <a:gd name="connsiteY754" fmla="*/ 6054190 h 6381268"/>
              <a:gd name="connsiteX755" fmla="*/ 3460139 w 6410703"/>
              <a:gd name="connsiteY755" fmla="*/ 6079349 h 6381268"/>
              <a:gd name="connsiteX756" fmla="*/ 3343751 w 6410703"/>
              <a:gd name="connsiteY756" fmla="*/ 6107655 h 6381268"/>
              <a:gd name="connsiteX757" fmla="*/ 3328024 w 6410703"/>
              <a:gd name="connsiteY757" fmla="*/ 6095075 h 6381268"/>
              <a:gd name="connsiteX758" fmla="*/ 3274549 w 6410703"/>
              <a:gd name="connsiteY758" fmla="*/ 6101365 h 6381268"/>
              <a:gd name="connsiteX759" fmla="*/ 3271402 w 6410703"/>
              <a:gd name="connsiteY759" fmla="*/ 6110800 h 6381268"/>
              <a:gd name="connsiteX760" fmla="*/ 3227365 w 6410703"/>
              <a:gd name="connsiteY760" fmla="*/ 6120235 h 6381268"/>
              <a:gd name="connsiteX761" fmla="*/ 3211636 w 6410703"/>
              <a:gd name="connsiteY761" fmla="*/ 6110800 h 6381268"/>
              <a:gd name="connsiteX762" fmla="*/ 3114124 w 6410703"/>
              <a:gd name="connsiteY762" fmla="*/ 6142249 h 6381268"/>
              <a:gd name="connsiteX763" fmla="*/ 3019756 w 6410703"/>
              <a:gd name="connsiteY763" fmla="*/ 6135959 h 6381268"/>
              <a:gd name="connsiteX764" fmla="*/ 3088959 w 6410703"/>
              <a:gd name="connsiteY764" fmla="*/ 6123379 h 6381268"/>
              <a:gd name="connsiteX765" fmla="*/ 3038630 w 6410703"/>
              <a:gd name="connsiteY765" fmla="*/ 6113945 h 6381268"/>
              <a:gd name="connsiteX766" fmla="*/ 3079522 w 6410703"/>
              <a:gd name="connsiteY766" fmla="*/ 6104510 h 6381268"/>
              <a:gd name="connsiteX767" fmla="*/ 3132997 w 6410703"/>
              <a:gd name="connsiteY767" fmla="*/ 6095075 h 6381268"/>
              <a:gd name="connsiteX768" fmla="*/ 3066940 w 6410703"/>
              <a:gd name="connsiteY768" fmla="*/ 6091930 h 6381268"/>
              <a:gd name="connsiteX769" fmla="*/ 3010318 w 6410703"/>
              <a:gd name="connsiteY769" fmla="*/ 6107655 h 6381268"/>
              <a:gd name="connsiteX770" fmla="*/ 3022901 w 6410703"/>
              <a:gd name="connsiteY770" fmla="*/ 6117090 h 6381268"/>
              <a:gd name="connsiteX771" fmla="*/ 2944261 w 6410703"/>
              <a:gd name="connsiteY771" fmla="*/ 6107655 h 6381268"/>
              <a:gd name="connsiteX772" fmla="*/ 2975717 w 6410703"/>
              <a:gd name="connsiteY772" fmla="*/ 6095075 h 6381268"/>
              <a:gd name="connsiteX773" fmla="*/ 2966281 w 6410703"/>
              <a:gd name="connsiteY773" fmla="*/ 6088785 h 6381268"/>
              <a:gd name="connsiteX774" fmla="*/ 2890786 w 6410703"/>
              <a:gd name="connsiteY774" fmla="*/ 6104510 h 6381268"/>
              <a:gd name="connsiteX775" fmla="*/ 2859331 w 6410703"/>
              <a:gd name="connsiteY775" fmla="*/ 6091930 h 6381268"/>
              <a:gd name="connsiteX776" fmla="*/ 2919097 w 6410703"/>
              <a:gd name="connsiteY776" fmla="*/ 6082494 h 6381268"/>
              <a:gd name="connsiteX777" fmla="*/ 2777545 w 6410703"/>
              <a:gd name="connsiteY777" fmla="*/ 6091930 h 6381268"/>
              <a:gd name="connsiteX778" fmla="*/ 2790127 w 6410703"/>
              <a:gd name="connsiteY778" fmla="*/ 6076204 h 6381268"/>
              <a:gd name="connsiteX779" fmla="*/ 2692615 w 6410703"/>
              <a:gd name="connsiteY779" fmla="*/ 6104510 h 6381268"/>
              <a:gd name="connsiteX780" fmla="*/ 2617121 w 6410703"/>
              <a:gd name="connsiteY780" fmla="*/ 6107655 h 6381268"/>
              <a:gd name="connsiteX781" fmla="*/ 2645431 w 6410703"/>
              <a:gd name="connsiteY781" fmla="*/ 6113945 h 6381268"/>
              <a:gd name="connsiteX782" fmla="*/ 2569936 w 6410703"/>
              <a:gd name="connsiteY782" fmla="*/ 6098220 h 6381268"/>
              <a:gd name="connsiteX783" fmla="*/ 2563644 w 6410703"/>
              <a:gd name="connsiteY783" fmla="*/ 6107655 h 6381268"/>
              <a:gd name="connsiteX784" fmla="*/ 2551062 w 6410703"/>
              <a:gd name="connsiteY784" fmla="*/ 6098220 h 6381268"/>
              <a:gd name="connsiteX785" fmla="*/ 2497587 w 6410703"/>
              <a:gd name="connsiteY785" fmla="*/ 6088785 h 6381268"/>
              <a:gd name="connsiteX786" fmla="*/ 2475568 w 6410703"/>
              <a:gd name="connsiteY786" fmla="*/ 6107655 h 6381268"/>
              <a:gd name="connsiteX787" fmla="*/ 2371764 w 6410703"/>
              <a:gd name="connsiteY787" fmla="*/ 6104510 h 6381268"/>
              <a:gd name="connsiteX788" fmla="*/ 2440967 w 6410703"/>
              <a:gd name="connsiteY788" fmla="*/ 6101365 h 6381268"/>
              <a:gd name="connsiteX789" fmla="*/ 2422093 w 6410703"/>
              <a:gd name="connsiteY789" fmla="*/ 6095075 h 6381268"/>
              <a:gd name="connsiteX790" fmla="*/ 2456694 w 6410703"/>
              <a:gd name="connsiteY790" fmla="*/ 6095075 h 6381268"/>
              <a:gd name="connsiteX791" fmla="*/ 2478715 w 6410703"/>
              <a:gd name="connsiteY791" fmla="*/ 6082494 h 6381268"/>
              <a:gd name="connsiteX792" fmla="*/ 1943964 w 6410703"/>
              <a:gd name="connsiteY792" fmla="*/ 6044755 h 6381268"/>
              <a:gd name="connsiteX793" fmla="*/ 1792975 w 6410703"/>
              <a:gd name="connsiteY793" fmla="*/ 6013305 h 6381268"/>
              <a:gd name="connsiteX794" fmla="*/ 1764664 w 6410703"/>
              <a:gd name="connsiteY794" fmla="*/ 5997579 h 6381268"/>
              <a:gd name="connsiteX795" fmla="*/ 1708044 w 6410703"/>
              <a:gd name="connsiteY795" fmla="*/ 5991289 h 6381268"/>
              <a:gd name="connsiteX796" fmla="*/ 1723771 w 6410703"/>
              <a:gd name="connsiteY796" fmla="*/ 5985000 h 6381268"/>
              <a:gd name="connsiteX797" fmla="*/ 1654569 w 6410703"/>
              <a:gd name="connsiteY797" fmla="*/ 5975565 h 6381268"/>
              <a:gd name="connsiteX798" fmla="*/ 1673443 w 6410703"/>
              <a:gd name="connsiteY798" fmla="*/ 5972420 h 6381268"/>
              <a:gd name="connsiteX799" fmla="*/ 1579075 w 6410703"/>
              <a:gd name="connsiteY799" fmla="*/ 5959840 h 6381268"/>
              <a:gd name="connsiteX800" fmla="*/ 1522454 w 6410703"/>
              <a:gd name="connsiteY800" fmla="*/ 5909520 h 6381268"/>
              <a:gd name="connsiteX801" fmla="*/ 1481561 w 6410703"/>
              <a:gd name="connsiteY801" fmla="*/ 5909520 h 6381268"/>
              <a:gd name="connsiteX802" fmla="*/ 1409212 w 6410703"/>
              <a:gd name="connsiteY802" fmla="*/ 5881215 h 6381268"/>
              <a:gd name="connsiteX803" fmla="*/ 1264516 w 6410703"/>
              <a:gd name="connsiteY803" fmla="*/ 5815170 h 6381268"/>
              <a:gd name="connsiteX804" fmla="*/ 1148128 w 6410703"/>
              <a:gd name="connsiteY804" fmla="*/ 5780576 h 6381268"/>
              <a:gd name="connsiteX805" fmla="*/ 1056906 w 6410703"/>
              <a:gd name="connsiteY805" fmla="*/ 5736546 h 6381268"/>
              <a:gd name="connsiteX806" fmla="*/ 1094653 w 6410703"/>
              <a:gd name="connsiteY806" fmla="*/ 5752270 h 6381268"/>
              <a:gd name="connsiteX807" fmla="*/ 1122963 w 6410703"/>
              <a:gd name="connsiteY807" fmla="*/ 5749125 h 6381268"/>
              <a:gd name="connsiteX808" fmla="*/ 1119818 w 6410703"/>
              <a:gd name="connsiteY808" fmla="*/ 5764850 h 6381268"/>
              <a:gd name="connsiteX809" fmla="*/ 1148128 w 6410703"/>
              <a:gd name="connsiteY809" fmla="*/ 5771140 h 6381268"/>
              <a:gd name="connsiteX810" fmla="*/ 1192167 w 6410703"/>
              <a:gd name="connsiteY810" fmla="*/ 5790011 h 6381268"/>
              <a:gd name="connsiteX811" fmla="*/ 1207895 w 6410703"/>
              <a:gd name="connsiteY811" fmla="*/ 5786866 h 6381268"/>
              <a:gd name="connsiteX812" fmla="*/ 1154420 w 6410703"/>
              <a:gd name="connsiteY812" fmla="*/ 5758560 h 6381268"/>
              <a:gd name="connsiteX813" fmla="*/ 1097800 w 6410703"/>
              <a:gd name="connsiteY813" fmla="*/ 5742835 h 6381268"/>
              <a:gd name="connsiteX814" fmla="*/ 1034887 w 6410703"/>
              <a:gd name="connsiteY814" fmla="*/ 5714531 h 6381268"/>
              <a:gd name="connsiteX815" fmla="*/ 1082071 w 6410703"/>
              <a:gd name="connsiteY815" fmla="*/ 5727111 h 6381268"/>
              <a:gd name="connsiteX816" fmla="*/ 1085217 w 6410703"/>
              <a:gd name="connsiteY816" fmla="*/ 5714531 h 6381268"/>
              <a:gd name="connsiteX817" fmla="*/ 1044325 w 6410703"/>
              <a:gd name="connsiteY817" fmla="*/ 5708241 h 6381268"/>
              <a:gd name="connsiteX818" fmla="*/ 990850 w 6410703"/>
              <a:gd name="connsiteY818" fmla="*/ 5679935 h 6381268"/>
              <a:gd name="connsiteX819" fmla="*/ 1078926 w 6410703"/>
              <a:gd name="connsiteY819" fmla="*/ 5705096 h 6381268"/>
              <a:gd name="connsiteX820" fmla="*/ 1056906 w 6410703"/>
              <a:gd name="connsiteY820" fmla="*/ 5683080 h 6381268"/>
              <a:gd name="connsiteX821" fmla="*/ 984558 w 6410703"/>
              <a:gd name="connsiteY821" fmla="*/ 5664211 h 6381268"/>
              <a:gd name="connsiteX822" fmla="*/ 896481 w 6410703"/>
              <a:gd name="connsiteY822" fmla="*/ 5617037 h 6381268"/>
              <a:gd name="connsiteX823" fmla="*/ 698310 w 6410703"/>
              <a:gd name="connsiteY823" fmla="*/ 5528976 h 6381268"/>
              <a:gd name="connsiteX824" fmla="*/ 742347 w 6410703"/>
              <a:gd name="connsiteY824" fmla="*/ 5554137 h 6381268"/>
              <a:gd name="connsiteX825" fmla="*/ 710892 w 6410703"/>
              <a:gd name="connsiteY825" fmla="*/ 5544702 h 6381268"/>
              <a:gd name="connsiteX826" fmla="*/ 729764 w 6410703"/>
              <a:gd name="connsiteY826" fmla="*/ 5566716 h 6381268"/>
              <a:gd name="connsiteX827" fmla="*/ 761221 w 6410703"/>
              <a:gd name="connsiteY827" fmla="*/ 5573006 h 6381268"/>
              <a:gd name="connsiteX828" fmla="*/ 773803 w 6410703"/>
              <a:gd name="connsiteY828" fmla="*/ 5591876 h 6381268"/>
              <a:gd name="connsiteX829" fmla="*/ 736056 w 6410703"/>
              <a:gd name="connsiteY829" fmla="*/ 5573006 h 6381268"/>
              <a:gd name="connsiteX830" fmla="*/ 770657 w 6410703"/>
              <a:gd name="connsiteY830" fmla="*/ 5604456 h 6381268"/>
              <a:gd name="connsiteX831" fmla="*/ 695163 w 6410703"/>
              <a:gd name="connsiteY831" fmla="*/ 5560427 h 6381268"/>
              <a:gd name="connsiteX832" fmla="*/ 660562 w 6410703"/>
              <a:gd name="connsiteY832" fmla="*/ 5541557 h 6381268"/>
              <a:gd name="connsiteX833" fmla="*/ 607087 w 6410703"/>
              <a:gd name="connsiteY833" fmla="*/ 5513251 h 6381268"/>
              <a:gd name="connsiteX834" fmla="*/ 625961 w 6410703"/>
              <a:gd name="connsiteY834" fmla="*/ 5503816 h 6381268"/>
              <a:gd name="connsiteX835" fmla="*/ 679436 w 6410703"/>
              <a:gd name="connsiteY835" fmla="*/ 5525831 h 6381268"/>
              <a:gd name="connsiteX836" fmla="*/ 673144 w 6410703"/>
              <a:gd name="connsiteY836" fmla="*/ 5500671 h 6381268"/>
              <a:gd name="connsiteX837" fmla="*/ 669998 w 6410703"/>
              <a:gd name="connsiteY837" fmla="*/ 5503816 h 6381268"/>
              <a:gd name="connsiteX838" fmla="*/ 603942 w 6410703"/>
              <a:gd name="connsiteY838" fmla="*/ 5472367 h 6381268"/>
              <a:gd name="connsiteX839" fmla="*/ 566194 w 6410703"/>
              <a:gd name="connsiteY839" fmla="*/ 5450351 h 6381268"/>
              <a:gd name="connsiteX840" fmla="*/ 572486 w 6410703"/>
              <a:gd name="connsiteY840" fmla="*/ 5437771 h 6381268"/>
              <a:gd name="connsiteX841" fmla="*/ 427788 w 6410703"/>
              <a:gd name="connsiteY841" fmla="*/ 5352857 h 6381268"/>
              <a:gd name="connsiteX842" fmla="*/ 390040 w 6410703"/>
              <a:gd name="connsiteY842" fmla="*/ 5311973 h 6381268"/>
              <a:gd name="connsiteX843" fmla="*/ 245344 w 6410703"/>
              <a:gd name="connsiteY843" fmla="*/ 5217622 h 6381268"/>
              <a:gd name="connsiteX844" fmla="*/ 160413 w 6410703"/>
              <a:gd name="connsiteY844" fmla="*/ 5142142 h 6381268"/>
              <a:gd name="connsiteX845" fmla="*/ 66045 w 6410703"/>
              <a:gd name="connsiteY845" fmla="*/ 5066664 h 6381268"/>
              <a:gd name="connsiteX846" fmla="*/ 28298 w 6410703"/>
              <a:gd name="connsiteY846" fmla="*/ 5016343 h 6381268"/>
              <a:gd name="connsiteX847" fmla="*/ 25153 w 6410703"/>
              <a:gd name="connsiteY847" fmla="*/ 5035213 h 6381268"/>
              <a:gd name="connsiteX848" fmla="*/ 17682 w 6410703"/>
              <a:gd name="connsiteY848" fmla="*/ 5017130 h 6381268"/>
              <a:gd name="connsiteX849" fmla="*/ 0 w 6410703"/>
              <a:gd name="connsiteY849" fmla="*/ 5000321 h 6381268"/>
              <a:gd name="connsiteX850" fmla="*/ 0 w 6410703"/>
              <a:gd name="connsiteY850" fmla="*/ 4992228 h 6381268"/>
              <a:gd name="connsiteX851" fmla="*/ 3133 w 6410703"/>
              <a:gd name="connsiteY851" fmla="*/ 4991184 h 6381268"/>
              <a:gd name="connsiteX852" fmla="*/ 0 w 6410703"/>
              <a:gd name="connsiteY852" fmla="*/ 4988858 h 63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</a:cxnLst>
            <a:rect l="l" t="t" r="r" b="b"/>
            <a:pathLst>
              <a:path w="6410703" h="6381268">
                <a:moveTo>
                  <a:pt x="5648586" y="1112109"/>
                </a:moveTo>
                <a:lnTo>
                  <a:pt x="5652617" y="1116555"/>
                </a:lnTo>
                <a:lnTo>
                  <a:pt x="5651903" y="1117982"/>
                </a:lnTo>
                <a:close/>
                <a:moveTo>
                  <a:pt x="5636888" y="1091396"/>
                </a:moveTo>
                <a:lnTo>
                  <a:pt x="5648586" y="1112109"/>
                </a:lnTo>
                <a:lnTo>
                  <a:pt x="5641214" y="1103975"/>
                </a:lnTo>
                <a:cubicBezTo>
                  <a:pt x="5639247" y="1101617"/>
                  <a:pt x="5638461" y="1099257"/>
                  <a:pt x="5636888" y="1091396"/>
                </a:cubicBezTo>
                <a:close/>
                <a:moveTo>
                  <a:pt x="5201568" y="395812"/>
                </a:moveTo>
                <a:cubicBezTo>
                  <a:pt x="5201420" y="395960"/>
                  <a:pt x="5203583" y="396353"/>
                  <a:pt x="5209087" y="396353"/>
                </a:cubicBezTo>
                <a:lnTo>
                  <a:pt x="5210439" y="397873"/>
                </a:lnTo>
                <a:lnTo>
                  <a:pt x="5207908" y="396746"/>
                </a:lnTo>
                <a:cubicBezTo>
                  <a:pt x="5204173" y="395763"/>
                  <a:pt x="5201715" y="395665"/>
                  <a:pt x="5201568" y="395812"/>
                </a:cubicBezTo>
                <a:close/>
                <a:moveTo>
                  <a:pt x="4882509" y="135845"/>
                </a:moveTo>
                <a:lnTo>
                  <a:pt x="4895265" y="140920"/>
                </a:lnTo>
                <a:cubicBezTo>
                  <a:pt x="4901213" y="143967"/>
                  <a:pt x="4906324" y="147899"/>
                  <a:pt x="4910256" y="154189"/>
                </a:cubicBezTo>
                <a:cubicBezTo>
                  <a:pt x="4905538" y="157334"/>
                  <a:pt x="4903178" y="155760"/>
                  <a:pt x="4899640" y="151830"/>
                </a:cubicBezTo>
                <a:close/>
                <a:moveTo>
                  <a:pt x="4881946" y="135319"/>
                </a:moveTo>
                <a:lnTo>
                  <a:pt x="4882509" y="135845"/>
                </a:lnTo>
                <a:lnTo>
                  <a:pt x="4881787" y="135556"/>
                </a:lnTo>
                <a:close/>
                <a:moveTo>
                  <a:pt x="5007367" y="0"/>
                </a:moveTo>
                <a:lnTo>
                  <a:pt x="5095103" y="0"/>
                </a:lnTo>
                <a:lnTo>
                  <a:pt x="5105284" y="9519"/>
                </a:lnTo>
                <a:lnTo>
                  <a:pt x="5099446" y="0"/>
                </a:lnTo>
                <a:lnTo>
                  <a:pt x="5141796" y="0"/>
                </a:lnTo>
                <a:lnTo>
                  <a:pt x="5181563" y="34286"/>
                </a:lnTo>
                <a:cubicBezTo>
                  <a:pt x="5198078" y="47259"/>
                  <a:pt x="5212233" y="56694"/>
                  <a:pt x="5221670" y="59839"/>
                </a:cubicBezTo>
                <a:cubicBezTo>
                  <a:pt x="5215379" y="59839"/>
                  <a:pt x="5205943" y="50404"/>
                  <a:pt x="5205943" y="56694"/>
                </a:cubicBezTo>
                <a:cubicBezTo>
                  <a:pt x="5221670" y="78709"/>
                  <a:pt x="5221670" y="62984"/>
                  <a:pt x="5234253" y="72419"/>
                </a:cubicBezTo>
                <a:cubicBezTo>
                  <a:pt x="5246835" y="100723"/>
                  <a:pt x="5281436" y="132174"/>
                  <a:pt x="5312893" y="151044"/>
                </a:cubicBezTo>
                <a:cubicBezTo>
                  <a:pt x="5275145" y="144754"/>
                  <a:pt x="5356930" y="210799"/>
                  <a:pt x="5347494" y="226523"/>
                </a:cubicBezTo>
                <a:cubicBezTo>
                  <a:pt x="5363221" y="248538"/>
                  <a:pt x="5378950" y="261118"/>
                  <a:pt x="5382095" y="245393"/>
                </a:cubicBezTo>
                <a:cubicBezTo>
                  <a:pt x="5369513" y="229668"/>
                  <a:pt x="5356930" y="213944"/>
                  <a:pt x="5344348" y="198218"/>
                </a:cubicBezTo>
                <a:cubicBezTo>
                  <a:pt x="5331765" y="182493"/>
                  <a:pt x="5319184" y="169913"/>
                  <a:pt x="5309746" y="157334"/>
                </a:cubicBezTo>
                <a:cubicBezTo>
                  <a:pt x="5325475" y="151044"/>
                  <a:pt x="5353785" y="201363"/>
                  <a:pt x="5369513" y="207654"/>
                </a:cubicBezTo>
                <a:cubicBezTo>
                  <a:pt x="5347494" y="169913"/>
                  <a:pt x="5306601" y="132174"/>
                  <a:pt x="5265709" y="91288"/>
                </a:cubicBezTo>
                <a:cubicBezTo>
                  <a:pt x="5245262" y="69273"/>
                  <a:pt x="5224029" y="48831"/>
                  <a:pt x="5204762" y="29568"/>
                </a:cubicBezTo>
                <a:lnTo>
                  <a:pt x="5178168" y="0"/>
                </a:lnTo>
                <a:lnTo>
                  <a:pt x="5362434" y="0"/>
                </a:lnTo>
                <a:lnTo>
                  <a:pt x="5373248" y="14040"/>
                </a:lnTo>
                <a:cubicBezTo>
                  <a:pt x="5378556" y="20133"/>
                  <a:pt x="5385241" y="26816"/>
                  <a:pt x="5394678" y="34678"/>
                </a:cubicBezTo>
                <a:cubicBezTo>
                  <a:pt x="5388386" y="34678"/>
                  <a:pt x="5382095" y="31533"/>
                  <a:pt x="5375804" y="31533"/>
                </a:cubicBezTo>
                <a:cubicBezTo>
                  <a:pt x="5400969" y="56694"/>
                  <a:pt x="5410405" y="69274"/>
                  <a:pt x="5451298" y="110158"/>
                </a:cubicBezTo>
                <a:cubicBezTo>
                  <a:pt x="5457589" y="110158"/>
                  <a:pt x="5451298" y="100723"/>
                  <a:pt x="5441861" y="94433"/>
                </a:cubicBezTo>
                <a:cubicBezTo>
                  <a:pt x="5454444" y="97578"/>
                  <a:pt x="5467026" y="110158"/>
                  <a:pt x="5482754" y="125883"/>
                </a:cubicBezTo>
                <a:cubicBezTo>
                  <a:pt x="5479609" y="129029"/>
                  <a:pt x="5476463" y="129029"/>
                  <a:pt x="5473318" y="125883"/>
                </a:cubicBezTo>
                <a:cubicBezTo>
                  <a:pt x="5489045" y="151044"/>
                  <a:pt x="5523646" y="195073"/>
                  <a:pt x="5558248" y="239103"/>
                </a:cubicBezTo>
                <a:cubicBezTo>
                  <a:pt x="5592850" y="286279"/>
                  <a:pt x="5630596" y="330308"/>
                  <a:pt x="5665198" y="358612"/>
                </a:cubicBezTo>
                <a:cubicBezTo>
                  <a:pt x="5665198" y="390063"/>
                  <a:pt x="5750129" y="465543"/>
                  <a:pt x="5734402" y="474977"/>
                </a:cubicBezTo>
                <a:cubicBezTo>
                  <a:pt x="5762712" y="500137"/>
                  <a:pt x="5781585" y="531588"/>
                  <a:pt x="5800459" y="563037"/>
                </a:cubicBezTo>
                <a:cubicBezTo>
                  <a:pt x="5819333" y="594486"/>
                  <a:pt x="5835060" y="622792"/>
                  <a:pt x="5853934" y="644807"/>
                </a:cubicBezTo>
                <a:cubicBezTo>
                  <a:pt x="5825624" y="629082"/>
                  <a:pt x="5781585" y="544167"/>
                  <a:pt x="5746984" y="500137"/>
                </a:cubicBezTo>
                <a:cubicBezTo>
                  <a:pt x="5740693" y="493847"/>
                  <a:pt x="5734402" y="487557"/>
                  <a:pt x="5731255" y="490702"/>
                </a:cubicBezTo>
                <a:cubicBezTo>
                  <a:pt x="5750129" y="519008"/>
                  <a:pt x="5781585" y="550457"/>
                  <a:pt x="5803604" y="591341"/>
                </a:cubicBezTo>
                <a:cubicBezTo>
                  <a:pt x="5797313" y="588197"/>
                  <a:pt x="5791022" y="591341"/>
                  <a:pt x="5784730" y="588197"/>
                </a:cubicBezTo>
                <a:cubicBezTo>
                  <a:pt x="5803604" y="613357"/>
                  <a:pt x="5816187" y="619647"/>
                  <a:pt x="5831914" y="635372"/>
                </a:cubicBezTo>
                <a:cubicBezTo>
                  <a:pt x="5838205" y="647952"/>
                  <a:pt x="5816187" y="641662"/>
                  <a:pt x="5803604" y="616502"/>
                </a:cubicBezTo>
                <a:cubicBezTo>
                  <a:pt x="5825624" y="657386"/>
                  <a:pt x="5869662" y="717142"/>
                  <a:pt x="5894827" y="751736"/>
                </a:cubicBezTo>
                <a:cubicBezTo>
                  <a:pt x="5907409" y="751736"/>
                  <a:pt x="5882244" y="723432"/>
                  <a:pt x="5891680" y="720287"/>
                </a:cubicBezTo>
                <a:cubicBezTo>
                  <a:pt x="5913700" y="736011"/>
                  <a:pt x="5897972" y="742301"/>
                  <a:pt x="5907409" y="761172"/>
                </a:cubicBezTo>
                <a:cubicBezTo>
                  <a:pt x="5913700" y="770607"/>
                  <a:pt x="5916845" y="764317"/>
                  <a:pt x="5919992" y="764317"/>
                </a:cubicBezTo>
                <a:cubicBezTo>
                  <a:pt x="5926283" y="805201"/>
                  <a:pt x="5986049" y="915277"/>
                  <a:pt x="5967176" y="924711"/>
                </a:cubicBezTo>
                <a:cubicBezTo>
                  <a:pt x="5992341" y="965596"/>
                  <a:pt x="6004922" y="997046"/>
                  <a:pt x="6014359" y="1028496"/>
                </a:cubicBezTo>
                <a:cubicBezTo>
                  <a:pt x="6023795" y="1037930"/>
                  <a:pt x="6030087" y="1041075"/>
                  <a:pt x="6036378" y="1044220"/>
                </a:cubicBezTo>
                <a:cubicBezTo>
                  <a:pt x="6045816" y="1078816"/>
                  <a:pt x="6067834" y="1097686"/>
                  <a:pt x="6083562" y="1141715"/>
                </a:cubicBezTo>
                <a:cubicBezTo>
                  <a:pt x="6070979" y="1129135"/>
                  <a:pt x="6080417" y="1148006"/>
                  <a:pt x="6077271" y="1157441"/>
                </a:cubicBezTo>
                <a:cubicBezTo>
                  <a:pt x="6089853" y="1185745"/>
                  <a:pt x="6092999" y="1157441"/>
                  <a:pt x="6092999" y="1185745"/>
                </a:cubicBezTo>
                <a:cubicBezTo>
                  <a:pt x="6105581" y="1207760"/>
                  <a:pt x="6102436" y="1176310"/>
                  <a:pt x="6118163" y="1214050"/>
                </a:cubicBezTo>
                <a:cubicBezTo>
                  <a:pt x="6092999" y="1195180"/>
                  <a:pt x="6130746" y="1254935"/>
                  <a:pt x="6108727" y="1239210"/>
                </a:cubicBezTo>
                <a:cubicBezTo>
                  <a:pt x="6127601" y="1264370"/>
                  <a:pt x="6127601" y="1276950"/>
                  <a:pt x="6140183" y="1289529"/>
                </a:cubicBezTo>
                <a:cubicBezTo>
                  <a:pt x="6149619" y="1311545"/>
                  <a:pt x="6146474" y="1336705"/>
                  <a:pt x="6137037" y="1311545"/>
                </a:cubicBezTo>
                <a:cubicBezTo>
                  <a:pt x="6133892" y="1339850"/>
                  <a:pt x="6155911" y="1380734"/>
                  <a:pt x="6171638" y="1412185"/>
                </a:cubicBezTo>
                <a:cubicBezTo>
                  <a:pt x="6171638" y="1405895"/>
                  <a:pt x="6168493" y="1393315"/>
                  <a:pt x="6174784" y="1393315"/>
                </a:cubicBezTo>
                <a:cubicBezTo>
                  <a:pt x="6190512" y="1434199"/>
                  <a:pt x="6165347" y="1427909"/>
                  <a:pt x="6177929" y="1465650"/>
                </a:cubicBezTo>
                <a:cubicBezTo>
                  <a:pt x="6187367" y="1500244"/>
                  <a:pt x="6234551" y="1572579"/>
                  <a:pt x="6212532" y="1582014"/>
                </a:cubicBezTo>
                <a:cubicBezTo>
                  <a:pt x="6212532" y="1569434"/>
                  <a:pt x="6209386" y="1563144"/>
                  <a:pt x="6203094" y="1550564"/>
                </a:cubicBezTo>
                <a:cubicBezTo>
                  <a:pt x="6196803" y="1553709"/>
                  <a:pt x="6203094" y="1588304"/>
                  <a:pt x="6193658" y="1556854"/>
                </a:cubicBezTo>
                <a:cubicBezTo>
                  <a:pt x="6190512" y="1566289"/>
                  <a:pt x="6196803" y="1582014"/>
                  <a:pt x="6199949" y="1597738"/>
                </a:cubicBezTo>
                <a:cubicBezTo>
                  <a:pt x="6203094" y="1591449"/>
                  <a:pt x="6221968" y="1613465"/>
                  <a:pt x="6209386" y="1629189"/>
                </a:cubicBezTo>
                <a:cubicBezTo>
                  <a:pt x="6184221" y="1582014"/>
                  <a:pt x="6193658" y="1519114"/>
                  <a:pt x="6165347" y="1487664"/>
                </a:cubicBezTo>
                <a:cubicBezTo>
                  <a:pt x="6165347" y="1475085"/>
                  <a:pt x="6171638" y="1468795"/>
                  <a:pt x="6168493" y="1449924"/>
                </a:cubicBezTo>
                <a:cubicBezTo>
                  <a:pt x="6165347" y="1437344"/>
                  <a:pt x="6159057" y="1453069"/>
                  <a:pt x="6155911" y="1449924"/>
                </a:cubicBezTo>
                <a:cubicBezTo>
                  <a:pt x="6155911" y="1449924"/>
                  <a:pt x="6152766" y="1440489"/>
                  <a:pt x="6149619" y="1427909"/>
                </a:cubicBezTo>
                <a:cubicBezTo>
                  <a:pt x="6146474" y="1418474"/>
                  <a:pt x="6143328" y="1402750"/>
                  <a:pt x="6137037" y="1383880"/>
                </a:cubicBezTo>
                <a:cubicBezTo>
                  <a:pt x="6127601" y="1349284"/>
                  <a:pt x="6115018" y="1308400"/>
                  <a:pt x="6111872" y="1289529"/>
                </a:cubicBezTo>
                <a:cubicBezTo>
                  <a:pt x="6105581" y="1276950"/>
                  <a:pt x="6102436" y="1286384"/>
                  <a:pt x="6096144" y="1286384"/>
                </a:cubicBezTo>
                <a:cubicBezTo>
                  <a:pt x="6099291" y="1264370"/>
                  <a:pt x="6083562" y="1220339"/>
                  <a:pt x="6067834" y="1176310"/>
                </a:cubicBezTo>
                <a:cubicBezTo>
                  <a:pt x="6058397" y="1154296"/>
                  <a:pt x="6048961" y="1135425"/>
                  <a:pt x="6042669" y="1116555"/>
                </a:cubicBezTo>
                <a:cubicBezTo>
                  <a:pt x="6033233" y="1100831"/>
                  <a:pt x="6026942" y="1085106"/>
                  <a:pt x="6020651" y="1075671"/>
                </a:cubicBezTo>
                <a:cubicBezTo>
                  <a:pt x="6014359" y="1050510"/>
                  <a:pt x="5995486" y="1000191"/>
                  <a:pt x="5970320" y="953016"/>
                </a:cubicBezTo>
                <a:cubicBezTo>
                  <a:pt x="5945155" y="905840"/>
                  <a:pt x="5919992" y="855522"/>
                  <a:pt x="5901118" y="830361"/>
                </a:cubicBezTo>
                <a:cubicBezTo>
                  <a:pt x="5888535" y="805201"/>
                  <a:pt x="5894827" y="792621"/>
                  <a:pt x="5875953" y="770607"/>
                </a:cubicBezTo>
                <a:cubicBezTo>
                  <a:pt x="5872808" y="761172"/>
                  <a:pt x="5875953" y="754882"/>
                  <a:pt x="5882244" y="751736"/>
                </a:cubicBezTo>
                <a:cubicBezTo>
                  <a:pt x="5882244" y="751736"/>
                  <a:pt x="5882244" y="751736"/>
                  <a:pt x="5869662" y="732866"/>
                </a:cubicBezTo>
                <a:cubicBezTo>
                  <a:pt x="5863370" y="723432"/>
                  <a:pt x="5860225" y="729721"/>
                  <a:pt x="5863370" y="736011"/>
                </a:cubicBezTo>
                <a:cubicBezTo>
                  <a:pt x="5841352" y="701417"/>
                  <a:pt x="5819333" y="660531"/>
                  <a:pt x="5787877" y="616502"/>
                </a:cubicBezTo>
                <a:cubicBezTo>
                  <a:pt x="5759567" y="575617"/>
                  <a:pt x="5731255" y="528443"/>
                  <a:pt x="5690363" y="487557"/>
                </a:cubicBezTo>
                <a:cubicBezTo>
                  <a:pt x="5709237" y="531588"/>
                  <a:pt x="5781585" y="610212"/>
                  <a:pt x="5765858" y="641662"/>
                </a:cubicBezTo>
                <a:cubicBezTo>
                  <a:pt x="5778439" y="663676"/>
                  <a:pt x="5778439" y="641662"/>
                  <a:pt x="5787877" y="651097"/>
                </a:cubicBezTo>
                <a:cubicBezTo>
                  <a:pt x="5791022" y="663676"/>
                  <a:pt x="5787877" y="669966"/>
                  <a:pt x="5791022" y="682547"/>
                </a:cubicBezTo>
                <a:cubicBezTo>
                  <a:pt x="5806750" y="698272"/>
                  <a:pt x="5803604" y="698272"/>
                  <a:pt x="5825624" y="726576"/>
                </a:cubicBezTo>
                <a:cubicBezTo>
                  <a:pt x="5835060" y="751736"/>
                  <a:pt x="5806750" y="701417"/>
                  <a:pt x="5803604" y="704562"/>
                </a:cubicBezTo>
                <a:cubicBezTo>
                  <a:pt x="5803604" y="720287"/>
                  <a:pt x="5838205" y="748591"/>
                  <a:pt x="5835060" y="761172"/>
                </a:cubicBezTo>
                <a:cubicBezTo>
                  <a:pt x="5825624" y="770607"/>
                  <a:pt x="5813042" y="742301"/>
                  <a:pt x="5828769" y="776897"/>
                </a:cubicBezTo>
                <a:cubicBezTo>
                  <a:pt x="5825624" y="789477"/>
                  <a:pt x="5813042" y="732866"/>
                  <a:pt x="5800459" y="717142"/>
                </a:cubicBezTo>
                <a:cubicBezTo>
                  <a:pt x="5791022" y="720287"/>
                  <a:pt x="5787877" y="701417"/>
                  <a:pt x="5775294" y="676258"/>
                </a:cubicBezTo>
                <a:cubicBezTo>
                  <a:pt x="5765858" y="651097"/>
                  <a:pt x="5753275" y="619647"/>
                  <a:pt x="5728110" y="597633"/>
                </a:cubicBezTo>
                <a:cubicBezTo>
                  <a:pt x="5737547" y="619647"/>
                  <a:pt x="5740693" y="635372"/>
                  <a:pt x="5715528" y="597633"/>
                </a:cubicBezTo>
                <a:cubicBezTo>
                  <a:pt x="5718673" y="625937"/>
                  <a:pt x="5800459" y="710852"/>
                  <a:pt x="5769003" y="723432"/>
                </a:cubicBezTo>
                <a:cubicBezTo>
                  <a:pt x="5765858" y="713997"/>
                  <a:pt x="5762712" y="710852"/>
                  <a:pt x="5759567" y="710852"/>
                </a:cubicBezTo>
                <a:cubicBezTo>
                  <a:pt x="5769003" y="701417"/>
                  <a:pt x="5715528" y="651097"/>
                  <a:pt x="5728110" y="644807"/>
                </a:cubicBezTo>
                <a:cubicBezTo>
                  <a:pt x="5706092" y="625937"/>
                  <a:pt x="5702945" y="600778"/>
                  <a:pt x="5687218" y="594486"/>
                </a:cubicBezTo>
                <a:cubicBezTo>
                  <a:pt x="5677780" y="569327"/>
                  <a:pt x="5649470" y="534733"/>
                  <a:pt x="5636888" y="506427"/>
                </a:cubicBezTo>
                <a:cubicBezTo>
                  <a:pt x="5630596" y="496992"/>
                  <a:pt x="5636888" y="512717"/>
                  <a:pt x="5630596" y="512717"/>
                </a:cubicBezTo>
                <a:cubicBezTo>
                  <a:pt x="5608578" y="478122"/>
                  <a:pt x="5605433" y="456108"/>
                  <a:pt x="5611723" y="443528"/>
                </a:cubicBezTo>
                <a:cubicBezTo>
                  <a:pt x="5602286" y="430947"/>
                  <a:pt x="5595995" y="430947"/>
                  <a:pt x="5592850" y="437237"/>
                </a:cubicBezTo>
                <a:cubicBezTo>
                  <a:pt x="5586559" y="427802"/>
                  <a:pt x="5583413" y="418367"/>
                  <a:pt x="5577121" y="408932"/>
                </a:cubicBezTo>
                <a:cubicBezTo>
                  <a:pt x="5580268" y="408932"/>
                  <a:pt x="5589704" y="418367"/>
                  <a:pt x="5589704" y="415222"/>
                </a:cubicBezTo>
                <a:cubicBezTo>
                  <a:pt x="5586559" y="402643"/>
                  <a:pt x="5558248" y="386918"/>
                  <a:pt x="5542520" y="374338"/>
                </a:cubicBezTo>
                <a:cubicBezTo>
                  <a:pt x="5523646" y="349177"/>
                  <a:pt x="5548811" y="349177"/>
                  <a:pt x="5517355" y="317728"/>
                </a:cubicBezTo>
                <a:cubicBezTo>
                  <a:pt x="5517355" y="346032"/>
                  <a:pt x="5539375" y="364903"/>
                  <a:pt x="5514210" y="358612"/>
                </a:cubicBezTo>
                <a:cubicBezTo>
                  <a:pt x="5514210" y="364903"/>
                  <a:pt x="5517355" y="374338"/>
                  <a:pt x="5523646" y="383773"/>
                </a:cubicBezTo>
                <a:cubicBezTo>
                  <a:pt x="5539375" y="399498"/>
                  <a:pt x="5520501" y="364903"/>
                  <a:pt x="5539375" y="377483"/>
                </a:cubicBezTo>
                <a:cubicBezTo>
                  <a:pt x="5573977" y="437237"/>
                  <a:pt x="5608578" y="519008"/>
                  <a:pt x="5668344" y="569327"/>
                </a:cubicBezTo>
                <a:cubicBezTo>
                  <a:pt x="5652617" y="578762"/>
                  <a:pt x="5614869" y="515862"/>
                  <a:pt x="5602286" y="522153"/>
                </a:cubicBezTo>
                <a:cubicBezTo>
                  <a:pt x="5583413" y="493847"/>
                  <a:pt x="5583413" y="496992"/>
                  <a:pt x="5570830" y="474977"/>
                </a:cubicBezTo>
                <a:cubicBezTo>
                  <a:pt x="5564539" y="468688"/>
                  <a:pt x="5545667" y="462398"/>
                  <a:pt x="5564539" y="481267"/>
                </a:cubicBezTo>
                <a:cubicBezTo>
                  <a:pt x="5539375" y="459253"/>
                  <a:pt x="5545667" y="446673"/>
                  <a:pt x="5526793" y="415222"/>
                </a:cubicBezTo>
                <a:cubicBezTo>
                  <a:pt x="5507919" y="408932"/>
                  <a:pt x="5507919" y="386918"/>
                  <a:pt x="5479609" y="364903"/>
                </a:cubicBezTo>
                <a:cubicBezTo>
                  <a:pt x="5495336" y="368048"/>
                  <a:pt x="5511064" y="386918"/>
                  <a:pt x="5526793" y="408932"/>
                </a:cubicBezTo>
                <a:cubicBezTo>
                  <a:pt x="5536229" y="421512"/>
                  <a:pt x="5545667" y="434092"/>
                  <a:pt x="5555103" y="446673"/>
                </a:cubicBezTo>
                <a:cubicBezTo>
                  <a:pt x="5564539" y="459253"/>
                  <a:pt x="5573977" y="471832"/>
                  <a:pt x="5583413" y="484412"/>
                </a:cubicBezTo>
                <a:cubicBezTo>
                  <a:pt x="5558248" y="437237"/>
                  <a:pt x="5529938" y="399498"/>
                  <a:pt x="5498481" y="361757"/>
                </a:cubicBezTo>
                <a:cubicBezTo>
                  <a:pt x="5485900" y="346032"/>
                  <a:pt x="5470171" y="327163"/>
                  <a:pt x="5454444" y="308293"/>
                </a:cubicBezTo>
                <a:cubicBezTo>
                  <a:pt x="5438716" y="289424"/>
                  <a:pt x="5422988" y="270553"/>
                  <a:pt x="5407260" y="248538"/>
                </a:cubicBezTo>
                <a:cubicBezTo>
                  <a:pt x="5388386" y="235958"/>
                  <a:pt x="5397823" y="267408"/>
                  <a:pt x="5407260" y="276842"/>
                </a:cubicBezTo>
                <a:cubicBezTo>
                  <a:pt x="5416696" y="283132"/>
                  <a:pt x="5422988" y="283132"/>
                  <a:pt x="5438716" y="298858"/>
                </a:cubicBezTo>
                <a:cubicBezTo>
                  <a:pt x="5438716" y="305148"/>
                  <a:pt x="5432425" y="298858"/>
                  <a:pt x="5426134" y="292568"/>
                </a:cubicBezTo>
                <a:cubicBezTo>
                  <a:pt x="5435570" y="317728"/>
                  <a:pt x="5479609" y="336598"/>
                  <a:pt x="5482754" y="358612"/>
                </a:cubicBezTo>
                <a:cubicBezTo>
                  <a:pt x="5473318" y="358612"/>
                  <a:pt x="5457589" y="349177"/>
                  <a:pt x="5441861" y="333453"/>
                </a:cubicBezTo>
                <a:cubicBezTo>
                  <a:pt x="5451298" y="361757"/>
                  <a:pt x="5492192" y="408932"/>
                  <a:pt x="5520501" y="437237"/>
                </a:cubicBezTo>
                <a:cubicBezTo>
                  <a:pt x="5526793" y="478122"/>
                  <a:pt x="5570830" y="512717"/>
                  <a:pt x="5602286" y="534733"/>
                </a:cubicBezTo>
                <a:cubicBezTo>
                  <a:pt x="5583413" y="541023"/>
                  <a:pt x="5548811" y="496992"/>
                  <a:pt x="5551956" y="519008"/>
                </a:cubicBezTo>
                <a:cubicBezTo>
                  <a:pt x="5542520" y="496992"/>
                  <a:pt x="5533084" y="474977"/>
                  <a:pt x="5517355" y="449818"/>
                </a:cubicBezTo>
                <a:cubicBezTo>
                  <a:pt x="5511064" y="456108"/>
                  <a:pt x="5489045" y="430947"/>
                  <a:pt x="5473318" y="418367"/>
                </a:cubicBezTo>
                <a:cubicBezTo>
                  <a:pt x="5473318" y="427802"/>
                  <a:pt x="5511064" y="459253"/>
                  <a:pt x="5511064" y="471832"/>
                </a:cubicBezTo>
                <a:cubicBezTo>
                  <a:pt x="5507919" y="471832"/>
                  <a:pt x="5495336" y="452963"/>
                  <a:pt x="5492192" y="456108"/>
                </a:cubicBezTo>
                <a:cubicBezTo>
                  <a:pt x="5489045" y="462398"/>
                  <a:pt x="5498481" y="471832"/>
                  <a:pt x="5504773" y="481267"/>
                </a:cubicBezTo>
                <a:cubicBezTo>
                  <a:pt x="5511064" y="490702"/>
                  <a:pt x="5517355" y="500137"/>
                  <a:pt x="5514210" y="503282"/>
                </a:cubicBezTo>
                <a:cubicBezTo>
                  <a:pt x="5495336" y="474977"/>
                  <a:pt x="5476463" y="437237"/>
                  <a:pt x="5448153" y="415222"/>
                </a:cubicBezTo>
                <a:cubicBezTo>
                  <a:pt x="5445006" y="421512"/>
                  <a:pt x="5457589" y="434092"/>
                  <a:pt x="5448153" y="437237"/>
                </a:cubicBezTo>
                <a:cubicBezTo>
                  <a:pt x="5445006" y="446673"/>
                  <a:pt x="5470171" y="465543"/>
                  <a:pt x="5467026" y="474977"/>
                </a:cubicBezTo>
                <a:cubicBezTo>
                  <a:pt x="5473318" y="478122"/>
                  <a:pt x="5485900" y="496992"/>
                  <a:pt x="5489045" y="484412"/>
                </a:cubicBezTo>
                <a:cubicBezTo>
                  <a:pt x="5504773" y="503282"/>
                  <a:pt x="5498481" y="506427"/>
                  <a:pt x="5507919" y="519008"/>
                </a:cubicBezTo>
                <a:cubicBezTo>
                  <a:pt x="5479609" y="493847"/>
                  <a:pt x="5451298" y="468688"/>
                  <a:pt x="5426134" y="427802"/>
                </a:cubicBezTo>
                <a:cubicBezTo>
                  <a:pt x="5413551" y="440383"/>
                  <a:pt x="5454444" y="478122"/>
                  <a:pt x="5476463" y="509572"/>
                </a:cubicBezTo>
                <a:cubicBezTo>
                  <a:pt x="5448153" y="500137"/>
                  <a:pt x="5501628" y="588197"/>
                  <a:pt x="5514210" y="569327"/>
                </a:cubicBezTo>
                <a:cubicBezTo>
                  <a:pt x="5514210" y="569327"/>
                  <a:pt x="5514210" y="569327"/>
                  <a:pt x="5539375" y="600778"/>
                </a:cubicBezTo>
                <a:cubicBezTo>
                  <a:pt x="5523646" y="603923"/>
                  <a:pt x="5573977" y="651097"/>
                  <a:pt x="5586559" y="673111"/>
                </a:cubicBezTo>
                <a:cubicBezTo>
                  <a:pt x="5577121" y="682547"/>
                  <a:pt x="5555103" y="638517"/>
                  <a:pt x="5548811" y="644807"/>
                </a:cubicBezTo>
                <a:cubicBezTo>
                  <a:pt x="5545667" y="651097"/>
                  <a:pt x="5567685" y="673111"/>
                  <a:pt x="5564539" y="682547"/>
                </a:cubicBezTo>
                <a:cubicBezTo>
                  <a:pt x="5573977" y="688837"/>
                  <a:pt x="5577121" y="688837"/>
                  <a:pt x="5583413" y="685692"/>
                </a:cubicBezTo>
                <a:cubicBezTo>
                  <a:pt x="5618014" y="745446"/>
                  <a:pt x="5649470" y="767462"/>
                  <a:pt x="5677780" y="827216"/>
                </a:cubicBezTo>
                <a:cubicBezTo>
                  <a:pt x="5658908" y="802056"/>
                  <a:pt x="5658908" y="814636"/>
                  <a:pt x="5674635" y="839797"/>
                </a:cubicBezTo>
                <a:cubicBezTo>
                  <a:pt x="5662053" y="830361"/>
                  <a:pt x="5636888" y="802056"/>
                  <a:pt x="5630596" y="786332"/>
                </a:cubicBezTo>
                <a:cubicBezTo>
                  <a:pt x="5621160" y="776897"/>
                  <a:pt x="5611723" y="789477"/>
                  <a:pt x="5602286" y="783187"/>
                </a:cubicBezTo>
                <a:cubicBezTo>
                  <a:pt x="5599142" y="802056"/>
                  <a:pt x="5624305" y="817781"/>
                  <a:pt x="5624305" y="833507"/>
                </a:cubicBezTo>
                <a:cubicBezTo>
                  <a:pt x="5602286" y="811491"/>
                  <a:pt x="5545667" y="732866"/>
                  <a:pt x="5536229" y="701417"/>
                </a:cubicBezTo>
                <a:cubicBezTo>
                  <a:pt x="5517355" y="679402"/>
                  <a:pt x="5514210" y="701417"/>
                  <a:pt x="5492192" y="669966"/>
                </a:cubicBezTo>
                <a:cubicBezTo>
                  <a:pt x="5479609" y="669966"/>
                  <a:pt x="5507919" y="695127"/>
                  <a:pt x="5495336" y="698272"/>
                </a:cubicBezTo>
                <a:cubicBezTo>
                  <a:pt x="5479609" y="688837"/>
                  <a:pt x="5460735" y="622792"/>
                  <a:pt x="5445006" y="635372"/>
                </a:cubicBezTo>
                <a:cubicBezTo>
                  <a:pt x="5429279" y="613357"/>
                  <a:pt x="5445006" y="622792"/>
                  <a:pt x="5451298" y="625937"/>
                </a:cubicBezTo>
                <a:cubicBezTo>
                  <a:pt x="5445006" y="607068"/>
                  <a:pt x="5426134" y="578762"/>
                  <a:pt x="5407260" y="553602"/>
                </a:cubicBezTo>
                <a:cubicBezTo>
                  <a:pt x="5385240" y="528443"/>
                  <a:pt x="5363221" y="500137"/>
                  <a:pt x="5350639" y="481267"/>
                </a:cubicBezTo>
                <a:cubicBezTo>
                  <a:pt x="5338056" y="468688"/>
                  <a:pt x="5338056" y="487557"/>
                  <a:pt x="5347494" y="496992"/>
                </a:cubicBezTo>
                <a:cubicBezTo>
                  <a:pt x="5328620" y="487557"/>
                  <a:pt x="5303455" y="459253"/>
                  <a:pt x="5294019" y="465543"/>
                </a:cubicBezTo>
                <a:cubicBezTo>
                  <a:pt x="5284581" y="456108"/>
                  <a:pt x="5300310" y="456108"/>
                  <a:pt x="5287728" y="440383"/>
                </a:cubicBezTo>
                <a:cubicBezTo>
                  <a:pt x="5278290" y="440383"/>
                  <a:pt x="5256468" y="442152"/>
                  <a:pt x="5232876" y="423134"/>
                </a:cubicBezTo>
                <a:lnTo>
                  <a:pt x="5210439" y="397873"/>
                </a:lnTo>
                <a:lnTo>
                  <a:pt x="5221915" y="402987"/>
                </a:lnTo>
                <a:cubicBezTo>
                  <a:pt x="5227175" y="406378"/>
                  <a:pt x="5232679" y="411291"/>
                  <a:pt x="5237397" y="418367"/>
                </a:cubicBezTo>
                <a:cubicBezTo>
                  <a:pt x="5237397" y="418367"/>
                  <a:pt x="5237397" y="418367"/>
                  <a:pt x="5243689" y="412077"/>
                </a:cubicBezTo>
                <a:cubicBezTo>
                  <a:pt x="5234253" y="393208"/>
                  <a:pt x="5193360" y="349177"/>
                  <a:pt x="5174486" y="342888"/>
                </a:cubicBezTo>
                <a:cubicBezTo>
                  <a:pt x="5161904" y="324018"/>
                  <a:pt x="5183922" y="336598"/>
                  <a:pt x="5165049" y="317728"/>
                </a:cubicBezTo>
                <a:cubicBezTo>
                  <a:pt x="5171340" y="314583"/>
                  <a:pt x="5183922" y="327163"/>
                  <a:pt x="5187069" y="336598"/>
                </a:cubicBezTo>
                <a:cubicBezTo>
                  <a:pt x="5196505" y="324018"/>
                  <a:pt x="5174486" y="320873"/>
                  <a:pt x="5152468" y="295714"/>
                </a:cubicBezTo>
                <a:cubicBezTo>
                  <a:pt x="5146176" y="289424"/>
                  <a:pt x="5146176" y="298858"/>
                  <a:pt x="5139885" y="302003"/>
                </a:cubicBezTo>
                <a:cubicBezTo>
                  <a:pt x="5139885" y="305148"/>
                  <a:pt x="5152468" y="314583"/>
                  <a:pt x="5161904" y="324018"/>
                </a:cubicBezTo>
                <a:cubicBezTo>
                  <a:pt x="5139885" y="327163"/>
                  <a:pt x="5127302" y="276842"/>
                  <a:pt x="5143030" y="286279"/>
                </a:cubicBezTo>
                <a:cubicBezTo>
                  <a:pt x="5098992" y="264263"/>
                  <a:pt x="5092701" y="239103"/>
                  <a:pt x="5051807" y="207654"/>
                </a:cubicBezTo>
                <a:cubicBezTo>
                  <a:pt x="5048662" y="191928"/>
                  <a:pt x="5064390" y="207654"/>
                  <a:pt x="5080119" y="204508"/>
                </a:cubicBezTo>
                <a:cubicBezTo>
                  <a:pt x="5117865" y="245393"/>
                  <a:pt x="5121011" y="254828"/>
                  <a:pt x="5149321" y="276842"/>
                </a:cubicBezTo>
                <a:cubicBezTo>
                  <a:pt x="5146176" y="270553"/>
                  <a:pt x="5146176" y="267408"/>
                  <a:pt x="5149321" y="264263"/>
                </a:cubicBezTo>
                <a:cubicBezTo>
                  <a:pt x="5168195" y="279987"/>
                  <a:pt x="5146176" y="270553"/>
                  <a:pt x="5158759" y="289424"/>
                </a:cubicBezTo>
                <a:cubicBezTo>
                  <a:pt x="5174486" y="302003"/>
                  <a:pt x="5180778" y="298858"/>
                  <a:pt x="5187069" y="314583"/>
                </a:cubicBezTo>
                <a:cubicBezTo>
                  <a:pt x="5205943" y="320873"/>
                  <a:pt x="5224815" y="330308"/>
                  <a:pt x="5240544" y="330308"/>
                </a:cubicBezTo>
                <a:cubicBezTo>
                  <a:pt x="5234253" y="317728"/>
                  <a:pt x="5215379" y="298858"/>
                  <a:pt x="5231106" y="292568"/>
                </a:cubicBezTo>
                <a:cubicBezTo>
                  <a:pt x="5177631" y="257973"/>
                  <a:pt x="5152468" y="217089"/>
                  <a:pt x="5127302" y="176203"/>
                </a:cubicBezTo>
                <a:cubicBezTo>
                  <a:pt x="5098992" y="135319"/>
                  <a:pt x="5070681" y="91288"/>
                  <a:pt x="5010915" y="62984"/>
                </a:cubicBezTo>
                <a:cubicBezTo>
                  <a:pt x="5014061" y="50404"/>
                  <a:pt x="5048662" y="88144"/>
                  <a:pt x="5061245" y="94433"/>
                </a:cubicBezTo>
                <a:cubicBezTo>
                  <a:pt x="5067536" y="84999"/>
                  <a:pt x="5036080" y="62984"/>
                  <a:pt x="5020352" y="47258"/>
                </a:cubicBezTo>
                <a:cubicBezTo>
                  <a:pt x="5045517" y="50404"/>
                  <a:pt x="5010915" y="28388"/>
                  <a:pt x="4995187" y="12664"/>
                </a:cubicBezTo>
                <a:cubicBezTo>
                  <a:pt x="5004624" y="15809"/>
                  <a:pt x="5004624" y="3229"/>
                  <a:pt x="5020352" y="18954"/>
                </a:cubicBezTo>
                <a:close/>
                <a:moveTo>
                  <a:pt x="4803306" y="0"/>
                </a:moveTo>
                <a:lnTo>
                  <a:pt x="4909806" y="0"/>
                </a:lnTo>
                <a:lnTo>
                  <a:pt x="4909863" y="83"/>
                </a:lnTo>
                <a:cubicBezTo>
                  <a:pt x="4920480" y="14236"/>
                  <a:pt x="4932276" y="29961"/>
                  <a:pt x="4929130" y="37823"/>
                </a:cubicBezTo>
                <a:cubicBezTo>
                  <a:pt x="4948004" y="53549"/>
                  <a:pt x="4973169" y="75564"/>
                  <a:pt x="4998332" y="94433"/>
                </a:cubicBezTo>
                <a:cubicBezTo>
                  <a:pt x="5023497" y="116448"/>
                  <a:pt x="5051807" y="138464"/>
                  <a:pt x="5070681" y="151044"/>
                </a:cubicBezTo>
                <a:cubicBezTo>
                  <a:pt x="5086410" y="176203"/>
                  <a:pt x="5111574" y="204508"/>
                  <a:pt x="5136739" y="213944"/>
                </a:cubicBezTo>
                <a:cubicBezTo>
                  <a:pt x="5146176" y="223379"/>
                  <a:pt x="5130447" y="226523"/>
                  <a:pt x="5139885" y="235958"/>
                </a:cubicBezTo>
                <a:cubicBezTo>
                  <a:pt x="5117865" y="207654"/>
                  <a:pt x="5083264" y="176203"/>
                  <a:pt x="5048662" y="147899"/>
                </a:cubicBezTo>
                <a:cubicBezTo>
                  <a:pt x="5029789" y="132174"/>
                  <a:pt x="5010915" y="116448"/>
                  <a:pt x="4995187" y="100723"/>
                </a:cubicBezTo>
                <a:cubicBezTo>
                  <a:pt x="4976314" y="88144"/>
                  <a:pt x="4957440" y="72419"/>
                  <a:pt x="4941712" y="56694"/>
                </a:cubicBezTo>
                <a:cubicBezTo>
                  <a:pt x="4935421" y="53549"/>
                  <a:pt x="4935421" y="59839"/>
                  <a:pt x="4932276" y="62984"/>
                </a:cubicBezTo>
                <a:cubicBezTo>
                  <a:pt x="4925985" y="47258"/>
                  <a:pt x="4897673" y="31533"/>
                  <a:pt x="4885091" y="22099"/>
                </a:cubicBezTo>
                <a:cubicBezTo>
                  <a:pt x="4891382" y="47258"/>
                  <a:pt x="4948004" y="88144"/>
                  <a:pt x="4973169" y="110158"/>
                </a:cubicBezTo>
                <a:cubicBezTo>
                  <a:pt x="4973169" y="119593"/>
                  <a:pt x="4982605" y="135319"/>
                  <a:pt x="4976314" y="147899"/>
                </a:cubicBezTo>
                <a:cubicBezTo>
                  <a:pt x="4966877" y="135319"/>
                  <a:pt x="4954295" y="122738"/>
                  <a:pt x="4954295" y="113303"/>
                </a:cubicBezTo>
                <a:cubicBezTo>
                  <a:pt x="4897675" y="87357"/>
                  <a:pt x="4872903" y="43721"/>
                  <a:pt x="4834860" y="15563"/>
                </a:cubicBezTo>
                <a:close/>
                <a:moveTo>
                  <a:pt x="4637032" y="0"/>
                </a:moveTo>
                <a:lnTo>
                  <a:pt x="4743441" y="0"/>
                </a:lnTo>
                <a:lnTo>
                  <a:pt x="4744720" y="477"/>
                </a:lnTo>
                <a:cubicBezTo>
                  <a:pt x="4752977" y="6374"/>
                  <a:pt x="4760841" y="14236"/>
                  <a:pt x="4768705" y="22099"/>
                </a:cubicBezTo>
                <a:cubicBezTo>
                  <a:pt x="4781287" y="28388"/>
                  <a:pt x="4778141" y="12664"/>
                  <a:pt x="4784432" y="9519"/>
                </a:cubicBezTo>
                <a:cubicBezTo>
                  <a:pt x="4797015" y="22099"/>
                  <a:pt x="4806452" y="22099"/>
                  <a:pt x="4806452" y="12664"/>
                </a:cubicBezTo>
                <a:cubicBezTo>
                  <a:pt x="4819035" y="25244"/>
                  <a:pt x="4834762" y="34678"/>
                  <a:pt x="4825326" y="40968"/>
                </a:cubicBezTo>
                <a:cubicBezTo>
                  <a:pt x="4749831" y="-12496"/>
                  <a:pt x="4815888" y="72419"/>
                  <a:pt x="4850490" y="100723"/>
                </a:cubicBezTo>
                <a:cubicBezTo>
                  <a:pt x="4837907" y="94433"/>
                  <a:pt x="4856781" y="122738"/>
                  <a:pt x="4828471" y="97578"/>
                </a:cubicBezTo>
                <a:cubicBezTo>
                  <a:pt x="4844198" y="119593"/>
                  <a:pt x="4860714" y="127456"/>
                  <a:pt x="4875261" y="132959"/>
                </a:cubicBezTo>
                <a:lnTo>
                  <a:pt x="4881787" y="135556"/>
                </a:lnTo>
                <a:lnTo>
                  <a:pt x="4881159" y="136497"/>
                </a:lnTo>
                <a:cubicBezTo>
                  <a:pt x="4880374" y="137677"/>
                  <a:pt x="4878801" y="140036"/>
                  <a:pt x="4875655" y="144754"/>
                </a:cubicBezTo>
                <a:cubicBezTo>
                  <a:pt x="4847345" y="119593"/>
                  <a:pt x="4803306" y="88144"/>
                  <a:pt x="4790723" y="88144"/>
                </a:cubicBezTo>
                <a:cubicBezTo>
                  <a:pt x="4797015" y="97578"/>
                  <a:pt x="4837907" y="122738"/>
                  <a:pt x="4850490" y="129029"/>
                </a:cubicBezTo>
                <a:cubicBezTo>
                  <a:pt x="4841054" y="135319"/>
                  <a:pt x="4866219" y="160479"/>
                  <a:pt x="4888237" y="182493"/>
                </a:cubicBezTo>
                <a:cubicBezTo>
                  <a:pt x="4878801" y="182493"/>
                  <a:pt x="4875655" y="188783"/>
                  <a:pt x="4866219" y="185638"/>
                </a:cubicBezTo>
                <a:cubicBezTo>
                  <a:pt x="4863072" y="176203"/>
                  <a:pt x="4866219" y="166768"/>
                  <a:pt x="4853636" y="154189"/>
                </a:cubicBezTo>
                <a:cubicBezTo>
                  <a:pt x="4837907" y="163623"/>
                  <a:pt x="4837907" y="138464"/>
                  <a:pt x="4815888" y="132174"/>
                </a:cubicBezTo>
                <a:cubicBezTo>
                  <a:pt x="4803306" y="122738"/>
                  <a:pt x="4806452" y="119593"/>
                  <a:pt x="4812744" y="119593"/>
                </a:cubicBezTo>
                <a:cubicBezTo>
                  <a:pt x="4787578" y="97578"/>
                  <a:pt x="4778141" y="100723"/>
                  <a:pt x="4762413" y="81854"/>
                </a:cubicBezTo>
                <a:cubicBezTo>
                  <a:pt x="4746686" y="72419"/>
                  <a:pt x="4768705" y="91288"/>
                  <a:pt x="4756122" y="91288"/>
                </a:cubicBezTo>
                <a:cubicBezTo>
                  <a:pt x="4718375" y="62984"/>
                  <a:pt x="4693211" y="44113"/>
                  <a:pt x="4671191" y="25244"/>
                </a:cubicBezTo>
                <a:close/>
                <a:moveTo>
                  <a:pt x="0" y="0"/>
                </a:moveTo>
                <a:lnTo>
                  <a:pt x="4561025" y="0"/>
                </a:lnTo>
                <a:lnTo>
                  <a:pt x="4664114" y="68684"/>
                </a:lnTo>
                <a:cubicBezTo>
                  <a:pt x="4891186" y="235565"/>
                  <a:pt x="5093487" y="432519"/>
                  <a:pt x="5265709" y="654242"/>
                </a:cubicBezTo>
                <a:cubicBezTo>
                  <a:pt x="5278290" y="657386"/>
                  <a:pt x="5281436" y="663676"/>
                  <a:pt x="5294019" y="682547"/>
                </a:cubicBezTo>
                <a:cubicBezTo>
                  <a:pt x="5294019" y="688837"/>
                  <a:pt x="5290873" y="688837"/>
                  <a:pt x="5287728" y="685692"/>
                </a:cubicBezTo>
                <a:cubicBezTo>
                  <a:pt x="5294019" y="691982"/>
                  <a:pt x="5297164" y="698272"/>
                  <a:pt x="5303455" y="704562"/>
                </a:cubicBezTo>
                <a:cubicBezTo>
                  <a:pt x="5297164" y="685692"/>
                  <a:pt x="5297164" y="669966"/>
                  <a:pt x="5297164" y="657386"/>
                </a:cubicBezTo>
                <a:cubicBezTo>
                  <a:pt x="5284581" y="629082"/>
                  <a:pt x="5246835" y="541023"/>
                  <a:pt x="5199651" y="534733"/>
                </a:cubicBezTo>
                <a:cubicBezTo>
                  <a:pt x="5199651" y="522153"/>
                  <a:pt x="5171340" y="500137"/>
                  <a:pt x="5187069" y="493847"/>
                </a:cubicBezTo>
                <a:cubicBezTo>
                  <a:pt x="5161904" y="474977"/>
                  <a:pt x="5146176" y="465543"/>
                  <a:pt x="5152468" y="452963"/>
                </a:cubicBezTo>
                <a:cubicBezTo>
                  <a:pt x="5136739" y="443528"/>
                  <a:pt x="5124156" y="424657"/>
                  <a:pt x="5111574" y="408932"/>
                </a:cubicBezTo>
                <a:cubicBezTo>
                  <a:pt x="5095846" y="396353"/>
                  <a:pt x="5086410" y="383773"/>
                  <a:pt x="5076972" y="390063"/>
                </a:cubicBezTo>
                <a:cubicBezTo>
                  <a:pt x="5067536" y="380628"/>
                  <a:pt x="5064390" y="352322"/>
                  <a:pt x="5051807" y="361757"/>
                </a:cubicBezTo>
                <a:cubicBezTo>
                  <a:pt x="5064390" y="349177"/>
                  <a:pt x="5026644" y="317728"/>
                  <a:pt x="5004624" y="292568"/>
                </a:cubicBezTo>
                <a:cubicBezTo>
                  <a:pt x="5036080" y="305148"/>
                  <a:pt x="5061245" y="358612"/>
                  <a:pt x="5089555" y="358612"/>
                </a:cubicBezTo>
                <a:cubicBezTo>
                  <a:pt x="5114720" y="383773"/>
                  <a:pt x="5080119" y="358612"/>
                  <a:pt x="5076972" y="364903"/>
                </a:cubicBezTo>
                <a:cubicBezTo>
                  <a:pt x="5114720" y="399498"/>
                  <a:pt x="5133594" y="424657"/>
                  <a:pt x="5171340" y="456108"/>
                </a:cubicBezTo>
                <a:cubicBezTo>
                  <a:pt x="5155612" y="437237"/>
                  <a:pt x="5139885" y="415222"/>
                  <a:pt x="5127302" y="396353"/>
                </a:cubicBezTo>
                <a:cubicBezTo>
                  <a:pt x="5108429" y="374338"/>
                  <a:pt x="5092701" y="355467"/>
                  <a:pt x="5080119" y="336598"/>
                </a:cubicBezTo>
                <a:cubicBezTo>
                  <a:pt x="5086410" y="336598"/>
                  <a:pt x="5111574" y="368048"/>
                  <a:pt x="5111574" y="352322"/>
                </a:cubicBezTo>
                <a:cubicBezTo>
                  <a:pt x="5121011" y="377483"/>
                  <a:pt x="5174486" y="415222"/>
                  <a:pt x="5171340" y="430947"/>
                </a:cubicBezTo>
                <a:cubicBezTo>
                  <a:pt x="5180778" y="440383"/>
                  <a:pt x="5187069" y="437237"/>
                  <a:pt x="5193360" y="449818"/>
                </a:cubicBezTo>
                <a:lnTo>
                  <a:pt x="5192573" y="443528"/>
                </a:lnTo>
                <a:lnTo>
                  <a:pt x="5209087" y="462398"/>
                </a:lnTo>
                <a:cubicBezTo>
                  <a:pt x="5214592" y="473404"/>
                  <a:pt x="5220097" y="485985"/>
                  <a:pt x="5231106" y="496992"/>
                </a:cubicBezTo>
                <a:cubicBezTo>
                  <a:pt x="5240544" y="478122"/>
                  <a:pt x="5275145" y="537877"/>
                  <a:pt x="5309746" y="563037"/>
                </a:cubicBezTo>
                <a:cubicBezTo>
                  <a:pt x="5303455" y="566182"/>
                  <a:pt x="5294019" y="559892"/>
                  <a:pt x="5284581" y="544167"/>
                </a:cubicBezTo>
                <a:cubicBezTo>
                  <a:pt x="5287728" y="556747"/>
                  <a:pt x="5306601" y="575617"/>
                  <a:pt x="5306601" y="585052"/>
                </a:cubicBezTo>
                <a:cubicBezTo>
                  <a:pt x="5319184" y="588197"/>
                  <a:pt x="5328620" y="597633"/>
                  <a:pt x="5338056" y="610212"/>
                </a:cubicBezTo>
                <a:cubicBezTo>
                  <a:pt x="5350639" y="610212"/>
                  <a:pt x="5366368" y="616502"/>
                  <a:pt x="5382095" y="629082"/>
                </a:cubicBezTo>
                <a:cubicBezTo>
                  <a:pt x="5382095" y="638517"/>
                  <a:pt x="5382095" y="647952"/>
                  <a:pt x="5378950" y="654242"/>
                </a:cubicBezTo>
                <a:cubicBezTo>
                  <a:pt x="5385240" y="663676"/>
                  <a:pt x="5394678" y="673111"/>
                  <a:pt x="5400969" y="676258"/>
                </a:cubicBezTo>
                <a:cubicBezTo>
                  <a:pt x="5410405" y="688837"/>
                  <a:pt x="5419843" y="704562"/>
                  <a:pt x="5413551" y="707707"/>
                </a:cubicBezTo>
                <a:cubicBezTo>
                  <a:pt x="5426134" y="729721"/>
                  <a:pt x="5432425" y="713997"/>
                  <a:pt x="5445006" y="736011"/>
                </a:cubicBezTo>
                <a:cubicBezTo>
                  <a:pt x="5438716" y="736011"/>
                  <a:pt x="5426134" y="720287"/>
                  <a:pt x="5416696" y="713997"/>
                </a:cubicBezTo>
                <a:cubicBezTo>
                  <a:pt x="5422988" y="745446"/>
                  <a:pt x="5441861" y="758027"/>
                  <a:pt x="5457589" y="786332"/>
                </a:cubicBezTo>
                <a:cubicBezTo>
                  <a:pt x="5476463" y="805201"/>
                  <a:pt x="5463880" y="776897"/>
                  <a:pt x="5476463" y="786332"/>
                </a:cubicBezTo>
                <a:cubicBezTo>
                  <a:pt x="5476463" y="798911"/>
                  <a:pt x="5501628" y="824071"/>
                  <a:pt x="5489045" y="827216"/>
                </a:cubicBezTo>
                <a:cubicBezTo>
                  <a:pt x="5504773" y="849232"/>
                  <a:pt x="5511064" y="852376"/>
                  <a:pt x="5514210" y="871246"/>
                </a:cubicBezTo>
                <a:cubicBezTo>
                  <a:pt x="5520501" y="880681"/>
                  <a:pt x="5526793" y="883826"/>
                  <a:pt x="5533084" y="883826"/>
                </a:cubicBezTo>
                <a:cubicBezTo>
                  <a:pt x="5533084" y="864956"/>
                  <a:pt x="5507919" y="852376"/>
                  <a:pt x="5495336" y="830361"/>
                </a:cubicBezTo>
                <a:cubicBezTo>
                  <a:pt x="5529938" y="852376"/>
                  <a:pt x="5536229" y="868101"/>
                  <a:pt x="5548811" y="908985"/>
                </a:cubicBezTo>
                <a:cubicBezTo>
                  <a:pt x="5542520" y="912132"/>
                  <a:pt x="5533084" y="899550"/>
                  <a:pt x="5523646" y="883826"/>
                </a:cubicBezTo>
                <a:cubicBezTo>
                  <a:pt x="5523646" y="902696"/>
                  <a:pt x="5555103" y="962451"/>
                  <a:pt x="5573977" y="965596"/>
                </a:cubicBezTo>
                <a:cubicBezTo>
                  <a:pt x="5580268" y="990756"/>
                  <a:pt x="5599142" y="1025351"/>
                  <a:pt x="5621160" y="1050510"/>
                </a:cubicBezTo>
                <a:cubicBezTo>
                  <a:pt x="5630596" y="1069381"/>
                  <a:pt x="5611723" y="1047365"/>
                  <a:pt x="5611723" y="1056800"/>
                </a:cubicBezTo>
                <a:cubicBezTo>
                  <a:pt x="5599142" y="1028496"/>
                  <a:pt x="5589704" y="1006481"/>
                  <a:pt x="5577121" y="987610"/>
                </a:cubicBezTo>
                <a:cubicBezTo>
                  <a:pt x="5564539" y="971885"/>
                  <a:pt x="5548811" y="956161"/>
                  <a:pt x="5533084" y="940436"/>
                </a:cubicBezTo>
                <a:cubicBezTo>
                  <a:pt x="5542520" y="953016"/>
                  <a:pt x="5548811" y="965596"/>
                  <a:pt x="5555103" y="978175"/>
                </a:cubicBezTo>
                <a:cubicBezTo>
                  <a:pt x="5558248" y="981320"/>
                  <a:pt x="5561394" y="981320"/>
                  <a:pt x="5564539" y="981320"/>
                </a:cubicBezTo>
                <a:cubicBezTo>
                  <a:pt x="5580268" y="1006481"/>
                  <a:pt x="5577121" y="1012771"/>
                  <a:pt x="5577121" y="1022206"/>
                </a:cubicBezTo>
                <a:cubicBezTo>
                  <a:pt x="5580268" y="1031641"/>
                  <a:pt x="5583413" y="1041075"/>
                  <a:pt x="5586559" y="1050510"/>
                </a:cubicBezTo>
                <a:cubicBezTo>
                  <a:pt x="5608578" y="1075671"/>
                  <a:pt x="5630596" y="1110265"/>
                  <a:pt x="5646325" y="1129135"/>
                </a:cubicBezTo>
                <a:lnTo>
                  <a:pt x="5651903" y="1117982"/>
                </a:lnTo>
                <a:lnTo>
                  <a:pt x="5669524" y="1149184"/>
                </a:lnTo>
                <a:cubicBezTo>
                  <a:pt x="5679353" y="1170020"/>
                  <a:pt x="5687218" y="1190463"/>
                  <a:pt x="5690363" y="1204615"/>
                </a:cubicBezTo>
                <a:cubicBezTo>
                  <a:pt x="5702945" y="1229776"/>
                  <a:pt x="5712383" y="1229776"/>
                  <a:pt x="5715528" y="1232921"/>
                </a:cubicBezTo>
                <a:cubicBezTo>
                  <a:pt x="5731255" y="1261225"/>
                  <a:pt x="5715528" y="1248645"/>
                  <a:pt x="5706092" y="1245500"/>
                </a:cubicBezTo>
                <a:cubicBezTo>
                  <a:pt x="5684072" y="1204615"/>
                  <a:pt x="5680927" y="1185745"/>
                  <a:pt x="5662053" y="1154296"/>
                </a:cubicBezTo>
                <a:cubicBezTo>
                  <a:pt x="5646325" y="1166876"/>
                  <a:pt x="5674635" y="1223484"/>
                  <a:pt x="5690363" y="1232921"/>
                </a:cubicBezTo>
                <a:cubicBezTo>
                  <a:pt x="5693509" y="1242355"/>
                  <a:pt x="5687218" y="1242355"/>
                  <a:pt x="5684072" y="1245500"/>
                </a:cubicBezTo>
                <a:cubicBezTo>
                  <a:pt x="5693509" y="1270660"/>
                  <a:pt x="5696654" y="1280095"/>
                  <a:pt x="5712383" y="1314690"/>
                </a:cubicBezTo>
                <a:cubicBezTo>
                  <a:pt x="5712383" y="1314690"/>
                  <a:pt x="5712383" y="1314690"/>
                  <a:pt x="5702945" y="1320980"/>
                </a:cubicBezTo>
                <a:cubicBezTo>
                  <a:pt x="5715528" y="1330415"/>
                  <a:pt x="5734402" y="1361864"/>
                  <a:pt x="5746984" y="1365009"/>
                </a:cubicBezTo>
                <a:cubicBezTo>
                  <a:pt x="5746984" y="1377589"/>
                  <a:pt x="5759567" y="1402750"/>
                  <a:pt x="5765858" y="1396460"/>
                </a:cubicBezTo>
                <a:cubicBezTo>
                  <a:pt x="5769003" y="1383880"/>
                  <a:pt x="5753275" y="1371299"/>
                  <a:pt x="5746984" y="1346140"/>
                </a:cubicBezTo>
                <a:cubicBezTo>
                  <a:pt x="5753275" y="1342995"/>
                  <a:pt x="5756420" y="1352429"/>
                  <a:pt x="5762712" y="1349284"/>
                </a:cubicBezTo>
                <a:cubicBezTo>
                  <a:pt x="5759567" y="1361864"/>
                  <a:pt x="5772149" y="1387025"/>
                  <a:pt x="5778439" y="1409040"/>
                </a:cubicBezTo>
                <a:cubicBezTo>
                  <a:pt x="5787877" y="1405895"/>
                  <a:pt x="5778439" y="1380734"/>
                  <a:pt x="5794168" y="1383880"/>
                </a:cubicBezTo>
                <a:cubicBezTo>
                  <a:pt x="5797313" y="1390170"/>
                  <a:pt x="5800459" y="1399605"/>
                  <a:pt x="5806750" y="1412185"/>
                </a:cubicBezTo>
                <a:cubicBezTo>
                  <a:pt x="5809895" y="1399605"/>
                  <a:pt x="5816187" y="1399605"/>
                  <a:pt x="5825624" y="1412185"/>
                </a:cubicBezTo>
                <a:cubicBezTo>
                  <a:pt x="5828769" y="1402750"/>
                  <a:pt x="5822478" y="1377589"/>
                  <a:pt x="5819333" y="1361864"/>
                </a:cubicBezTo>
                <a:cubicBezTo>
                  <a:pt x="5844497" y="1349284"/>
                  <a:pt x="5850788" y="1358719"/>
                  <a:pt x="5866517" y="1336705"/>
                </a:cubicBezTo>
                <a:cubicBezTo>
                  <a:pt x="5872808" y="1346140"/>
                  <a:pt x="5879099" y="1365009"/>
                  <a:pt x="5885389" y="1371299"/>
                </a:cubicBezTo>
                <a:cubicBezTo>
                  <a:pt x="5888535" y="1368154"/>
                  <a:pt x="5885389" y="1355574"/>
                  <a:pt x="5879099" y="1339850"/>
                </a:cubicBezTo>
                <a:cubicBezTo>
                  <a:pt x="5885389" y="1333560"/>
                  <a:pt x="5891680" y="1368154"/>
                  <a:pt x="5897972" y="1355574"/>
                </a:cubicBezTo>
                <a:cubicBezTo>
                  <a:pt x="5904263" y="1377589"/>
                  <a:pt x="5904263" y="1393315"/>
                  <a:pt x="5916845" y="1399605"/>
                </a:cubicBezTo>
                <a:cubicBezTo>
                  <a:pt x="5907409" y="1387025"/>
                  <a:pt x="5913700" y="1374444"/>
                  <a:pt x="5919992" y="1368154"/>
                </a:cubicBezTo>
                <a:cubicBezTo>
                  <a:pt x="5929428" y="1365009"/>
                  <a:pt x="5942010" y="1371299"/>
                  <a:pt x="5948302" y="1402750"/>
                </a:cubicBezTo>
                <a:cubicBezTo>
                  <a:pt x="5951447" y="1409040"/>
                  <a:pt x="5954593" y="1418474"/>
                  <a:pt x="5960884" y="1421619"/>
                </a:cubicBezTo>
                <a:cubicBezTo>
                  <a:pt x="5967176" y="1412185"/>
                  <a:pt x="5976612" y="1418474"/>
                  <a:pt x="5989194" y="1456215"/>
                </a:cubicBezTo>
                <a:cubicBezTo>
                  <a:pt x="5995486" y="1446779"/>
                  <a:pt x="5992341" y="1424764"/>
                  <a:pt x="5998630" y="1415329"/>
                </a:cubicBezTo>
                <a:cubicBezTo>
                  <a:pt x="6001777" y="1412185"/>
                  <a:pt x="6004922" y="1427909"/>
                  <a:pt x="6008068" y="1437344"/>
                </a:cubicBezTo>
                <a:cubicBezTo>
                  <a:pt x="6014359" y="1437344"/>
                  <a:pt x="6008068" y="1421619"/>
                  <a:pt x="6004922" y="1409040"/>
                </a:cubicBezTo>
                <a:cubicBezTo>
                  <a:pt x="6014359" y="1405895"/>
                  <a:pt x="6020651" y="1431054"/>
                  <a:pt x="6026942" y="1427909"/>
                </a:cubicBezTo>
                <a:cubicBezTo>
                  <a:pt x="6026942" y="1402750"/>
                  <a:pt x="6014359" y="1409040"/>
                  <a:pt x="6008068" y="1380734"/>
                </a:cubicBezTo>
                <a:cubicBezTo>
                  <a:pt x="6030087" y="1412185"/>
                  <a:pt x="6055252" y="1396460"/>
                  <a:pt x="6077271" y="1412185"/>
                </a:cubicBezTo>
                <a:cubicBezTo>
                  <a:pt x="6083562" y="1431054"/>
                  <a:pt x="6089853" y="1431054"/>
                  <a:pt x="6096144" y="1459360"/>
                </a:cubicBezTo>
                <a:cubicBezTo>
                  <a:pt x="6096144" y="1459360"/>
                  <a:pt x="6099291" y="1459360"/>
                  <a:pt x="6099291" y="1456215"/>
                </a:cubicBezTo>
                <a:cubicBezTo>
                  <a:pt x="6080417" y="1409040"/>
                  <a:pt x="6061543" y="1361864"/>
                  <a:pt x="6055252" y="1320980"/>
                </a:cubicBezTo>
                <a:cubicBezTo>
                  <a:pt x="6077271" y="1324125"/>
                  <a:pt x="6048961" y="1270660"/>
                  <a:pt x="6067834" y="1267515"/>
                </a:cubicBezTo>
                <a:cubicBezTo>
                  <a:pt x="6070979" y="1280095"/>
                  <a:pt x="6061543" y="1280095"/>
                  <a:pt x="6074126" y="1302109"/>
                </a:cubicBezTo>
                <a:cubicBezTo>
                  <a:pt x="6074126" y="1311545"/>
                  <a:pt x="6070979" y="1308400"/>
                  <a:pt x="6064688" y="1305255"/>
                </a:cubicBezTo>
                <a:cubicBezTo>
                  <a:pt x="6074126" y="1320980"/>
                  <a:pt x="6070979" y="1327270"/>
                  <a:pt x="6074126" y="1336705"/>
                </a:cubicBezTo>
                <a:cubicBezTo>
                  <a:pt x="6086708" y="1342995"/>
                  <a:pt x="6067834" y="1311545"/>
                  <a:pt x="6080417" y="1317835"/>
                </a:cubicBezTo>
                <a:cubicBezTo>
                  <a:pt x="6080417" y="1352429"/>
                  <a:pt x="6108727" y="1390170"/>
                  <a:pt x="6121309" y="1393315"/>
                </a:cubicBezTo>
                <a:cubicBezTo>
                  <a:pt x="6124454" y="1405895"/>
                  <a:pt x="6099291" y="1387025"/>
                  <a:pt x="6092999" y="1393315"/>
                </a:cubicBezTo>
                <a:cubicBezTo>
                  <a:pt x="6092999" y="1402750"/>
                  <a:pt x="6096144" y="1418474"/>
                  <a:pt x="6102436" y="1434199"/>
                </a:cubicBezTo>
                <a:cubicBezTo>
                  <a:pt x="6102436" y="1434199"/>
                  <a:pt x="6102436" y="1431054"/>
                  <a:pt x="6102436" y="1427909"/>
                </a:cubicBezTo>
                <a:cubicBezTo>
                  <a:pt x="6102436" y="1424764"/>
                  <a:pt x="6099291" y="1418474"/>
                  <a:pt x="6099291" y="1415329"/>
                </a:cubicBezTo>
                <a:cubicBezTo>
                  <a:pt x="6102436" y="1421619"/>
                  <a:pt x="6108727" y="1427909"/>
                  <a:pt x="6111872" y="1434199"/>
                </a:cubicBezTo>
                <a:cubicBezTo>
                  <a:pt x="6121309" y="1440489"/>
                  <a:pt x="6127601" y="1424764"/>
                  <a:pt x="6143328" y="1453069"/>
                </a:cubicBezTo>
                <a:cubicBezTo>
                  <a:pt x="6146474" y="1478230"/>
                  <a:pt x="6130746" y="1456215"/>
                  <a:pt x="6127601" y="1462505"/>
                </a:cubicBezTo>
                <a:cubicBezTo>
                  <a:pt x="6133892" y="1487664"/>
                  <a:pt x="6140183" y="1493954"/>
                  <a:pt x="6146474" y="1500244"/>
                </a:cubicBezTo>
                <a:cubicBezTo>
                  <a:pt x="6146474" y="1506534"/>
                  <a:pt x="6143328" y="1509679"/>
                  <a:pt x="6137037" y="1503389"/>
                </a:cubicBezTo>
                <a:cubicBezTo>
                  <a:pt x="6146474" y="1531695"/>
                  <a:pt x="6155911" y="1563144"/>
                  <a:pt x="6174784" y="1600883"/>
                </a:cubicBezTo>
                <a:cubicBezTo>
                  <a:pt x="6171638" y="1597738"/>
                  <a:pt x="6162202" y="1594594"/>
                  <a:pt x="6165347" y="1607173"/>
                </a:cubicBezTo>
                <a:cubicBezTo>
                  <a:pt x="6159057" y="1597738"/>
                  <a:pt x="6149619" y="1569434"/>
                  <a:pt x="6143328" y="1563144"/>
                </a:cubicBezTo>
                <a:cubicBezTo>
                  <a:pt x="6137037" y="1566289"/>
                  <a:pt x="6149619" y="1591449"/>
                  <a:pt x="6143328" y="1591449"/>
                </a:cubicBezTo>
                <a:cubicBezTo>
                  <a:pt x="6165347" y="1622899"/>
                  <a:pt x="6184221" y="1666928"/>
                  <a:pt x="6187367" y="1720394"/>
                </a:cubicBezTo>
                <a:cubicBezTo>
                  <a:pt x="6184221" y="1710959"/>
                  <a:pt x="6177929" y="1707814"/>
                  <a:pt x="6174784" y="1710959"/>
                </a:cubicBezTo>
                <a:cubicBezTo>
                  <a:pt x="6177929" y="1714104"/>
                  <a:pt x="6181076" y="1726684"/>
                  <a:pt x="6184221" y="1739263"/>
                </a:cubicBezTo>
                <a:cubicBezTo>
                  <a:pt x="6196803" y="1745553"/>
                  <a:pt x="6181076" y="1710959"/>
                  <a:pt x="6193658" y="1717249"/>
                </a:cubicBezTo>
                <a:cubicBezTo>
                  <a:pt x="6196803" y="1726684"/>
                  <a:pt x="6203094" y="1729828"/>
                  <a:pt x="6206241" y="1748698"/>
                </a:cubicBezTo>
                <a:cubicBezTo>
                  <a:pt x="6215677" y="1745553"/>
                  <a:pt x="6221968" y="1717249"/>
                  <a:pt x="6228259" y="1748698"/>
                </a:cubicBezTo>
                <a:cubicBezTo>
                  <a:pt x="6231404" y="1739263"/>
                  <a:pt x="6228259" y="1726684"/>
                  <a:pt x="6221968" y="1695233"/>
                </a:cubicBezTo>
                <a:cubicBezTo>
                  <a:pt x="6231404" y="1720394"/>
                  <a:pt x="6240842" y="1748698"/>
                  <a:pt x="6253424" y="1758133"/>
                </a:cubicBezTo>
                <a:cubicBezTo>
                  <a:pt x="6221968" y="1742408"/>
                  <a:pt x="6234551" y="1827323"/>
                  <a:pt x="6212532" y="1827323"/>
                </a:cubicBezTo>
                <a:cubicBezTo>
                  <a:pt x="6212532" y="1811598"/>
                  <a:pt x="6221968" y="1808453"/>
                  <a:pt x="6218822" y="1789584"/>
                </a:cubicBezTo>
                <a:cubicBezTo>
                  <a:pt x="6212532" y="1767568"/>
                  <a:pt x="6209386" y="1799018"/>
                  <a:pt x="6209386" y="1811598"/>
                </a:cubicBezTo>
                <a:cubicBezTo>
                  <a:pt x="6203094" y="1808453"/>
                  <a:pt x="6196803" y="1761278"/>
                  <a:pt x="6209386" y="1773858"/>
                </a:cubicBezTo>
                <a:cubicBezTo>
                  <a:pt x="6193658" y="1754988"/>
                  <a:pt x="6184221" y="1742408"/>
                  <a:pt x="6171638" y="1751843"/>
                </a:cubicBezTo>
                <a:cubicBezTo>
                  <a:pt x="6165347" y="1726684"/>
                  <a:pt x="6174784" y="1726684"/>
                  <a:pt x="6171638" y="1710959"/>
                </a:cubicBezTo>
                <a:cubicBezTo>
                  <a:pt x="6168493" y="1710959"/>
                  <a:pt x="6168493" y="1714104"/>
                  <a:pt x="6165347" y="1720394"/>
                </a:cubicBezTo>
                <a:cubicBezTo>
                  <a:pt x="6159057" y="1717249"/>
                  <a:pt x="6162202" y="1688943"/>
                  <a:pt x="6155911" y="1673218"/>
                </a:cubicBezTo>
                <a:cubicBezTo>
                  <a:pt x="6162202" y="1673218"/>
                  <a:pt x="6165347" y="1704669"/>
                  <a:pt x="6171638" y="1707814"/>
                </a:cubicBezTo>
                <a:cubicBezTo>
                  <a:pt x="6171638" y="1707814"/>
                  <a:pt x="6174784" y="1707814"/>
                  <a:pt x="6174784" y="1707814"/>
                </a:cubicBezTo>
                <a:cubicBezTo>
                  <a:pt x="6181076" y="1707814"/>
                  <a:pt x="6174784" y="1688943"/>
                  <a:pt x="6177929" y="1688943"/>
                </a:cubicBezTo>
                <a:cubicBezTo>
                  <a:pt x="6174784" y="1676363"/>
                  <a:pt x="6168493" y="1663783"/>
                  <a:pt x="6162202" y="1670073"/>
                </a:cubicBezTo>
                <a:cubicBezTo>
                  <a:pt x="6159057" y="1641769"/>
                  <a:pt x="6146474" y="1632334"/>
                  <a:pt x="6152766" y="1613465"/>
                </a:cubicBezTo>
                <a:cubicBezTo>
                  <a:pt x="6146474" y="1604028"/>
                  <a:pt x="6149619" y="1619754"/>
                  <a:pt x="6140183" y="1600883"/>
                </a:cubicBezTo>
                <a:cubicBezTo>
                  <a:pt x="6133892" y="1563144"/>
                  <a:pt x="6121309" y="1525404"/>
                  <a:pt x="6108727" y="1487664"/>
                </a:cubicBezTo>
                <a:cubicBezTo>
                  <a:pt x="6105581" y="1506534"/>
                  <a:pt x="6092999" y="1519114"/>
                  <a:pt x="6080417" y="1515969"/>
                </a:cubicBezTo>
                <a:cubicBezTo>
                  <a:pt x="6080417" y="1522259"/>
                  <a:pt x="6080417" y="1528548"/>
                  <a:pt x="6080417" y="1534840"/>
                </a:cubicBezTo>
                <a:cubicBezTo>
                  <a:pt x="6080417" y="1534840"/>
                  <a:pt x="6080417" y="1534840"/>
                  <a:pt x="6077271" y="1534840"/>
                </a:cubicBezTo>
                <a:cubicBezTo>
                  <a:pt x="6077271" y="1531695"/>
                  <a:pt x="6074126" y="1528548"/>
                  <a:pt x="6074126" y="1522259"/>
                </a:cubicBezTo>
                <a:cubicBezTo>
                  <a:pt x="6074126" y="1525404"/>
                  <a:pt x="6074126" y="1531695"/>
                  <a:pt x="6074126" y="1537985"/>
                </a:cubicBezTo>
                <a:cubicBezTo>
                  <a:pt x="6074126" y="1537985"/>
                  <a:pt x="6074126" y="1537985"/>
                  <a:pt x="6077271" y="1534840"/>
                </a:cubicBezTo>
                <a:cubicBezTo>
                  <a:pt x="6077271" y="1537985"/>
                  <a:pt x="6077271" y="1541130"/>
                  <a:pt x="6074126" y="1541130"/>
                </a:cubicBezTo>
                <a:cubicBezTo>
                  <a:pt x="6077271" y="1559999"/>
                  <a:pt x="6083562" y="1582014"/>
                  <a:pt x="6083562" y="1597738"/>
                </a:cubicBezTo>
                <a:cubicBezTo>
                  <a:pt x="6086708" y="1597738"/>
                  <a:pt x="6083562" y="1588304"/>
                  <a:pt x="6083562" y="1582014"/>
                </a:cubicBezTo>
                <a:cubicBezTo>
                  <a:pt x="6092999" y="1578869"/>
                  <a:pt x="6102436" y="1607173"/>
                  <a:pt x="6115018" y="1604028"/>
                </a:cubicBezTo>
                <a:cubicBezTo>
                  <a:pt x="6118163" y="1616608"/>
                  <a:pt x="6115018" y="1619754"/>
                  <a:pt x="6118163" y="1629189"/>
                </a:cubicBezTo>
                <a:cubicBezTo>
                  <a:pt x="6124454" y="1651204"/>
                  <a:pt x="6130746" y="1626044"/>
                  <a:pt x="6137037" y="1622899"/>
                </a:cubicBezTo>
                <a:cubicBezTo>
                  <a:pt x="6133892" y="1632334"/>
                  <a:pt x="6127601" y="1666928"/>
                  <a:pt x="6143328" y="1654349"/>
                </a:cubicBezTo>
                <a:cubicBezTo>
                  <a:pt x="6162202" y="1723539"/>
                  <a:pt x="6146474" y="1767568"/>
                  <a:pt x="6168493" y="1805308"/>
                </a:cubicBezTo>
                <a:cubicBezTo>
                  <a:pt x="6155911" y="1792729"/>
                  <a:pt x="6146474" y="1811598"/>
                  <a:pt x="6159057" y="1846192"/>
                </a:cubicBezTo>
                <a:cubicBezTo>
                  <a:pt x="6149619" y="1830468"/>
                  <a:pt x="6149619" y="1836758"/>
                  <a:pt x="6143328" y="1849337"/>
                </a:cubicBezTo>
                <a:cubicBezTo>
                  <a:pt x="6133892" y="1817888"/>
                  <a:pt x="6140183" y="1789584"/>
                  <a:pt x="6127601" y="1786439"/>
                </a:cubicBezTo>
                <a:cubicBezTo>
                  <a:pt x="6121309" y="1792729"/>
                  <a:pt x="6143328" y="1849337"/>
                  <a:pt x="6127601" y="1839903"/>
                </a:cubicBezTo>
                <a:cubicBezTo>
                  <a:pt x="6130746" y="1871353"/>
                  <a:pt x="6140183" y="1880788"/>
                  <a:pt x="6146474" y="1909092"/>
                </a:cubicBezTo>
                <a:cubicBezTo>
                  <a:pt x="6152766" y="1905948"/>
                  <a:pt x="6155911" y="1887078"/>
                  <a:pt x="6162202" y="1871353"/>
                </a:cubicBezTo>
                <a:cubicBezTo>
                  <a:pt x="6165347" y="1874498"/>
                  <a:pt x="6159057" y="1927962"/>
                  <a:pt x="6171638" y="1946833"/>
                </a:cubicBezTo>
                <a:cubicBezTo>
                  <a:pt x="6181076" y="1934252"/>
                  <a:pt x="6171638" y="1931107"/>
                  <a:pt x="6168493" y="1902803"/>
                </a:cubicBezTo>
                <a:cubicBezTo>
                  <a:pt x="6171638" y="1890223"/>
                  <a:pt x="6181076" y="1905948"/>
                  <a:pt x="6184221" y="1880788"/>
                </a:cubicBezTo>
                <a:cubicBezTo>
                  <a:pt x="6196803" y="1896513"/>
                  <a:pt x="6174784" y="1902803"/>
                  <a:pt x="6177929" y="1918527"/>
                </a:cubicBezTo>
                <a:cubicBezTo>
                  <a:pt x="6177929" y="1940543"/>
                  <a:pt x="6190512" y="1909092"/>
                  <a:pt x="6190512" y="1931107"/>
                </a:cubicBezTo>
                <a:cubicBezTo>
                  <a:pt x="6199949" y="1909092"/>
                  <a:pt x="6193658" y="1899658"/>
                  <a:pt x="6199949" y="1874498"/>
                </a:cubicBezTo>
                <a:cubicBezTo>
                  <a:pt x="6206241" y="1899658"/>
                  <a:pt x="6225113" y="1902803"/>
                  <a:pt x="6215677" y="1921672"/>
                </a:cubicBezTo>
                <a:cubicBezTo>
                  <a:pt x="6221968" y="1949978"/>
                  <a:pt x="6221968" y="1924817"/>
                  <a:pt x="6231404" y="1927962"/>
                </a:cubicBezTo>
                <a:cubicBezTo>
                  <a:pt x="6231404" y="1912237"/>
                  <a:pt x="6228259" y="1899658"/>
                  <a:pt x="6225113" y="1883933"/>
                </a:cubicBezTo>
                <a:cubicBezTo>
                  <a:pt x="6247133" y="1905948"/>
                  <a:pt x="6225113" y="1943688"/>
                  <a:pt x="6234551" y="1978282"/>
                </a:cubicBezTo>
                <a:cubicBezTo>
                  <a:pt x="6243987" y="1981427"/>
                  <a:pt x="6243987" y="1968848"/>
                  <a:pt x="6240842" y="1943688"/>
                </a:cubicBezTo>
                <a:cubicBezTo>
                  <a:pt x="6247133" y="1956268"/>
                  <a:pt x="6247133" y="1927962"/>
                  <a:pt x="6256569" y="1946833"/>
                </a:cubicBezTo>
                <a:cubicBezTo>
                  <a:pt x="6256569" y="1962558"/>
                  <a:pt x="6247133" y="1940543"/>
                  <a:pt x="6247133" y="1965703"/>
                </a:cubicBezTo>
                <a:cubicBezTo>
                  <a:pt x="6247133" y="2000297"/>
                  <a:pt x="6259716" y="1978282"/>
                  <a:pt x="6259716" y="2006587"/>
                </a:cubicBezTo>
                <a:cubicBezTo>
                  <a:pt x="6253424" y="2012877"/>
                  <a:pt x="6253424" y="2034893"/>
                  <a:pt x="6247133" y="2019168"/>
                </a:cubicBezTo>
                <a:cubicBezTo>
                  <a:pt x="6253424" y="2075777"/>
                  <a:pt x="6231404" y="2069487"/>
                  <a:pt x="6240842" y="2126097"/>
                </a:cubicBezTo>
                <a:cubicBezTo>
                  <a:pt x="6250278" y="2113517"/>
                  <a:pt x="6256569" y="2088357"/>
                  <a:pt x="6266007" y="2066342"/>
                </a:cubicBezTo>
                <a:cubicBezTo>
                  <a:pt x="6262861" y="2056907"/>
                  <a:pt x="6256569" y="2063197"/>
                  <a:pt x="6253424" y="2063197"/>
                </a:cubicBezTo>
                <a:cubicBezTo>
                  <a:pt x="6253424" y="2047472"/>
                  <a:pt x="6256569" y="2038038"/>
                  <a:pt x="6256569" y="2025458"/>
                </a:cubicBezTo>
                <a:cubicBezTo>
                  <a:pt x="6262861" y="2025458"/>
                  <a:pt x="6259716" y="2063197"/>
                  <a:pt x="6269152" y="2056907"/>
                </a:cubicBezTo>
                <a:cubicBezTo>
                  <a:pt x="6262861" y="2038038"/>
                  <a:pt x="6281734" y="2041183"/>
                  <a:pt x="6281734" y="2009732"/>
                </a:cubicBezTo>
                <a:cubicBezTo>
                  <a:pt x="6294317" y="2022313"/>
                  <a:pt x="6294317" y="2022313"/>
                  <a:pt x="6310044" y="2009732"/>
                </a:cubicBezTo>
                <a:cubicBezTo>
                  <a:pt x="6303753" y="2022313"/>
                  <a:pt x="6303753" y="2050617"/>
                  <a:pt x="6300608" y="2066342"/>
                </a:cubicBezTo>
                <a:cubicBezTo>
                  <a:pt x="6294317" y="2066342"/>
                  <a:pt x="6294317" y="2034893"/>
                  <a:pt x="6288026" y="2034893"/>
                </a:cubicBezTo>
                <a:cubicBezTo>
                  <a:pt x="6284879" y="2056907"/>
                  <a:pt x="6284879" y="2072632"/>
                  <a:pt x="6275443" y="2047472"/>
                </a:cubicBezTo>
                <a:cubicBezTo>
                  <a:pt x="6272297" y="2056907"/>
                  <a:pt x="6281734" y="2113517"/>
                  <a:pt x="6266007" y="2085212"/>
                </a:cubicBezTo>
                <a:cubicBezTo>
                  <a:pt x="6269152" y="2113517"/>
                  <a:pt x="6269152" y="2132387"/>
                  <a:pt x="6269152" y="2154402"/>
                </a:cubicBezTo>
                <a:cubicBezTo>
                  <a:pt x="6253424" y="2148112"/>
                  <a:pt x="6231404" y="2151257"/>
                  <a:pt x="6225113" y="2198432"/>
                </a:cubicBezTo>
                <a:cubicBezTo>
                  <a:pt x="6221968" y="2163837"/>
                  <a:pt x="6218822" y="2129242"/>
                  <a:pt x="6203094" y="2135532"/>
                </a:cubicBezTo>
                <a:cubicBezTo>
                  <a:pt x="6199949" y="2138677"/>
                  <a:pt x="6203094" y="2151257"/>
                  <a:pt x="6203094" y="2160692"/>
                </a:cubicBezTo>
                <a:cubicBezTo>
                  <a:pt x="6196803" y="2166981"/>
                  <a:pt x="6193658" y="2163837"/>
                  <a:pt x="6187367" y="2157546"/>
                </a:cubicBezTo>
                <a:cubicBezTo>
                  <a:pt x="6190512" y="2126097"/>
                  <a:pt x="6184221" y="2116663"/>
                  <a:pt x="6184221" y="2088357"/>
                </a:cubicBezTo>
                <a:cubicBezTo>
                  <a:pt x="6193658" y="2078922"/>
                  <a:pt x="6193658" y="2104083"/>
                  <a:pt x="6199949" y="2100938"/>
                </a:cubicBezTo>
                <a:cubicBezTo>
                  <a:pt x="6212532" y="2066342"/>
                  <a:pt x="6187367" y="2012877"/>
                  <a:pt x="6177929" y="1987717"/>
                </a:cubicBezTo>
                <a:cubicBezTo>
                  <a:pt x="6181076" y="2016023"/>
                  <a:pt x="6171638" y="2034893"/>
                  <a:pt x="6171638" y="2082067"/>
                </a:cubicBezTo>
                <a:cubicBezTo>
                  <a:pt x="6162202" y="2088357"/>
                  <a:pt x="6171638" y="2072632"/>
                  <a:pt x="6168493" y="2050617"/>
                </a:cubicBezTo>
                <a:cubicBezTo>
                  <a:pt x="6155911" y="2050617"/>
                  <a:pt x="6159057" y="2078922"/>
                  <a:pt x="6155911" y="2088357"/>
                </a:cubicBezTo>
                <a:cubicBezTo>
                  <a:pt x="6159057" y="2116663"/>
                  <a:pt x="6162202" y="2088357"/>
                  <a:pt x="6168493" y="2100938"/>
                </a:cubicBezTo>
                <a:cubicBezTo>
                  <a:pt x="6165347" y="2138677"/>
                  <a:pt x="6155911" y="2163837"/>
                  <a:pt x="6137037" y="2176418"/>
                </a:cubicBezTo>
                <a:cubicBezTo>
                  <a:pt x="6143328" y="2201577"/>
                  <a:pt x="6140183" y="2214157"/>
                  <a:pt x="6140183" y="2242461"/>
                </a:cubicBezTo>
                <a:cubicBezTo>
                  <a:pt x="6130746" y="2220447"/>
                  <a:pt x="6121309" y="2248751"/>
                  <a:pt x="6108727" y="2248751"/>
                </a:cubicBezTo>
                <a:cubicBezTo>
                  <a:pt x="6111872" y="2270767"/>
                  <a:pt x="6121309" y="2267622"/>
                  <a:pt x="6121309" y="2295927"/>
                </a:cubicBezTo>
                <a:cubicBezTo>
                  <a:pt x="6133892" y="2286492"/>
                  <a:pt x="6146474" y="2317941"/>
                  <a:pt x="6146474" y="2283347"/>
                </a:cubicBezTo>
                <a:cubicBezTo>
                  <a:pt x="6152766" y="2286492"/>
                  <a:pt x="6152766" y="2299072"/>
                  <a:pt x="6155911" y="2314796"/>
                </a:cubicBezTo>
                <a:cubicBezTo>
                  <a:pt x="6143328" y="2314796"/>
                  <a:pt x="6140183" y="2327376"/>
                  <a:pt x="6130746" y="2336812"/>
                </a:cubicBezTo>
                <a:cubicBezTo>
                  <a:pt x="6137037" y="2361972"/>
                  <a:pt x="6140183" y="2396566"/>
                  <a:pt x="6133892" y="2428016"/>
                </a:cubicBezTo>
                <a:cubicBezTo>
                  <a:pt x="6146474" y="2434306"/>
                  <a:pt x="6143328" y="2406002"/>
                  <a:pt x="6143328" y="2383986"/>
                </a:cubicBezTo>
                <a:cubicBezTo>
                  <a:pt x="6146474" y="2396566"/>
                  <a:pt x="6152766" y="2406002"/>
                  <a:pt x="6155911" y="2390276"/>
                </a:cubicBezTo>
                <a:cubicBezTo>
                  <a:pt x="6155911" y="2418582"/>
                  <a:pt x="6165347" y="2465756"/>
                  <a:pt x="6149619" y="2481482"/>
                </a:cubicBezTo>
                <a:cubicBezTo>
                  <a:pt x="6149619" y="2490916"/>
                  <a:pt x="6168493" y="2481482"/>
                  <a:pt x="6168493" y="2472045"/>
                </a:cubicBezTo>
                <a:cubicBezTo>
                  <a:pt x="6174784" y="2487771"/>
                  <a:pt x="6177929" y="2519221"/>
                  <a:pt x="6177929" y="2544380"/>
                </a:cubicBezTo>
                <a:cubicBezTo>
                  <a:pt x="6184221" y="2544380"/>
                  <a:pt x="6184221" y="2522366"/>
                  <a:pt x="6190512" y="2525511"/>
                </a:cubicBezTo>
                <a:cubicBezTo>
                  <a:pt x="6184221" y="2560105"/>
                  <a:pt x="6190512" y="2569541"/>
                  <a:pt x="6184221" y="2594701"/>
                </a:cubicBezTo>
                <a:cubicBezTo>
                  <a:pt x="6190512" y="2632440"/>
                  <a:pt x="6203094" y="2566396"/>
                  <a:pt x="6215677" y="2566396"/>
                </a:cubicBezTo>
                <a:cubicBezTo>
                  <a:pt x="6215677" y="2544380"/>
                  <a:pt x="6218822" y="2541236"/>
                  <a:pt x="6212532" y="2516076"/>
                </a:cubicBezTo>
                <a:cubicBezTo>
                  <a:pt x="6218822" y="2500351"/>
                  <a:pt x="6218822" y="2509786"/>
                  <a:pt x="6221968" y="2519221"/>
                </a:cubicBezTo>
                <a:cubicBezTo>
                  <a:pt x="6221968" y="2528656"/>
                  <a:pt x="6225113" y="2538090"/>
                  <a:pt x="6228259" y="2522366"/>
                </a:cubicBezTo>
                <a:cubicBezTo>
                  <a:pt x="6231404" y="2534946"/>
                  <a:pt x="6234551" y="2541236"/>
                  <a:pt x="6234551" y="2563250"/>
                </a:cubicBezTo>
                <a:cubicBezTo>
                  <a:pt x="6237696" y="2547525"/>
                  <a:pt x="6247133" y="2547525"/>
                  <a:pt x="6247133" y="2519221"/>
                </a:cubicBezTo>
                <a:cubicBezTo>
                  <a:pt x="6256569" y="2512931"/>
                  <a:pt x="6262861" y="2519221"/>
                  <a:pt x="6262861" y="2544380"/>
                </a:cubicBezTo>
                <a:cubicBezTo>
                  <a:pt x="6281734" y="2494062"/>
                  <a:pt x="6256569" y="2512931"/>
                  <a:pt x="6253424" y="2475192"/>
                </a:cubicBezTo>
                <a:cubicBezTo>
                  <a:pt x="6253424" y="2475192"/>
                  <a:pt x="6275443" y="2446886"/>
                  <a:pt x="6275443" y="2481482"/>
                </a:cubicBezTo>
                <a:cubicBezTo>
                  <a:pt x="6275443" y="2443741"/>
                  <a:pt x="6281734" y="2396566"/>
                  <a:pt x="6272297" y="2371406"/>
                </a:cubicBezTo>
                <a:cubicBezTo>
                  <a:pt x="6288026" y="2371406"/>
                  <a:pt x="6284879" y="2349392"/>
                  <a:pt x="6294317" y="2324231"/>
                </a:cubicBezTo>
                <a:cubicBezTo>
                  <a:pt x="6294317" y="2355681"/>
                  <a:pt x="6291171" y="2355681"/>
                  <a:pt x="6294317" y="2383986"/>
                </a:cubicBezTo>
                <a:cubicBezTo>
                  <a:pt x="6294317" y="2383986"/>
                  <a:pt x="6294317" y="2383986"/>
                  <a:pt x="6284879" y="2383986"/>
                </a:cubicBezTo>
                <a:cubicBezTo>
                  <a:pt x="6284879" y="2434306"/>
                  <a:pt x="6294317" y="2424872"/>
                  <a:pt x="6284879" y="2462611"/>
                </a:cubicBezTo>
                <a:cubicBezTo>
                  <a:pt x="6297462" y="2443741"/>
                  <a:pt x="6300608" y="2393421"/>
                  <a:pt x="6297462" y="2339957"/>
                </a:cubicBezTo>
                <a:cubicBezTo>
                  <a:pt x="6297462" y="2330522"/>
                  <a:pt x="6300608" y="2330522"/>
                  <a:pt x="6303753" y="2330522"/>
                </a:cubicBezTo>
                <a:cubicBezTo>
                  <a:pt x="6303753" y="2330522"/>
                  <a:pt x="6303753" y="2330522"/>
                  <a:pt x="6310044" y="2327376"/>
                </a:cubicBezTo>
                <a:cubicBezTo>
                  <a:pt x="6310044" y="2343102"/>
                  <a:pt x="6306900" y="2343102"/>
                  <a:pt x="6306900" y="2355681"/>
                </a:cubicBezTo>
                <a:cubicBezTo>
                  <a:pt x="6313191" y="2355681"/>
                  <a:pt x="6313191" y="2333667"/>
                  <a:pt x="6319482" y="2327376"/>
                </a:cubicBezTo>
                <a:cubicBezTo>
                  <a:pt x="6322627" y="2330522"/>
                  <a:pt x="6325773" y="2339957"/>
                  <a:pt x="6328918" y="2352537"/>
                </a:cubicBezTo>
                <a:cubicBezTo>
                  <a:pt x="6319482" y="2380841"/>
                  <a:pt x="6325773" y="2399711"/>
                  <a:pt x="6316336" y="2431162"/>
                </a:cubicBezTo>
                <a:cubicBezTo>
                  <a:pt x="6306900" y="2437451"/>
                  <a:pt x="6316336" y="2390276"/>
                  <a:pt x="6310044" y="2390276"/>
                </a:cubicBezTo>
                <a:cubicBezTo>
                  <a:pt x="6300608" y="2412292"/>
                  <a:pt x="6313191" y="2450031"/>
                  <a:pt x="6310044" y="2484627"/>
                </a:cubicBezTo>
                <a:cubicBezTo>
                  <a:pt x="6310044" y="2484627"/>
                  <a:pt x="6310044" y="2484627"/>
                  <a:pt x="6325773" y="2481482"/>
                </a:cubicBezTo>
                <a:cubicBezTo>
                  <a:pt x="6328918" y="2475192"/>
                  <a:pt x="6338354" y="2428016"/>
                  <a:pt x="6338354" y="2472045"/>
                </a:cubicBezTo>
                <a:cubicBezTo>
                  <a:pt x="6350937" y="2459466"/>
                  <a:pt x="6338354" y="2453176"/>
                  <a:pt x="6338354" y="2428016"/>
                </a:cubicBezTo>
                <a:cubicBezTo>
                  <a:pt x="6341501" y="2415437"/>
                  <a:pt x="6350937" y="2421727"/>
                  <a:pt x="6354083" y="2434306"/>
                </a:cubicBezTo>
                <a:cubicBezTo>
                  <a:pt x="6369811" y="2402855"/>
                  <a:pt x="6350937" y="2346247"/>
                  <a:pt x="6332063" y="2358827"/>
                </a:cubicBezTo>
                <a:cubicBezTo>
                  <a:pt x="6341501" y="2336812"/>
                  <a:pt x="6341501" y="2346247"/>
                  <a:pt x="6341501" y="2311651"/>
                </a:cubicBezTo>
                <a:cubicBezTo>
                  <a:pt x="6350937" y="2302216"/>
                  <a:pt x="6347792" y="2339957"/>
                  <a:pt x="6347792" y="2355681"/>
                </a:cubicBezTo>
                <a:cubicBezTo>
                  <a:pt x="6354083" y="2346247"/>
                  <a:pt x="6366666" y="2352537"/>
                  <a:pt x="6363519" y="2327376"/>
                </a:cubicBezTo>
                <a:cubicBezTo>
                  <a:pt x="6379248" y="2349392"/>
                  <a:pt x="6394976" y="2352537"/>
                  <a:pt x="6410703" y="2327376"/>
                </a:cubicBezTo>
                <a:cubicBezTo>
                  <a:pt x="6407558" y="2343102"/>
                  <a:pt x="6398121" y="2355681"/>
                  <a:pt x="6394976" y="2374551"/>
                </a:cubicBezTo>
                <a:cubicBezTo>
                  <a:pt x="6394976" y="2415437"/>
                  <a:pt x="6404412" y="2387131"/>
                  <a:pt x="6410703" y="2380841"/>
                </a:cubicBezTo>
                <a:cubicBezTo>
                  <a:pt x="6410703" y="2409147"/>
                  <a:pt x="6404412" y="2421727"/>
                  <a:pt x="6401267" y="2443741"/>
                </a:cubicBezTo>
                <a:cubicBezTo>
                  <a:pt x="6391829" y="2453176"/>
                  <a:pt x="6398121" y="2406002"/>
                  <a:pt x="6391829" y="2399711"/>
                </a:cubicBezTo>
                <a:cubicBezTo>
                  <a:pt x="6388685" y="2406002"/>
                  <a:pt x="6388685" y="2418582"/>
                  <a:pt x="6382393" y="2421727"/>
                </a:cubicBezTo>
                <a:cubicBezTo>
                  <a:pt x="6385538" y="2443741"/>
                  <a:pt x="6394976" y="2446886"/>
                  <a:pt x="6401267" y="2462611"/>
                </a:cubicBezTo>
                <a:cubicBezTo>
                  <a:pt x="6394976" y="2487771"/>
                  <a:pt x="6388685" y="2450031"/>
                  <a:pt x="6376102" y="2465756"/>
                </a:cubicBezTo>
                <a:cubicBezTo>
                  <a:pt x="6372957" y="2494062"/>
                  <a:pt x="6385538" y="2481482"/>
                  <a:pt x="6382393" y="2509786"/>
                </a:cubicBezTo>
                <a:cubicBezTo>
                  <a:pt x="6376102" y="2503496"/>
                  <a:pt x="6369811" y="2516076"/>
                  <a:pt x="6360375" y="2531801"/>
                </a:cubicBezTo>
                <a:cubicBezTo>
                  <a:pt x="6354083" y="2550670"/>
                  <a:pt x="6347792" y="2572686"/>
                  <a:pt x="6344646" y="2591556"/>
                </a:cubicBezTo>
                <a:cubicBezTo>
                  <a:pt x="6338354" y="2591556"/>
                  <a:pt x="6344646" y="2560105"/>
                  <a:pt x="6335209" y="2569541"/>
                </a:cubicBezTo>
                <a:cubicBezTo>
                  <a:pt x="6319482" y="2572686"/>
                  <a:pt x="6316336" y="2610425"/>
                  <a:pt x="6310044" y="2632440"/>
                </a:cubicBezTo>
                <a:cubicBezTo>
                  <a:pt x="6297462" y="2632440"/>
                  <a:pt x="6313191" y="2597846"/>
                  <a:pt x="6306900" y="2588411"/>
                </a:cubicBezTo>
                <a:cubicBezTo>
                  <a:pt x="6310044" y="2588411"/>
                  <a:pt x="6319482" y="2575831"/>
                  <a:pt x="6319482" y="2534946"/>
                </a:cubicBezTo>
                <a:cubicBezTo>
                  <a:pt x="6306900" y="2582121"/>
                  <a:pt x="6288026" y="2616715"/>
                  <a:pt x="6272297" y="2654456"/>
                </a:cubicBezTo>
                <a:cubicBezTo>
                  <a:pt x="6256569" y="2651311"/>
                  <a:pt x="6256569" y="2607280"/>
                  <a:pt x="6262861" y="2560105"/>
                </a:cubicBezTo>
                <a:cubicBezTo>
                  <a:pt x="6262861" y="2550670"/>
                  <a:pt x="6256569" y="2553815"/>
                  <a:pt x="6256569" y="2544380"/>
                </a:cubicBezTo>
                <a:cubicBezTo>
                  <a:pt x="6250278" y="2547525"/>
                  <a:pt x="6250278" y="2591556"/>
                  <a:pt x="6256569" y="2585266"/>
                </a:cubicBezTo>
                <a:cubicBezTo>
                  <a:pt x="6243987" y="2597846"/>
                  <a:pt x="6240842" y="2623005"/>
                  <a:pt x="6237696" y="2648166"/>
                </a:cubicBezTo>
                <a:cubicBezTo>
                  <a:pt x="6234551" y="2645021"/>
                  <a:pt x="6231404" y="2638730"/>
                  <a:pt x="6234551" y="2623005"/>
                </a:cubicBezTo>
                <a:cubicBezTo>
                  <a:pt x="6231404" y="2629295"/>
                  <a:pt x="6228259" y="2638730"/>
                  <a:pt x="6225113" y="2648166"/>
                </a:cubicBezTo>
                <a:cubicBezTo>
                  <a:pt x="6228259" y="2673325"/>
                  <a:pt x="6234551" y="2635585"/>
                  <a:pt x="6237696" y="2657601"/>
                </a:cubicBezTo>
                <a:cubicBezTo>
                  <a:pt x="6221968" y="2698485"/>
                  <a:pt x="6225113" y="2739371"/>
                  <a:pt x="6225113" y="2792834"/>
                </a:cubicBezTo>
                <a:cubicBezTo>
                  <a:pt x="6218822" y="2773965"/>
                  <a:pt x="6206241" y="2789689"/>
                  <a:pt x="6203094" y="2811706"/>
                </a:cubicBezTo>
                <a:cubicBezTo>
                  <a:pt x="6196803" y="2858880"/>
                  <a:pt x="6215677" y="2899765"/>
                  <a:pt x="6190512" y="2912345"/>
                </a:cubicBezTo>
                <a:cubicBezTo>
                  <a:pt x="6181076" y="2890330"/>
                  <a:pt x="6206241" y="2761385"/>
                  <a:pt x="6184221" y="2786545"/>
                </a:cubicBezTo>
                <a:cubicBezTo>
                  <a:pt x="6181076" y="2770820"/>
                  <a:pt x="6196803" y="2723646"/>
                  <a:pt x="6184221" y="2711065"/>
                </a:cubicBezTo>
                <a:cubicBezTo>
                  <a:pt x="6177929" y="2714210"/>
                  <a:pt x="6177929" y="2742515"/>
                  <a:pt x="6168493" y="2736225"/>
                </a:cubicBezTo>
                <a:cubicBezTo>
                  <a:pt x="6165347" y="2770820"/>
                  <a:pt x="6174784" y="2773965"/>
                  <a:pt x="6168493" y="2811706"/>
                </a:cubicBezTo>
                <a:cubicBezTo>
                  <a:pt x="6165347" y="2783399"/>
                  <a:pt x="6149619" y="2802271"/>
                  <a:pt x="6146474" y="2846300"/>
                </a:cubicBezTo>
                <a:cubicBezTo>
                  <a:pt x="6146474" y="2840010"/>
                  <a:pt x="6143328" y="2830575"/>
                  <a:pt x="6143328" y="2821140"/>
                </a:cubicBezTo>
                <a:cubicBezTo>
                  <a:pt x="6137037" y="2836865"/>
                  <a:pt x="6127601" y="2846300"/>
                  <a:pt x="6121309" y="2865169"/>
                </a:cubicBezTo>
                <a:cubicBezTo>
                  <a:pt x="6124454" y="2899765"/>
                  <a:pt x="6127601" y="2934359"/>
                  <a:pt x="6140183" y="2946939"/>
                </a:cubicBezTo>
                <a:cubicBezTo>
                  <a:pt x="6137037" y="2962665"/>
                  <a:pt x="6130746" y="2950084"/>
                  <a:pt x="6127601" y="2962665"/>
                </a:cubicBezTo>
                <a:cubicBezTo>
                  <a:pt x="6111872" y="3031853"/>
                  <a:pt x="6137037" y="3025564"/>
                  <a:pt x="6127601" y="3079029"/>
                </a:cubicBezTo>
                <a:cubicBezTo>
                  <a:pt x="6133892" y="3079029"/>
                  <a:pt x="6133892" y="3063304"/>
                  <a:pt x="6137037" y="3053869"/>
                </a:cubicBezTo>
                <a:cubicBezTo>
                  <a:pt x="6140183" y="3085319"/>
                  <a:pt x="6152766" y="3113623"/>
                  <a:pt x="6168493" y="3097898"/>
                </a:cubicBezTo>
                <a:cubicBezTo>
                  <a:pt x="6159057" y="3138784"/>
                  <a:pt x="6140183" y="3104188"/>
                  <a:pt x="6133892" y="3145074"/>
                </a:cubicBezTo>
                <a:cubicBezTo>
                  <a:pt x="6130746" y="3141929"/>
                  <a:pt x="6133892" y="3126204"/>
                  <a:pt x="6137037" y="3113623"/>
                </a:cubicBezTo>
                <a:cubicBezTo>
                  <a:pt x="6127601" y="3107333"/>
                  <a:pt x="6121309" y="3119915"/>
                  <a:pt x="6111872" y="3135639"/>
                </a:cubicBezTo>
                <a:cubicBezTo>
                  <a:pt x="6108727" y="3132494"/>
                  <a:pt x="6115018" y="3116769"/>
                  <a:pt x="6118163" y="3104188"/>
                </a:cubicBezTo>
                <a:cubicBezTo>
                  <a:pt x="6092999" y="3132494"/>
                  <a:pt x="6108727" y="3126204"/>
                  <a:pt x="6089853" y="3110478"/>
                </a:cubicBezTo>
                <a:cubicBezTo>
                  <a:pt x="6083562" y="3132494"/>
                  <a:pt x="6074126" y="3160799"/>
                  <a:pt x="6061543" y="3151364"/>
                </a:cubicBezTo>
                <a:cubicBezTo>
                  <a:pt x="6042669" y="3192248"/>
                  <a:pt x="6042669" y="3220554"/>
                  <a:pt x="6023795" y="3270873"/>
                </a:cubicBezTo>
                <a:cubicBezTo>
                  <a:pt x="6030087" y="3277164"/>
                  <a:pt x="6036378" y="3261438"/>
                  <a:pt x="6042669" y="3264583"/>
                </a:cubicBezTo>
                <a:cubicBezTo>
                  <a:pt x="6026942" y="3302323"/>
                  <a:pt x="6020651" y="3270873"/>
                  <a:pt x="6004922" y="3302323"/>
                </a:cubicBezTo>
                <a:cubicBezTo>
                  <a:pt x="6001777" y="3318048"/>
                  <a:pt x="6011213" y="3308613"/>
                  <a:pt x="6011213" y="3318048"/>
                </a:cubicBezTo>
                <a:cubicBezTo>
                  <a:pt x="6004922" y="3330628"/>
                  <a:pt x="5998630" y="3336918"/>
                  <a:pt x="5992341" y="3333773"/>
                </a:cubicBezTo>
                <a:cubicBezTo>
                  <a:pt x="5989194" y="3349497"/>
                  <a:pt x="6004922" y="3336918"/>
                  <a:pt x="6001777" y="3352644"/>
                </a:cubicBezTo>
                <a:cubicBezTo>
                  <a:pt x="5992341" y="3380948"/>
                  <a:pt x="5995486" y="3380948"/>
                  <a:pt x="5986049" y="3399818"/>
                </a:cubicBezTo>
                <a:cubicBezTo>
                  <a:pt x="5979758" y="3450138"/>
                  <a:pt x="6001777" y="3478443"/>
                  <a:pt x="6017504" y="3494167"/>
                </a:cubicBezTo>
                <a:cubicBezTo>
                  <a:pt x="6011213" y="3513038"/>
                  <a:pt x="5998630" y="3531908"/>
                  <a:pt x="6014359" y="3528763"/>
                </a:cubicBezTo>
                <a:cubicBezTo>
                  <a:pt x="6004922" y="3547633"/>
                  <a:pt x="5992341" y="3591663"/>
                  <a:pt x="5992341" y="3566502"/>
                </a:cubicBezTo>
                <a:cubicBezTo>
                  <a:pt x="5986049" y="3594808"/>
                  <a:pt x="5998630" y="3569647"/>
                  <a:pt x="5998630" y="3585373"/>
                </a:cubicBezTo>
                <a:cubicBezTo>
                  <a:pt x="5989194" y="3597953"/>
                  <a:pt x="5979758" y="3597953"/>
                  <a:pt x="5970320" y="3623112"/>
                </a:cubicBezTo>
                <a:cubicBezTo>
                  <a:pt x="5960884" y="3641982"/>
                  <a:pt x="5979758" y="3626257"/>
                  <a:pt x="5979758" y="3616822"/>
                </a:cubicBezTo>
                <a:cubicBezTo>
                  <a:pt x="5976612" y="3632547"/>
                  <a:pt x="5973467" y="3645127"/>
                  <a:pt x="5957738" y="3679723"/>
                </a:cubicBezTo>
                <a:cubicBezTo>
                  <a:pt x="5976612" y="3648272"/>
                  <a:pt x="5960884" y="3686012"/>
                  <a:pt x="5951447" y="3695447"/>
                </a:cubicBezTo>
                <a:cubicBezTo>
                  <a:pt x="5951447" y="3704882"/>
                  <a:pt x="5954593" y="3711172"/>
                  <a:pt x="5942010" y="3736331"/>
                </a:cubicBezTo>
                <a:cubicBezTo>
                  <a:pt x="5957738" y="3723752"/>
                  <a:pt x="5954593" y="3704882"/>
                  <a:pt x="5970320" y="3673433"/>
                </a:cubicBezTo>
                <a:cubicBezTo>
                  <a:pt x="5970320" y="3692302"/>
                  <a:pt x="5982903" y="3663998"/>
                  <a:pt x="5989194" y="3651417"/>
                </a:cubicBezTo>
                <a:cubicBezTo>
                  <a:pt x="5998630" y="3651417"/>
                  <a:pt x="5986049" y="3673433"/>
                  <a:pt x="5989194" y="3676578"/>
                </a:cubicBezTo>
                <a:cubicBezTo>
                  <a:pt x="5970320" y="3689157"/>
                  <a:pt x="5986049" y="3695447"/>
                  <a:pt x="5967176" y="3714317"/>
                </a:cubicBezTo>
                <a:cubicBezTo>
                  <a:pt x="5976612" y="3726897"/>
                  <a:pt x="5960884" y="3733186"/>
                  <a:pt x="5970320" y="3748912"/>
                </a:cubicBezTo>
                <a:cubicBezTo>
                  <a:pt x="5973467" y="3748912"/>
                  <a:pt x="5976612" y="3742623"/>
                  <a:pt x="5979758" y="3742623"/>
                </a:cubicBezTo>
                <a:cubicBezTo>
                  <a:pt x="5982903" y="3701737"/>
                  <a:pt x="6001777" y="3660852"/>
                  <a:pt x="6014359" y="3619967"/>
                </a:cubicBezTo>
                <a:cubicBezTo>
                  <a:pt x="6017504" y="3623112"/>
                  <a:pt x="6014359" y="3629402"/>
                  <a:pt x="6017504" y="3629402"/>
                </a:cubicBezTo>
                <a:cubicBezTo>
                  <a:pt x="6039524" y="3582227"/>
                  <a:pt x="6033233" y="3566502"/>
                  <a:pt x="6045816" y="3516183"/>
                </a:cubicBezTo>
                <a:cubicBezTo>
                  <a:pt x="6055252" y="3516183"/>
                  <a:pt x="6064688" y="3494167"/>
                  <a:pt x="6074126" y="3469008"/>
                </a:cubicBezTo>
                <a:cubicBezTo>
                  <a:pt x="6086708" y="3459573"/>
                  <a:pt x="6067834" y="3494167"/>
                  <a:pt x="6080417" y="3487877"/>
                </a:cubicBezTo>
                <a:cubicBezTo>
                  <a:pt x="6074126" y="3513038"/>
                  <a:pt x="6064688" y="3509893"/>
                  <a:pt x="6067834" y="3528763"/>
                </a:cubicBezTo>
                <a:cubicBezTo>
                  <a:pt x="6077271" y="3519328"/>
                  <a:pt x="6080417" y="3484732"/>
                  <a:pt x="6086708" y="3469008"/>
                </a:cubicBezTo>
                <a:cubicBezTo>
                  <a:pt x="6089853" y="3472153"/>
                  <a:pt x="6092999" y="3472153"/>
                  <a:pt x="6096144" y="3462718"/>
                </a:cubicBezTo>
                <a:cubicBezTo>
                  <a:pt x="6083562" y="3500457"/>
                  <a:pt x="6099291" y="3519328"/>
                  <a:pt x="6121309" y="3519328"/>
                </a:cubicBezTo>
                <a:cubicBezTo>
                  <a:pt x="6115018" y="3544488"/>
                  <a:pt x="6118163" y="3557067"/>
                  <a:pt x="6130746" y="3544488"/>
                </a:cubicBezTo>
                <a:cubicBezTo>
                  <a:pt x="6121309" y="3579082"/>
                  <a:pt x="6121309" y="3588518"/>
                  <a:pt x="6105581" y="3610533"/>
                </a:cubicBezTo>
                <a:cubicBezTo>
                  <a:pt x="6111872" y="3626257"/>
                  <a:pt x="6074126" y="3708027"/>
                  <a:pt x="6111872" y="3682867"/>
                </a:cubicBezTo>
                <a:cubicBezTo>
                  <a:pt x="6111872" y="3692302"/>
                  <a:pt x="6102436" y="3711172"/>
                  <a:pt x="6096144" y="3733186"/>
                </a:cubicBezTo>
                <a:cubicBezTo>
                  <a:pt x="6092999" y="3730041"/>
                  <a:pt x="6099291" y="3717462"/>
                  <a:pt x="6102436" y="3708027"/>
                </a:cubicBezTo>
                <a:cubicBezTo>
                  <a:pt x="6096144" y="3704882"/>
                  <a:pt x="6089853" y="3711172"/>
                  <a:pt x="6083562" y="3730041"/>
                </a:cubicBezTo>
                <a:cubicBezTo>
                  <a:pt x="6077271" y="3723752"/>
                  <a:pt x="6092999" y="3686012"/>
                  <a:pt x="6083562" y="3686012"/>
                </a:cubicBezTo>
                <a:cubicBezTo>
                  <a:pt x="6067834" y="3704882"/>
                  <a:pt x="6036378" y="3770927"/>
                  <a:pt x="6039524" y="3783507"/>
                </a:cubicBezTo>
                <a:cubicBezTo>
                  <a:pt x="6026942" y="3789797"/>
                  <a:pt x="6017504" y="3802376"/>
                  <a:pt x="6011213" y="3827537"/>
                </a:cubicBezTo>
                <a:cubicBezTo>
                  <a:pt x="6008068" y="3827537"/>
                  <a:pt x="6001777" y="3833827"/>
                  <a:pt x="5995486" y="3843262"/>
                </a:cubicBezTo>
                <a:cubicBezTo>
                  <a:pt x="5992341" y="3827537"/>
                  <a:pt x="6008068" y="3833827"/>
                  <a:pt x="6014359" y="3811811"/>
                </a:cubicBezTo>
                <a:cubicBezTo>
                  <a:pt x="6014359" y="3802376"/>
                  <a:pt x="5989194" y="3827537"/>
                  <a:pt x="5976612" y="3855842"/>
                </a:cubicBezTo>
                <a:cubicBezTo>
                  <a:pt x="5976612" y="3849552"/>
                  <a:pt x="5973467" y="3846407"/>
                  <a:pt x="5970320" y="3846407"/>
                </a:cubicBezTo>
                <a:cubicBezTo>
                  <a:pt x="5954593" y="3893581"/>
                  <a:pt x="5923137" y="3912452"/>
                  <a:pt x="5897972" y="3965916"/>
                </a:cubicBezTo>
                <a:cubicBezTo>
                  <a:pt x="5885389" y="3994222"/>
                  <a:pt x="5916845" y="3950191"/>
                  <a:pt x="5897972" y="3984787"/>
                </a:cubicBezTo>
                <a:cubicBezTo>
                  <a:pt x="5885389" y="4000511"/>
                  <a:pt x="5885389" y="3975351"/>
                  <a:pt x="5860225" y="4035106"/>
                </a:cubicBezTo>
                <a:cubicBezTo>
                  <a:pt x="5850788" y="4025671"/>
                  <a:pt x="5841352" y="4047685"/>
                  <a:pt x="5831914" y="4044540"/>
                </a:cubicBezTo>
                <a:cubicBezTo>
                  <a:pt x="5822478" y="4066556"/>
                  <a:pt x="5816187" y="4082281"/>
                  <a:pt x="5828769" y="4079136"/>
                </a:cubicBezTo>
                <a:cubicBezTo>
                  <a:pt x="5822478" y="4101151"/>
                  <a:pt x="5806750" y="4123165"/>
                  <a:pt x="5794168" y="4120020"/>
                </a:cubicBezTo>
                <a:cubicBezTo>
                  <a:pt x="5803604" y="4101151"/>
                  <a:pt x="5809895" y="4116875"/>
                  <a:pt x="5822478" y="4085426"/>
                </a:cubicBezTo>
                <a:cubicBezTo>
                  <a:pt x="5816187" y="4079136"/>
                  <a:pt x="5784730" y="4123165"/>
                  <a:pt x="5784730" y="4135746"/>
                </a:cubicBezTo>
                <a:cubicBezTo>
                  <a:pt x="5791022" y="4135746"/>
                  <a:pt x="5772149" y="4142036"/>
                  <a:pt x="5787877" y="4110585"/>
                </a:cubicBezTo>
                <a:cubicBezTo>
                  <a:pt x="5750129" y="4138891"/>
                  <a:pt x="5721819" y="4230096"/>
                  <a:pt x="5684072" y="4233241"/>
                </a:cubicBezTo>
                <a:cubicBezTo>
                  <a:pt x="5684072" y="4255255"/>
                  <a:pt x="5674635" y="4255255"/>
                  <a:pt x="5665198" y="4277270"/>
                </a:cubicBezTo>
                <a:cubicBezTo>
                  <a:pt x="5668344" y="4274125"/>
                  <a:pt x="5671489" y="4274125"/>
                  <a:pt x="5677780" y="4264690"/>
                </a:cubicBezTo>
                <a:cubicBezTo>
                  <a:pt x="5671489" y="4283560"/>
                  <a:pt x="5643179" y="4318155"/>
                  <a:pt x="5624305" y="4359039"/>
                </a:cubicBezTo>
                <a:cubicBezTo>
                  <a:pt x="5624305" y="4359039"/>
                  <a:pt x="5624305" y="4359039"/>
                  <a:pt x="5633743" y="4365329"/>
                </a:cubicBezTo>
                <a:cubicBezTo>
                  <a:pt x="5646325" y="4349605"/>
                  <a:pt x="5640034" y="4349605"/>
                  <a:pt x="5633743" y="4346460"/>
                </a:cubicBezTo>
                <a:cubicBezTo>
                  <a:pt x="5646325" y="4327590"/>
                  <a:pt x="5665198" y="4327590"/>
                  <a:pt x="5668344" y="4305576"/>
                </a:cubicBezTo>
                <a:cubicBezTo>
                  <a:pt x="5668344" y="4308720"/>
                  <a:pt x="5684072" y="4324445"/>
                  <a:pt x="5690363" y="4315010"/>
                </a:cubicBezTo>
                <a:cubicBezTo>
                  <a:pt x="5712383" y="4296141"/>
                  <a:pt x="5743838" y="4208080"/>
                  <a:pt x="5762712" y="4179775"/>
                </a:cubicBezTo>
                <a:cubicBezTo>
                  <a:pt x="5753275" y="4220661"/>
                  <a:pt x="5724964" y="4289849"/>
                  <a:pt x="5687218" y="4340170"/>
                </a:cubicBezTo>
                <a:cubicBezTo>
                  <a:pt x="5684072" y="4352750"/>
                  <a:pt x="5702945" y="4337025"/>
                  <a:pt x="5702945" y="4340170"/>
                </a:cubicBezTo>
                <a:cubicBezTo>
                  <a:pt x="5709237" y="4340170"/>
                  <a:pt x="5680927" y="4381055"/>
                  <a:pt x="5702945" y="4355894"/>
                </a:cubicBezTo>
                <a:cubicBezTo>
                  <a:pt x="5706092" y="4365329"/>
                  <a:pt x="5687218" y="4381055"/>
                  <a:pt x="5680927" y="4393635"/>
                </a:cubicBezTo>
                <a:cubicBezTo>
                  <a:pt x="5702945" y="4381055"/>
                  <a:pt x="5731255" y="4333880"/>
                  <a:pt x="5740693" y="4343315"/>
                </a:cubicBezTo>
                <a:cubicBezTo>
                  <a:pt x="5756420" y="4311865"/>
                  <a:pt x="5765858" y="4311865"/>
                  <a:pt x="5781585" y="4286705"/>
                </a:cubicBezTo>
                <a:cubicBezTo>
                  <a:pt x="5778439" y="4267835"/>
                  <a:pt x="5721819" y="4359039"/>
                  <a:pt x="5712383" y="4343315"/>
                </a:cubicBezTo>
                <a:cubicBezTo>
                  <a:pt x="5724964" y="4321300"/>
                  <a:pt x="5731255" y="4327590"/>
                  <a:pt x="5743838" y="4308720"/>
                </a:cubicBezTo>
                <a:cubicBezTo>
                  <a:pt x="5750129" y="4289849"/>
                  <a:pt x="5721819" y="4318155"/>
                  <a:pt x="5715528" y="4315010"/>
                </a:cubicBezTo>
                <a:cubicBezTo>
                  <a:pt x="5740693" y="4283560"/>
                  <a:pt x="5759567" y="4277270"/>
                  <a:pt x="5778439" y="4267835"/>
                </a:cubicBezTo>
                <a:cubicBezTo>
                  <a:pt x="5787877" y="4248965"/>
                  <a:pt x="5787877" y="4255255"/>
                  <a:pt x="5797313" y="4230096"/>
                </a:cubicBezTo>
                <a:cubicBezTo>
                  <a:pt x="5797313" y="4242675"/>
                  <a:pt x="5806750" y="4242675"/>
                  <a:pt x="5819333" y="4217516"/>
                </a:cubicBezTo>
                <a:cubicBezTo>
                  <a:pt x="5813042" y="4233241"/>
                  <a:pt x="5831914" y="4223806"/>
                  <a:pt x="5825624" y="4239531"/>
                </a:cubicBezTo>
                <a:cubicBezTo>
                  <a:pt x="5835060" y="4214371"/>
                  <a:pt x="5850788" y="4236386"/>
                  <a:pt x="5866517" y="4217516"/>
                </a:cubicBezTo>
                <a:cubicBezTo>
                  <a:pt x="5879099" y="4176630"/>
                  <a:pt x="5894827" y="4154616"/>
                  <a:pt x="5919992" y="4116875"/>
                </a:cubicBezTo>
                <a:cubicBezTo>
                  <a:pt x="5923137" y="4094861"/>
                  <a:pt x="5907409" y="4126310"/>
                  <a:pt x="5901118" y="4120020"/>
                </a:cubicBezTo>
                <a:cubicBezTo>
                  <a:pt x="5913700" y="4107441"/>
                  <a:pt x="5926283" y="4085426"/>
                  <a:pt x="5935719" y="4094861"/>
                </a:cubicBezTo>
                <a:cubicBezTo>
                  <a:pt x="5926283" y="4126310"/>
                  <a:pt x="5913700" y="4170341"/>
                  <a:pt x="5894827" y="4198645"/>
                </a:cubicBezTo>
                <a:cubicBezTo>
                  <a:pt x="5901118" y="4198645"/>
                  <a:pt x="5910554" y="4182920"/>
                  <a:pt x="5923137" y="4160906"/>
                </a:cubicBezTo>
                <a:cubicBezTo>
                  <a:pt x="5919992" y="4182920"/>
                  <a:pt x="5888535" y="4220661"/>
                  <a:pt x="5879099" y="4211225"/>
                </a:cubicBezTo>
                <a:cubicBezTo>
                  <a:pt x="5869662" y="4252110"/>
                  <a:pt x="5853934" y="4264690"/>
                  <a:pt x="5838205" y="4299286"/>
                </a:cubicBezTo>
                <a:cubicBezTo>
                  <a:pt x="5850788" y="4296141"/>
                  <a:pt x="5847643" y="4289849"/>
                  <a:pt x="5860225" y="4267835"/>
                </a:cubicBezTo>
                <a:cubicBezTo>
                  <a:pt x="5863370" y="4274125"/>
                  <a:pt x="5853934" y="4292996"/>
                  <a:pt x="5857079" y="4296141"/>
                </a:cubicBezTo>
                <a:cubicBezTo>
                  <a:pt x="5847643" y="4305576"/>
                  <a:pt x="5831914" y="4308720"/>
                  <a:pt x="5835060" y="4299286"/>
                </a:cubicBezTo>
                <a:cubicBezTo>
                  <a:pt x="5835060" y="4299286"/>
                  <a:pt x="5835060" y="4299286"/>
                  <a:pt x="5825624" y="4311865"/>
                </a:cubicBezTo>
                <a:cubicBezTo>
                  <a:pt x="5809895" y="4337025"/>
                  <a:pt x="5847643" y="4296141"/>
                  <a:pt x="5828769" y="4324445"/>
                </a:cubicBezTo>
                <a:cubicBezTo>
                  <a:pt x="5831914" y="4330735"/>
                  <a:pt x="5822478" y="4321300"/>
                  <a:pt x="5809895" y="4333880"/>
                </a:cubicBezTo>
                <a:cubicBezTo>
                  <a:pt x="5803604" y="4352750"/>
                  <a:pt x="5797313" y="4384200"/>
                  <a:pt x="5769003" y="4399925"/>
                </a:cubicBezTo>
                <a:cubicBezTo>
                  <a:pt x="5781585" y="4381055"/>
                  <a:pt x="5800459" y="4352750"/>
                  <a:pt x="5800459" y="4340170"/>
                </a:cubicBezTo>
                <a:cubicBezTo>
                  <a:pt x="5778439" y="4381055"/>
                  <a:pt x="5731255" y="4415650"/>
                  <a:pt x="5709237" y="4453390"/>
                </a:cubicBezTo>
                <a:cubicBezTo>
                  <a:pt x="5721819" y="4447099"/>
                  <a:pt x="5737547" y="4425084"/>
                  <a:pt x="5746984" y="4421940"/>
                </a:cubicBezTo>
                <a:cubicBezTo>
                  <a:pt x="5750129" y="4447099"/>
                  <a:pt x="5696654" y="4509999"/>
                  <a:pt x="5674635" y="4560319"/>
                </a:cubicBezTo>
                <a:cubicBezTo>
                  <a:pt x="5680927" y="4554030"/>
                  <a:pt x="5684072" y="4554030"/>
                  <a:pt x="5690363" y="4557174"/>
                </a:cubicBezTo>
                <a:cubicBezTo>
                  <a:pt x="5668344" y="4591769"/>
                  <a:pt x="5668344" y="4591769"/>
                  <a:pt x="5643179" y="4623219"/>
                </a:cubicBezTo>
                <a:cubicBezTo>
                  <a:pt x="5655762" y="4620075"/>
                  <a:pt x="5674635" y="4588624"/>
                  <a:pt x="5684072" y="4591769"/>
                </a:cubicBezTo>
                <a:cubicBezTo>
                  <a:pt x="5668344" y="4613785"/>
                  <a:pt x="5627452" y="4645234"/>
                  <a:pt x="5627452" y="4664104"/>
                </a:cubicBezTo>
                <a:cubicBezTo>
                  <a:pt x="5640034" y="4660959"/>
                  <a:pt x="5636888" y="4645234"/>
                  <a:pt x="5649470" y="4635799"/>
                </a:cubicBezTo>
                <a:cubicBezTo>
                  <a:pt x="5646325" y="4664104"/>
                  <a:pt x="5640034" y="4667249"/>
                  <a:pt x="5618014" y="4695554"/>
                </a:cubicBezTo>
                <a:cubicBezTo>
                  <a:pt x="5636888" y="4664104"/>
                  <a:pt x="5618014" y="4679828"/>
                  <a:pt x="5599142" y="4686120"/>
                </a:cubicBezTo>
                <a:cubicBezTo>
                  <a:pt x="5580268" y="4708134"/>
                  <a:pt x="5595995" y="4704989"/>
                  <a:pt x="5577121" y="4723859"/>
                </a:cubicBezTo>
                <a:cubicBezTo>
                  <a:pt x="5555103" y="4736438"/>
                  <a:pt x="5526793" y="4777324"/>
                  <a:pt x="5504773" y="4783614"/>
                </a:cubicBezTo>
                <a:cubicBezTo>
                  <a:pt x="5529938" y="4764744"/>
                  <a:pt x="5558248" y="4730149"/>
                  <a:pt x="5586559" y="4695554"/>
                </a:cubicBezTo>
                <a:cubicBezTo>
                  <a:pt x="5614869" y="4660959"/>
                  <a:pt x="5640034" y="4623219"/>
                  <a:pt x="5652617" y="4588624"/>
                </a:cubicBezTo>
                <a:cubicBezTo>
                  <a:pt x="5649470" y="4594914"/>
                  <a:pt x="5636888" y="4610640"/>
                  <a:pt x="5624305" y="4629509"/>
                </a:cubicBezTo>
                <a:cubicBezTo>
                  <a:pt x="5608578" y="4645234"/>
                  <a:pt x="5592850" y="4667249"/>
                  <a:pt x="5583413" y="4689264"/>
                </a:cubicBezTo>
                <a:cubicBezTo>
                  <a:pt x="5577121" y="4682973"/>
                  <a:pt x="5561394" y="4714424"/>
                  <a:pt x="5555103" y="4704989"/>
                </a:cubicBezTo>
                <a:cubicBezTo>
                  <a:pt x="5529938" y="4736438"/>
                  <a:pt x="5511064" y="4764744"/>
                  <a:pt x="5489045" y="4786759"/>
                </a:cubicBezTo>
                <a:cubicBezTo>
                  <a:pt x="5470171" y="4808773"/>
                  <a:pt x="5454444" y="4830788"/>
                  <a:pt x="5445006" y="4849659"/>
                </a:cubicBezTo>
                <a:cubicBezTo>
                  <a:pt x="5438716" y="4859094"/>
                  <a:pt x="5435570" y="4852804"/>
                  <a:pt x="5432425" y="4852804"/>
                </a:cubicBezTo>
                <a:cubicBezTo>
                  <a:pt x="5413551" y="4887398"/>
                  <a:pt x="5382095" y="4906268"/>
                  <a:pt x="5369513" y="4937718"/>
                </a:cubicBezTo>
                <a:cubicBezTo>
                  <a:pt x="5372659" y="4953443"/>
                  <a:pt x="5397823" y="4909413"/>
                  <a:pt x="5397823" y="4925139"/>
                </a:cubicBezTo>
                <a:cubicBezTo>
                  <a:pt x="5391531" y="4944008"/>
                  <a:pt x="5378950" y="4940863"/>
                  <a:pt x="5360076" y="4962878"/>
                </a:cubicBezTo>
                <a:cubicBezTo>
                  <a:pt x="5344348" y="4981748"/>
                  <a:pt x="5375804" y="4956588"/>
                  <a:pt x="5372659" y="4969168"/>
                </a:cubicBezTo>
                <a:cubicBezTo>
                  <a:pt x="5350639" y="4997474"/>
                  <a:pt x="5338056" y="5006908"/>
                  <a:pt x="5316038" y="5016343"/>
                </a:cubicBezTo>
                <a:cubicBezTo>
                  <a:pt x="5253126" y="5098113"/>
                  <a:pt x="5234253" y="5123272"/>
                  <a:pt x="5287728" y="5101258"/>
                </a:cubicBezTo>
                <a:cubicBezTo>
                  <a:pt x="5306601" y="5079243"/>
                  <a:pt x="5306601" y="5066664"/>
                  <a:pt x="5309746" y="5054082"/>
                </a:cubicBezTo>
                <a:cubicBezTo>
                  <a:pt x="5297164" y="5054082"/>
                  <a:pt x="5294019" y="5076098"/>
                  <a:pt x="5281436" y="5085533"/>
                </a:cubicBezTo>
                <a:cubicBezTo>
                  <a:pt x="5281436" y="5069808"/>
                  <a:pt x="5294019" y="5063517"/>
                  <a:pt x="5303455" y="5047793"/>
                </a:cubicBezTo>
                <a:cubicBezTo>
                  <a:pt x="5309746" y="5047793"/>
                  <a:pt x="5316038" y="5044648"/>
                  <a:pt x="5334911" y="5028923"/>
                </a:cubicBezTo>
                <a:cubicBezTo>
                  <a:pt x="5338056" y="5032068"/>
                  <a:pt x="5322329" y="5044648"/>
                  <a:pt x="5312893" y="5054082"/>
                </a:cubicBezTo>
                <a:cubicBezTo>
                  <a:pt x="5319184" y="5057227"/>
                  <a:pt x="5316038" y="5060372"/>
                  <a:pt x="5312893" y="5066664"/>
                </a:cubicBezTo>
                <a:cubicBezTo>
                  <a:pt x="5328620" y="5060372"/>
                  <a:pt x="5356930" y="5028923"/>
                  <a:pt x="5353785" y="5019488"/>
                </a:cubicBezTo>
                <a:cubicBezTo>
                  <a:pt x="5363221" y="5019488"/>
                  <a:pt x="5404114" y="4975458"/>
                  <a:pt x="5391531" y="4972313"/>
                </a:cubicBezTo>
                <a:cubicBezTo>
                  <a:pt x="5416696" y="4969168"/>
                  <a:pt x="5441861" y="4944008"/>
                  <a:pt x="5460735" y="4909413"/>
                </a:cubicBezTo>
                <a:cubicBezTo>
                  <a:pt x="5454444" y="4909413"/>
                  <a:pt x="5435570" y="4934574"/>
                  <a:pt x="5432425" y="4925139"/>
                </a:cubicBezTo>
                <a:cubicBezTo>
                  <a:pt x="5460735" y="4884253"/>
                  <a:pt x="5492192" y="4855949"/>
                  <a:pt x="5520501" y="4830788"/>
                </a:cubicBezTo>
                <a:cubicBezTo>
                  <a:pt x="5526793" y="4840224"/>
                  <a:pt x="5539375" y="4837079"/>
                  <a:pt x="5555103" y="4824498"/>
                </a:cubicBezTo>
                <a:cubicBezTo>
                  <a:pt x="5573977" y="4808773"/>
                  <a:pt x="5592850" y="4786759"/>
                  <a:pt x="5614869" y="4761598"/>
                </a:cubicBezTo>
                <a:cubicBezTo>
                  <a:pt x="5636888" y="4736438"/>
                  <a:pt x="5662053" y="4708134"/>
                  <a:pt x="5680927" y="4682973"/>
                </a:cubicBezTo>
                <a:cubicBezTo>
                  <a:pt x="5702945" y="4657814"/>
                  <a:pt x="5718673" y="4632654"/>
                  <a:pt x="5734402" y="4613785"/>
                </a:cubicBezTo>
                <a:cubicBezTo>
                  <a:pt x="5731255" y="4629509"/>
                  <a:pt x="5718673" y="4648379"/>
                  <a:pt x="5721819" y="4657814"/>
                </a:cubicBezTo>
                <a:cubicBezTo>
                  <a:pt x="5734402" y="4623219"/>
                  <a:pt x="5746984" y="4601204"/>
                  <a:pt x="5778439" y="4557174"/>
                </a:cubicBezTo>
                <a:cubicBezTo>
                  <a:pt x="5778439" y="4557174"/>
                  <a:pt x="5778439" y="4557174"/>
                  <a:pt x="5787877" y="4563464"/>
                </a:cubicBezTo>
                <a:cubicBezTo>
                  <a:pt x="5759567" y="4582334"/>
                  <a:pt x="5737547" y="4626364"/>
                  <a:pt x="5746984" y="4638944"/>
                </a:cubicBezTo>
                <a:cubicBezTo>
                  <a:pt x="5769003" y="4613785"/>
                  <a:pt x="5775294" y="4594914"/>
                  <a:pt x="5775294" y="4623219"/>
                </a:cubicBezTo>
                <a:cubicBezTo>
                  <a:pt x="5800459" y="4591769"/>
                  <a:pt x="5778439" y="4601204"/>
                  <a:pt x="5772149" y="4594914"/>
                </a:cubicBezTo>
                <a:cubicBezTo>
                  <a:pt x="5797313" y="4572899"/>
                  <a:pt x="5806750" y="4557174"/>
                  <a:pt x="5813042" y="4532015"/>
                </a:cubicBezTo>
                <a:cubicBezTo>
                  <a:pt x="5828769" y="4509999"/>
                  <a:pt x="5838205" y="4535160"/>
                  <a:pt x="5850788" y="4522579"/>
                </a:cubicBezTo>
                <a:cubicBezTo>
                  <a:pt x="5857079" y="4532015"/>
                  <a:pt x="5853934" y="4547740"/>
                  <a:pt x="5831914" y="4579189"/>
                </a:cubicBezTo>
                <a:cubicBezTo>
                  <a:pt x="5831914" y="4579189"/>
                  <a:pt x="5831914" y="4579189"/>
                  <a:pt x="5847643" y="4588624"/>
                </a:cubicBezTo>
                <a:cubicBezTo>
                  <a:pt x="5835060" y="4610640"/>
                  <a:pt x="5831914" y="4604348"/>
                  <a:pt x="5819333" y="4623219"/>
                </a:cubicBezTo>
                <a:cubicBezTo>
                  <a:pt x="5850788" y="4598059"/>
                  <a:pt x="5841352" y="4635799"/>
                  <a:pt x="5819333" y="4673538"/>
                </a:cubicBezTo>
                <a:cubicBezTo>
                  <a:pt x="5806750" y="4673538"/>
                  <a:pt x="5822478" y="4654669"/>
                  <a:pt x="5816187" y="4651524"/>
                </a:cubicBezTo>
                <a:cubicBezTo>
                  <a:pt x="5772149" y="4727004"/>
                  <a:pt x="5721819" y="4786759"/>
                  <a:pt x="5671489" y="4840224"/>
                </a:cubicBezTo>
                <a:cubicBezTo>
                  <a:pt x="5621160" y="4896833"/>
                  <a:pt x="5570830" y="4940863"/>
                  <a:pt x="5529938" y="4978603"/>
                </a:cubicBezTo>
                <a:cubicBezTo>
                  <a:pt x="5517355" y="4997474"/>
                  <a:pt x="5514210" y="5016343"/>
                  <a:pt x="5482754" y="5047793"/>
                </a:cubicBezTo>
                <a:cubicBezTo>
                  <a:pt x="5479609" y="5044648"/>
                  <a:pt x="5470171" y="5047793"/>
                  <a:pt x="5463880" y="5054082"/>
                </a:cubicBezTo>
                <a:cubicBezTo>
                  <a:pt x="5460735" y="5050937"/>
                  <a:pt x="5473318" y="5041503"/>
                  <a:pt x="5479609" y="5032068"/>
                </a:cubicBezTo>
                <a:cubicBezTo>
                  <a:pt x="5429279" y="5057227"/>
                  <a:pt x="5413551" y="5079243"/>
                  <a:pt x="5347494" y="5151578"/>
                </a:cubicBezTo>
                <a:cubicBezTo>
                  <a:pt x="5350639" y="5161013"/>
                  <a:pt x="5375804" y="5126417"/>
                  <a:pt x="5378950" y="5138997"/>
                </a:cubicBezTo>
                <a:cubicBezTo>
                  <a:pt x="5360076" y="5154723"/>
                  <a:pt x="5363221" y="5148433"/>
                  <a:pt x="5344348" y="5170448"/>
                </a:cubicBezTo>
                <a:cubicBezTo>
                  <a:pt x="5338056" y="5170448"/>
                  <a:pt x="5347494" y="5161013"/>
                  <a:pt x="5344348" y="5161013"/>
                </a:cubicBezTo>
                <a:cubicBezTo>
                  <a:pt x="5319184" y="5195607"/>
                  <a:pt x="5290873" y="5189317"/>
                  <a:pt x="5268854" y="5230203"/>
                </a:cubicBezTo>
                <a:cubicBezTo>
                  <a:pt x="5240544" y="5252217"/>
                  <a:pt x="5281436" y="5201897"/>
                  <a:pt x="5259418" y="5220767"/>
                </a:cubicBezTo>
                <a:cubicBezTo>
                  <a:pt x="5256271" y="5214477"/>
                  <a:pt x="5290873" y="5189317"/>
                  <a:pt x="5303455" y="5176738"/>
                </a:cubicBezTo>
                <a:cubicBezTo>
                  <a:pt x="5287728" y="5167303"/>
                  <a:pt x="5256271" y="5217622"/>
                  <a:pt x="5237397" y="5227058"/>
                </a:cubicBezTo>
                <a:cubicBezTo>
                  <a:pt x="5262563" y="5189317"/>
                  <a:pt x="5209087" y="5239638"/>
                  <a:pt x="5221670" y="5217622"/>
                </a:cubicBezTo>
                <a:cubicBezTo>
                  <a:pt x="5180778" y="5255362"/>
                  <a:pt x="5187069" y="5264797"/>
                  <a:pt x="5152468" y="5277377"/>
                </a:cubicBezTo>
                <a:cubicBezTo>
                  <a:pt x="5136739" y="5293102"/>
                  <a:pt x="5136739" y="5299391"/>
                  <a:pt x="5133594" y="5305683"/>
                </a:cubicBezTo>
                <a:cubicBezTo>
                  <a:pt x="5136739" y="5311973"/>
                  <a:pt x="5161904" y="5293102"/>
                  <a:pt x="5168195" y="5283667"/>
                </a:cubicBezTo>
                <a:cubicBezTo>
                  <a:pt x="5158759" y="5311973"/>
                  <a:pt x="5089555" y="5330842"/>
                  <a:pt x="5032935" y="5374871"/>
                </a:cubicBezTo>
                <a:cubicBezTo>
                  <a:pt x="5048662" y="5333987"/>
                  <a:pt x="5130447" y="5299391"/>
                  <a:pt x="5174486" y="5236493"/>
                </a:cubicBezTo>
                <a:cubicBezTo>
                  <a:pt x="5215379" y="5217622"/>
                  <a:pt x="5205943" y="5192462"/>
                  <a:pt x="5243689" y="5167303"/>
                </a:cubicBezTo>
                <a:cubicBezTo>
                  <a:pt x="5246835" y="5176738"/>
                  <a:pt x="5224815" y="5195607"/>
                  <a:pt x="5215379" y="5211332"/>
                </a:cubicBezTo>
                <a:cubicBezTo>
                  <a:pt x="5246835" y="5198752"/>
                  <a:pt x="5272000" y="5157868"/>
                  <a:pt x="5309746" y="5126417"/>
                </a:cubicBezTo>
                <a:cubicBezTo>
                  <a:pt x="5278290" y="5142142"/>
                  <a:pt x="5240544" y="5164158"/>
                  <a:pt x="5205943" y="5186172"/>
                </a:cubicBezTo>
                <a:cubicBezTo>
                  <a:pt x="5183922" y="5201897"/>
                  <a:pt x="5202796" y="5201897"/>
                  <a:pt x="5180778" y="5220767"/>
                </a:cubicBezTo>
                <a:cubicBezTo>
                  <a:pt x="5180778" y="5220767"/>
                  <a:pt x="5180778" y="5220767"/>
                  <a:pt x="5171340" y="5214477"/>
                </a:cubicBezTo>
                <a:cubicBezTo>
                  <a:pt x="5143030" y="5236493"/>
                  <a:pt x="5158759" y="5242783"/>
                  <a:pt x="5124156" y="5267942"/>
                </a:cubicBezTo>
                <a:cubicBezTo>
                  <a:pt x="5146176" y="5239638"/>
                  <a:pt x="5114720" y="5264797"/>
                  <a:pt x="5108429" y="5255362"/>
                </a:cubicBezTo>
                <a:cubicBezTo>
                  <a:pt x="5067536" y="5286812"/>
                  <a:pt x="5102137" y="5271087"/>
                  <a:pt x="5092701" y="5286812"/>
                </a:cubicBezTo>
                <a:cubicBezTo>
                  <a:pt x="5045517" y="5333987"/>
                  <a:pt x="5004624" y="5359147"/>
                  <a:pt x="4960586" y="5393742"/>
                </a:cubicBezTo>
                <a:cubicBezTo>
                  <a:pt x="4951149" y="5403177"/>
                  <a:pt x="4960586" y="5403177"/>
                  <a:pt x="4960586" y="5406322"/>
                </a:cubicBezTo>
                <a:cubicBezTo>
                  <a:pt x="4970022" y="5396887"/>
                  <a:pt x="4982605" y="5384307"/>
                  <a:pt x="4995187" y="5374871"/>
                </a:cubicBezTo>
                <a:cubicBezTo>
                  <a:pt x="5007770" y="5362292"/>
                  <a:pt x="5020352" y="5352857"/>
                  <a:pt x="5029789" y="5349712"/>
                </a:cubicBezTo>
                <a:cubicBezTo>
                  <a:pt x="5026644" y="5352857"/>
                  <a:pt x="5007770" y="5371726"/>
                  <a:pt x="4995187" y="5384307"/>
                </a:cubicBezTo>
                <a:cubicBezTo>
                  <a:pt x="4982605" y="5400032"/>
                  <a:pt x="4979460" y="5409467"/>
                  <a:pt x="5001479" y="5393742"/>
                </a:cubicBezTo>
                <a:cubicBezTo>
                  <a:pt x="4982605" y="5415757"/>
                  <a:pt x="4976314" y="5418902"/>
                  <a:pt x="4957440" y="5450351"/>
                </a:cubicBezTo>
                <a:cubicBezTo>
                  <a:pt x="4951149" y="5447206"/>
                  <a:pt x="4960586" y="5437771"/>
                  <a:pt x="4954295" y="5437771"/>
                </a:cubicBezTo>
                <a:cubicBezTo>
                  <a:pt x="4941712" y="5444061"/>
                  <a:pt x="4944857" y="5447206"/>
                  <a:pt x="4935421" y="5456641"/>
                </a:cubicBezTo>
                <a:cubicBezTo>
                  <a:pt x="4948004" y="5469222"/>
                  <a:pt x="4954295" y="5459787"/>
                  <a:pt x="4979460" y="5456641"/>
                </a:cubicBezTo>
                <a:cubicBezTo>
                  <a:pt x="4963731" y="5456641"/>
                  <a:pt x="4957440" y="5481802"/>
                  <a:pt x="4941712" y="5481802"/>
                </a:cubicBezTo>
                <a:cubicBezTo>
                  <a:pt x="4925985" y="5513251"/>
                  <a:pt x="4910256" y="5541557"/>
                  <a:pt x="4885091" y="5569861"/>
                </a:cubicBezTo>
                <a:cubicBezTo>
                  <a:pt x="4859927" y="5601311"/>
                  <a:pt x="4822180" y="5632761"/>
                  <a:pt x="4771851" y="5667356"/>
                </a:cubicBezTo>
                <a:cubicBezTo>
                  <a:pt x="4752977" y="5711386"/>
                  <a:pt x="4668046" y="5767995"/>
                  <a:pt x="4642881" y="5808880"/>
                </a:cubicBezTo>
                <a:cubicBezTo>
                  <a:pt x="4617716" y="5827750"/>
                  <a:pt x="4573678" y="5849765"/>
                  <a:pt x="4586261" y="5856056"/>
                </a:cubicBezTo>
                <a:cubicBezTo>
                  <a:pt x="4570532" y="5862346"/>
                  <a:pt x="4557950" y="5868636"/>
                  <a:pt x="4551658" y="5868636"/>
                </a:cubicBezTo>
                <a:cubicBezTo>
                  <a:pt x="4523348" y="5887505"/>
                  <a:pt x="4589406" y="5859201"/>
                  <a:pt x="4557950" y="5878070"/>
                </a:cubicBezTo>
                <a:cubicBezTo>
                  <a:pt x="4526495" y="5900085"/>
                  <a:pt x="4561096" y="5871781"/>
                  <a:pt x="4539076" y="5884360"/>
                </a:cubicBezTo>
                <a:cubicBezTo>
                  <a:pt x="4532786" y="5893795"/>
                  <a:pt x="4526495" y="5906375"/>
                  <a:pt x="4520203" y="5915810"/>
                </a:cubicBezTo>
                <a:cubicBezTo>
                  <a:pt x="4491892" y="5934681"/>
                  <a:pt x="4450999" y="5959840"/>
                  <a:pt x="4406962" y="5985000"/>
                </a:cubicBezTo>
                <a:cubicBezTo>
                  <a:pt x="4362923" y="6007014"/>
                  <a:pt x="4322031" y="6032175"/>
                  <a:pt x="4296866" y="6051045"/>
                </a:cubicBezTo>
                <a:cubicBezTo>
                  <a:pt x="4284283" y="6054190"/>
                  <a:pt x="4271701" y="6057334"/>
                  <a:pt x="4265409" y="6057334"/>
                </a:cubicBezTo>
                <a:cubicBezTo>
                  <a:pt x="4193062" y="6101365"/>
                  <a:pt x="4123858" y="6132814"/>
                  <a:pt x="4054655" y="6157974"/>
                </a:cubicBezTo>
                <a:cubicBezTo>
                  <a:pt x="4020054" y="6170555"/>
                  <a:pt x="3985452" y="6183135"/>
                  <a:pt x="3950850" y="6195714"/>
                </a:cubicBezTo>
                <a:cubicBezTo>
                  <a:pt x="3931977" y="6202004"/>
                  <a:pt x="3913104" y="6208294"/>
                  <a:pt x="3897375" y="6214584"/>
                </a:cubicBezTo>
                <a:cubicBezTo>
                  <a:pt x="3878502" y="6220874"/>
                  <a:pt x="3859629" y="6227164"/>
                  <a:pt x="3840755" y="6236598"/>
                </a:cubicBezTo>
                <a:cubicBezTo>
                  <a:pt x="3815590" y="6233454"/>
                  <a:pt x="3793572" y="6246035"/>
                  <a:pt x="3740097" y="6264904"/>
                </a:cubicBezTo>
                <a:cubicBezTo>
                  <a:pt x="3740097" y="6258614"/>
                  <a:pt x="3727514" y="6261759"/>
                  <a:pt x="3724368" y="6255469"/>
                </a:cubicBezTo>
                <a:cubicBezTo>
                  <a:pt x="3680330" y="6277484"/>
                  <a:pt x="3639438" y="6283774"/>
                  <a:pt x="3595399" y="6293209"/>
                </a:cubicBezTo>
                <a:cubicBezTo>
                  <a:pt x="3554506" y="6302644"/>
                  <a:pt x="3510468" y="6308933"/>
                  <a:pt x="3460139" y="6324659"/>
                </a:cubicBezTo>
                <a:cubicBezTo>
                  <a:pt x="3460139" y="6324659"/>
                  <a:pt x="3460139" y="6324659"/>
                  <a:pt x="3456993" y="6315223"/>
                </a:cubicBezTo>
                <a:cubicBezTo>
                  <a:pt x="3403518" y="6340384"/>
                  <a:pt x="3400373" y="6321513"/>
                  <a:pt x="3350042" y="6346674"/>
                </a:cubicBezTo>
                <a:cubicBezTo>
                  <a:pt x="3334315" y="6340384"/>
                  <a:pt x="3299714" y="6349819"/>
                  <a:pt x="3274549" y="6359254"/>
                </a:cubicBezTo>
                <a:cubicBezTo>
                  <a:pt x="3277694" y="6349819"/>
                  <a:pt x="3258821" y="6352964"/>
                  <a:pt x="3258821" y="6346674"/>
                </a:cubicBezTo>
                <a:cubicBezTo>
                  <a:pt x="3230510" y="6349819"/>
                  <a:pt x="3246239" y="6359254"/>
                  <a:pt x="3214782" y="6362399"/>
                </a:cubicBezTo>
                <a:cubicBezTo>
                  <a:pt x="3180181" y="6359254"/>
                  <a:pt x="3132997" y="6362399"/>
                  <a:pt x="3082667" y="6362399"/>
                </a:cubicBezTo>
                <a:cubicBezTo>
                  <a:pt x="3035484" y="6365544"/>
                  <a:pt x="2982008" y="6371833"/>
                  <a:pt x="2931679" y="6381268"/>
                </a:cubicBezTo>
                <a:cubicBezTo>
                  <a:pt x="2900223" y="6368689"/>
                  <a:pt x="2846749" y="6365544"/>
                  <a:pt x="2790127" y="6365544"/>
                </a:cubicBezTo>
                <a:cubicBezTo>
                  <a:pt x="2799565" y="6359254"/>
                  <a:pt x="2799565" y="6349819"/>
                  <a:pt x="2802710" y="6343529"/>
                </a:cubicBezTo>
                <a:cubicBezTo>
                  <a:pt x="2783836" y="6340384"/>
                  <a:pt x="2761817" y="6340384"/>
                  <a:pt x="2736652" y="6343529"/>
                </a:cubicBezTo>
                <a:cubicBezTo>
                  <a:pt x="2711487" y="6343529"/>
                  <a:pt x="2686323" y="6346674"/>
                  <a:pt x="2658012" y="6346674"/>
                </a:cubicBezTo>
                <a:cubicBezTo>
                  <a:pt x="2607683" y="6352964"/>
                  <a:pt x="2554208" y="6356109"/>
                  <a:pt x="2522752" y="6346674"/>
                </a:cubicBezTo>
                <a:cubicBezTo>
                  <a:pt x="2595101" y="6346674"/>
                  <a:pt x="2670595" y="6343529"/>
                  <a:pt x="2746090" y="6334094"/>
                </a:cubicBezTo>
                <a:cubicBezTo>
                  <a:pt x="2821584" y="6324659"/>
                  <a:pt x="2893932" y="6318368"/>
                  <a:pt x="2950552" y="6308933"/>
                </a:cubicBezTo>
                <a:cubicBezTo>
                  <a:pt x="3136142" y="6252325"/>
                  <a:pt x="3350042" y="6224019"/>
                  <a:pt x="3545069" y="6157974"/>
                </a:cubicBezTo>
                <a:cubicBezTo>
                  <a:pt x="3727514" y="6126524"/>
                  <a:pt x="3891084" y="6054190"/>
                  <a:pt x="4064092" y="5953550"/>
                </a:cubicBezTo>
                <a:cubicBezTo>
                  <a:pt x="4054655" y="5940971"/>
                  <a:pt x="4010617" y="5966130"/>
                  <a:pt x="4007472" y="5950405"/>
                </a:cubicBezTo>
                <a:cubicBezTo>
                  <a:pt x="4114422" y="5903230"/>
                  <a:pt x="4167897" y="5881215"/>
                  <a:pt x="4268556" y="5815170"/>
                </a:cubicBezTo>
                <a:cubicBezTo>
                  <a:pt x="4262264" y="5815170"/>
                  <a:pt x="4252828" y="5815170"/>
                  <a:pt x="4240246" y="5821460"/>
                </a:cubicBezTo>
                <a:cubicBezTo>
                  <a:pt x="4230808" y="5846620"/>
                  <a:pt x="4142732" y="5862346"/>
                  <a:pt x="4145878" y="5871781"/>
                </a:cubicBezTo>
                <a:cubicBezTo>
                  <a:pt x="4101839" y="5884360"/>
                  <a:pt x="4057800" y="5906375"/>
                  <a:pt x="4013763" y="5925244"/>
                </a:cubicBezTo>
                <a:cubicBezTo>
                  <a:pt x="3969724" y="5944115"/>
                  <a:pt x="3922540" y="5962985"/>
                  <a:pt x="3872210" y="5966130"/>
                </a:cubicBezTo>
                <a:cubicBezTo>
                  <a:pt x="3862774" y="5972420"/>
                  <a:pt x="3891084" y="5975565"/>
                  <a:pt x="3865920" y="5988145"/>
                </a:cubicBezTo>
                <a:cubicBezTo>
                  <a:pt x="3862774" y="5978710"/>
                  <a:pt x="3843900" y="5981855"/>
                  <a:pt x="3821882" y="5991289"/>
                </a:cubicBezTo>
                <a:cubicBezTo>
                  <a:pt x="3803008" y="6000724"/>
                  <a:pt x="3777843" y="6013305"/>
                  <a:pt x="3765260" y="6022740"/>
                </a:cubicBezTo>
                <a:cubicBezTo>
                  <a:pt x="3796717" y="5991289"/>
                  <a:pt x="3674039" y="6041610"/>
                  <a:pt x="3636291" y="6047900"/>
                </a:cubicBezTo>
                <a:cubicBezTo>
                  <a:pt x="3636291" y="6044755"/>
                  <a:pt x="3652019" y="6041610"/>
                  <a:pt x="3648874" y="6035320"/>
                </a:cubicBezTo>
                <a:cubicBezTo>
                  <a:pt x="3623709" y="6041610"/>
                  <a:pt x="3598544" y="6051045"/>
                  <a:pt x="3585963" y="6063624"/>
                </a:cubicBezTo>
                <a:cubicBezTo>
                  <a:pt x="3567089" y="6069914"/>
                  <a:pt x="3576525" y="6057334"/>
                  <a:pt x="3570234" y="6054190"/>
                </a:cubicBezTo>
                <a:cubicBezTo>
                  <a:pt x="3532488" y="6066769"/>
                  <a:pt x="3494740" y="6073059"/>
                  <a:pt x="3460139" y="6079349"/>
                </a:cubicBezTo>
                <a:cubicBezTo>
                  <a:pt x="3422391" y="6085639"/>
                  <a:pt x="3387790" y="6091930"/>
                  <a:pt x="3343751" y="6107655"/>
                </a:cubicBezTo>
                <a:cubicBezTo>
                  <a:pt x="3346898" y="6098220"/>
                  <a:pt x="3324877" y="6104510"/>
                  <a:pt x="3328024" y="6095075"/>
                </a:cubicBezTo>
                <a:cubicBezTo>
                  <a:pt x="3306005" y="6098220"/>
                  <a:pt x="3280840" y="6107655"/>
                  <a:pt x="3274549" y="6101365"/>
                </a:cubicBezTo>
                <a:cubicBezTo>
                  <a:pt x="3265111" y="6104510"/>
                  <a:pt x="3249384" y="6117090"/>
                  <a:pt x="3271402" y="6110800"/>
                </a:cubicBezTo>
                <a:cubicBezTo>
                  <a:pt x="3265111" y="6123379"/>
                  <a:pt x="3252530" y="6107655"/>
                  <a:pt x="3227365" y="6120235"/>
                </a:cubicBezTo>
                <a:cubicBezTo>
                  <a:pt x="3208491" y="6117090"/>
                  <a:pt x="3230510" y="6110800"/>
                  <a:pt x="3211636" y="6110800"/>
                </a:cubicBezTo>
                <a:cubicBezTo>
                  <a:pt x="3183326" y="6126524"/>
                  <a:pt x="3123560" y="6126524"/>
                  <a:pt x="3114124" y="6142249"/>
                </a:cubicBezTo>
                <a:cubicBezTo>
                  <a:pt x="3098395" y="6123379"/>
                  <a:pt x="3063794" y="6135959"/>
                  <a:pt x="3019756" y="6135959"/>
                </a:cubicBezTo>
                <a:cubicBezTo>
                  <a:pt x="3022901" y="6129669"/>
                  <a:pt x="3066940" y="6126524"/>
                  <a:pt x="3088959" y="6123379"/>
                </a:cubicBezTo>
                <a:cubicBezTo>
                  <a:pt x="3092105" y="6110800"/>
                  <a:pt x="3060649" y="6110800"/>
                  <a:pt x="3038630" y="6113945"/>
                </a:cubicBezTo>
                <a:cubicBezTo>
                  <a:pt x="3044920" y="6107655"/>
                  <a:pt x="3060649" y="6107655"/>
                  <a:pt x="3079522" y="6104510"/>
                </a:cubicBezTo>
                <a:cubicBezTo>
                  <a:pt x="3095250" y="6104510"/>
                  <a:pt x="3114124" y="6104510"/>
                  <a:pt x="3132997" y="6095075"/>
                </a:cubicBezTo>
                <a:cubicBezTo>
                  <a:pt x="3110977" y="6091930"/>
                  <a:pt x="3066940" y="6107655"/>
                  <a:pt x="3066940" y="6091930"/>
                </a:cubicBezTo>
                <a:cubicBezTo>
                  <a:pt x="3038630" y="6095075"/>
                  <a:pt x="3044920" y="6104510"/>
                  <a:pt x="3010318" y="6107655"/>
                </a:cubicBezTo>
                <a:cubicBezTo>
                  <a:pt x="2985154" y="6113945"/>
                  <a:pt x="3029192" y="6110800"/>
                  <a:pt x="3022901" y="6117090"/>
                </a:cubicBezTo>
                <a:cubicBezTo>
                  <a:pt x="2988300" y="6113945"/>
                  <a:pt x="2975717" y="6113945"/>
                  <a:pt x="2944261" y="6107655"/>
                </a:cubicBezTo>
                <a:cubicBezTo>
                  <a:pt x="2966281" y="6104510"/>
                  <a:pt x="2975717" y="6101365"/>
                  <a:pt x="2975717" y="6095075"/>
                </a:cubicBezTo>
                <a:cubicBezTo>
                  <a:pt x="2978864" y="6091930"/>
                  <a:pt x="2966281" y="6091930"/>
                  <a:pt x="2966281" y="6088785"/>
                </a:cubicBezTo>
                <a:cubicBezTo>
                  <a:pt x="2931679" y="6104510"/>
                  <a:pt x="2928533" y="6091930"/>
                  <a:pt x="2890786" y="6104510"/>
                </a:cubicBezTo>
                <a:cubicBezTo>
                  <a:pt x="2912806" y="6095075"/>
                  <a:pt x="2903369" y="6085639"/>
                  <a:pt x="2859331" y="6091930"/>
                </a:cubicBezTo>
                <a:cubicBezTo>
                  <a:pt x="2834166" y="6091930"/>
                  <a:pt x="2903369" y="6085639"/>
                  <a:pt x="2919097" y="6082494"/>
                </a:cubicBezTo>
                <a:cubicBezTo>
                  <a:pt x="2868767" y="6079349"/>
                  <a:pt x="2831020" y="6085639"/>
                  <a:pt x="2777545" y="6091930"/>
                </a:cubicBezTo>
                <a:cubicBezTo>
                  <a:pt x="2777545" y="6082494"/>
                  <a:pt x="2755526" y="6079349"/>
                  <a:pt x="2790127" y="6076204"/>
                </a:cubicBezTo>
                <a:cubicBezTo>
                  <a:pt x="2742943" y="6076204"/>
                  <a:pt x="2702051" y="6085639"/>
                  <a:pt x="2692615" y="6104510"/>
                </a:cubicBezTo>
                <a:cubicBezTo>
                  <a:pt x="2670595" y="6104510"/>
                  <a:pt x="2623411" y="6095075"/>
                  <a:pt x="2617121" y="6107655"/>
                </a:cubicBezTo>
                <a:cubicBezTo>
                  <a:pt x="2604537" y="6120235"/>
                  <a:pt x="2645431" y="6107655"/>
                  <a:pt x="2645431" y="6113945"/>
                </a:cubicBezTo>
                <a:cubicBezTo>
                  <a:pt x="2617121" y="6126524"/>
                  <a:pt x="2604537" y="6101365"/>
                  <a:pt x="2569936" y="6098220"/>
                </a:cubicBezTo>
                <a:cubicBezTo>
                  <a:pt x="2560500" y="6098220"/>
                  <a:pt x="2541626" y="6110800"/>
                  <a:pt x="2563644" y="6107655"/>
                </a:cubicBezTo>
                <a:cubicBezTo>
                  <a:pt x="2551062" y="6117090"/>
                  <a:pt x="2525898" y="6104510"/>
                  <a:pt x="2551062" y="6098220"/>
                </a:cubicBezTo>
                <a:cubicBezTo>
                  <a:pt x="2532190" y="6088785"/>
                  <a:pt x="2488151" y="6110800"/>
                  <a:pt x="2497587" y="6088785"/>
                </a:cubicBezTo>
                <a:cubicBezTo>
                  <a:pt x="2475568" y="6091930"/>
                  <a:pt x="2481859" y="6104510"/>
                  <a:pt x="2475568" y="6107655"/>
                </a:cubicBezTo>
                <a:cubicBezTo>
                  <a:pt x="2456694" y="6107655"/>
                  <a:pt x="2396928" y="6104510"/>
                  <a:pt x="2371764" y="6104510"/>
                </a:cubicBezTo>
                <a:cubicBezTo>
                  <a:pt x="2384346" y="6095075"/>
                  <a:pt x="2412657" y="6107655"/>
                  <a:pt x="2440967" y="6101365"/>
                </a:cubicBezTo>
                <a:cubicBezTo>
                  <a:pt x="2440967" y="6095075"/>
                  <a:pt x="2437820" y="6091930"/>
                  <a:pt x="2422093" y="6095075"/>
                </a:cubicBezTo>
                <a:cubicBezTo>
                  <a:pt x="2440967" y="6082494"/>
                  <a:pt x="2453549" y="6091930"/>
                  <a:pt x="2456694" y="6095075"/>
                </a:cubicBezTo>
                <a:cubicBezTo>
                  <a:pt x="2478715" y="6095075"/>
                  <a:pt x="2478715" y="6088785"/>
                  <a:pt x="2478715" y="6082494"/>
                </a:cubicBezTo>
                <a:cubicBezTo>
                  <a:pt x="2330871" y="6091930"/>
                  <a:pt x="2104388" y="6051045"/>
                  <a:pt x="1943964" y="6044755"/>
                </a:cubicBezTo>
                <a:cubicBezTo>
                  <a:pt x="1969128" y="6025885"/>
                  <a:pt x="1811849" y="6007014"/>
                  <a:pt x="1792975" y="6013305"/>
                </a:cubicBezTo>
                <a:cubicBezTo>
                  <a:pt x="1780393" y="6010160"/>
                  <a:pt x="1780393" y="6003869"/>
                  <a:pt x="1764664" y="5997579"/>
                </a:cubicBezTo>
                <a:cubicBezTo>
                  <a:pt x="1745791" y="6007014"/>
                  <a:pt x="1736354" y="5991289"/>
                  <a:pt x="1708044" y="5991289"/>
                </a:cubicBezTo>
                <a:cubicBezTo>
                  <a:pt x="1676587" y="5981855"/>
                  <a:pt x="1739500" y="5997579"/>
                  <a:pt x="1723771" y="5985000"/>
                </a:cubicBezTo>
                <a:cubicBezTo>
                  <a:pt x="1701753" y="5966130"/>
                  <a:pt x="1686025" y="5991289"/>
                  <a:pt x="1654569" y="5975565"/>
                </a:cubicBezTo>
                <a:cubicBezTo>
                  <a:pt x="1657715" y="5972420"/>
                  <a:pt x="1673443" y="5975565"/>
                  <a:pt x="1673443" y="5972420"/>
                </a:cubicBezTo>
                <a:cubicBezTo>
                  <a:pt x="1648278" y="5959840"/>
                  <a:pt x="1579075" y="5940971"/>
                  <a:pt x="1579075" y="5959840"/>
                </a:cubicBezTo>
                <a:cubicBezTo>
                  <a:pt x="1560201" y="5937826"/>
                  <a:pt x="1569637" y="5928389"/>
                  <a:pt x="1522454" y="5909520"/>
                </a:cubicBezTo>
                <a:cubicBezTo>
                  <a:pt x="1497289" y="5903230"/>
                  <a:pt x="1506726" y="5915810"/>
                  <a:pt x="1481561" y="5909520"/>
                </a:cubicBezTo>
                <a:cubicBezTo>
                  <a:pt x="1472125" y="5896940"/>
                  <a:pt x="1431232" y="5884360"/>
                  <a:pt x="1409212" y="5881215"/>
                </a:cubicBezTo>
                <a:cubicBezTo>
                  <a:pt x="1399776" y="5846620"/>
                  <a:pt x="1292826" y="5840330"/>
                  <a:pt x="1264516" y="5815170"/>
                </a:cubicBezTo>
                <a:cubicBezTo>
                  <a:pt x="1239351" y="5812025"/>
                  <a:pt x="1192167" y="5799446"/>
                  <a:pt x="1148128" y="5780576"/>
                </a:cubicBezTo>
                <a:cubicBezTo>
                  <a:pt x="1104090" y="5764850"/>
                  <a:pt x="1066343" y="5742835"/>
                  <a:pt x="1056906" y="5736546"/>
                </a:cubicBezTo>
                <a:cubicBezTo>
                  <a:pt x="1072635" y="5730256"/>
                  <a:pt x="1085217" y="5742835"/>
                  <a:pt x="1094653" y="5752270"/>
                </a:cubicBezTo>
                <a:cubicBezTo>
                  <a:pt x="1116674" y="5758560"/>
                  <a:pt x="1082071" y="5733401"/>
                  <a:pt x="1122963" y="5749125"/>
                </a:cubicBezTo>
                <a:cubicBezTo>
                  <a:pt x="1110382" y="5749125"/>
                  <a:pt x="1110382" y="5758560"/>
                  <a:pt x="1119818" y="5764850"/>
                </a:cubicBezTo>
                <a:cubicBezTo>
                  <a:pt x="1122963" y="5761705"/>
                  <a:pt x="1135546" y="5764850"/>
                  <a:pt x="1148128" y="5771140"/>
                </a:cubicBezTo>
                <a:cubicBezTo>
                  <a:pt x="1160711" y="5777431"/>
                  <a:pt x="1176438" y="5783721"/>
                  <a:pt x="1192167" y="5790011"/>
                </a:cubicBezTo>
                <a:cubicBezTo>
                  <a:pt x="1198459" y="5790011"/>
                  <a:pt x="1204750" y="5790011"/>
                  <a:pt x="1207895" y="5786866"/>
                </a:cubicBezTo>
                <a:cubicBezTo>
                  <a:pt x="1204750" y="5777431"/>
                  <a:pt x="1179585" y="5767995"/>
                  <a:pt x="1154420" y="5758560"/>
                </a:cubicBezTo>
                <a:cubicBezTo>
                  <a:pt x="1129255" y="5749125"/>
                  <a:pt x="1104090" y="5739691"/>
                  <a:pt x="1097800" y="5742835"/>
                </a:cubicBezTo>
                <a:cubicBezTo>
                  <a:pt x="1085217" y="5733401"/>
                  <a:pt x="1050615" y="5711386"/>
                  <a:pt x="1034887" y="5714531"/>
                </a:cubicBezTo>
                <a:cubicBezTo>
                  <a:pt x="1006577" y="5695661"/>
                  <a:pt x="1066343" y="5720821"/>
                  <a:pt x="1082071" y="5727111"/>
                </a:cubicBezTo>
                <a:cubicBezTo>
                  <a:pt x="1082071" y="5727111"/>
                  <a:pt x="1082071" y="5727111"/>
                  <a:pt x="1085217" y="5714531"/>
                </a:cubicBezTo>
                <a:cubicBezTo>
                  <a:pt x="1063197" y="5705096"/>
                  <a:pt x="1066343" y="5717676"/>
                  <a:pt x="1044325" y="5708241"/>
                </a:cubicBezTo>
                <a:cubicBezTo>
                  <a:pt x="1082071" y="5708241"/>
                  <a:pt x="1028596" y="5692515"/>
                  <a:pt x="990850" y="5679935"/>
                </a:cubicBezTo>
                <a:cubicBezTo>
                  <a:pt x="993995" y="5667356"/>
                  <a:pt x="1053761" y="5698806"/>
                  <a:pt x="1078926" y="5705096"/>
                </a:cubicBezTo>
                <a:cubicBezTo>
                  <a:pt x="1069488" y="5689370"/>
                  <a:pt x="1072635" y="5695661"/>
                  <a:pt x="1056906" y="5683080"/>
                </a:cubicBezTo>
                <a:cubicBezTo>
                  <a:pt x="1060052" y="5689370"/>
                  <a:pt x="1022305" y="5679935"/>
                  <a:pt x="984558" y="5664211"/>
                </a:cubicBezTo>
                <a:cubicBezTo>
                  <a:pt x="946811" y="5648486"/>
                  <a:pt x="905918" y="5626472"/>
                  <a:pt x="896481" y="5617037"/>
                </a:cubicBezTo>
                <a:cubicBezTo>
                  <a:pt x="833569" y="5601311"/>
                  <a:pt x="742347" y="5538412"/>
                  <a:pt x="698310" y="5528976"/>
                </a:cubicBezTo>
                <a:cubicBezTo>
                  <a:pt x="704601" y="5541557"/>
                  <a:pt x="723473" y="5547847"/>
                  <a:pt x="742347" y="5554137"/>
                </a:cubicBezTo>
                <a:cubicBezTo>
                  <a:pt x="745493" y="5566716"/>
                  <a:pt x="723473" y="5550992"/>
                  <a:pt x="710892" y="5544702"/>
                </a:cubicBezTo>
                <a:cubicBezTo>
                  <a:pt x="701454" y="5550992"/>
                  <a:pt x="720328" y="5560427"/>
                  <a:pt x="729764" y="5566716"/>
                </a:cubicBezTo>
                <a:cubicBezTo>
                  <a:pt x="739202" y="5560427"/>
                  <a:pt x="761221" y="5585586"/>
                  <a:pt x="761221" y="5573006"/>
                </a:cubicBezTo>
                <a:cubicBezTo>
                  <a:pt x="770657" y="5579296"/>
                  <a:pt x="773803" y="5585586"/>
                  <a:pt x="773803" y="5591876"/>
                </a:cubicBezTo>
                <a:cubicBezTo>
                  <a:pt x="773803" y="5591876"/>
                  <a:pt x="773803" y="5591876"/>
                  <a:pt x="736056" y="5573006"/>
                </a:cubicBezTo>
                <a:cubicBezTo>
                  <a:pt x="736056" y="5582441"/>
                  <a:pt x="776948" y="5595021"/>
                  <a:pt x="770657" y="5604456"/>
                </a:cubicBezTo>
                <a:cubicBezTo>
                  <a:pt x="729764" y="5579296"/>
                  <a:pt x="714037" y="5569861"/>
                  <a:pt x="695163" y="5560427"/>
                </a:cubicBezTo>
                <a:cubicBezTo>
                  <a:pt x="685727" y="5554137"/>
                  <a:pt x="676289" y="5547847"/>
                  <a:pt x="660562" y="5541557"/>
                </a:cubicBezTo>
                <a:cubicBezTo>
                  <a:pt x="647979" y="5535266"/>
                  <a:pt x="632252" y="5525831"/>
                  <a:pt x="607087" y="5513251"/>
                </a:cubicBezTo>
                <a:cubicBezTo>
                  <a:pt x="619669" y="5510106"/>
                  <a:pt x="638543" y="5522686"/>
                  <a:pt x="625961" y="5503816"/>
                </a:cubicBezTo>
                <a:cubicBezTo>
                  <a:pt x="654271" y="5516396"/>
                  <a:pt x="660562" y="5525831"/>
                  <a:pt x="679436" y="5525831"/>
                </a:cubicBezTo>
                <a:cubicBezTo>
                  <a:pt x="676289" y="5513251"/>
                  <a:pt x="673144" y="5510106"/>
                  <a:pt x="673144" y="5500671"/>
                </a:cubicBezTo>
                <a:cubicBezTo>
                  <a:pt x="663707" y="5497526"/>
                  <a:pt x="666853" y="5500671"/>
                  <a:pt x="669998" y="5503816"/>
                </a:cubicBezTo>
                <a:cubicBezTo>
                  <a:pt x="651126" y="5506961"/>
                  <a:pt x="610232" y="5462932"/>
                  <a:pt x="603942" y="5472367"/>
                </a:cubicBezTo>
                <a:cubicBezTo>
                  <a:pt x="594504" y="5459787"/>
                  <a:pt x="588213" y="5459787"/>
                  <a:pt x="566194" y="5450351"/>
                </a:cubicBezTo>
                <a:cubicBezTo>
                  <a:pt x="585068" y="5447206"/>
                  <a:pt x="534738" y="5418902"/>
                  <a:pt x="572486" y="5437771"/>
                </a:cubicBezTo>
                <a:cubicBezTo>
                  <a:pt x="537884" y="5422047"/>
                  <a:pt x="478118" y="5387452"/>
                  <a:pt x="427788" y="5352857"/>
                </a:cubicBezTo>
                <a:cubicBezTo>
                  <a:pt x="478118" y="5371726"/>
                  <a:pt x="443515" y="5346567"/>
                  <a:pt x="390040" y="5311973"/>
                </a:cubicBezTo>
                <a:cubicBezTo>
                  <a:pt x="336565" y="5274232"/>
                  <a:pt x="267363" y="5227058"/>
                  <a:pt x="245344" y="5217622"/>
                </a:cubicBezTo>
                <a:cubicBezTo>
                  <a:pt x="229615" y="5198752"/>
                  <a:pt x="195014" y="5167303"/>
                  <a:pt x="160413" y="5142142"/>
                </a:cubicBezTo>
                <a:cubicBezTo>
                  <a:pt x="122665" y="5113838"/>
                  <a:pt x="84919" y="5085533"/>
                  <a:pt x="66045" y="5066664"/>
                </a:cubicBezTo>
                <a:cubicBezTo>
                  <a:pt x="62899" y="5054082"/>
                  <a:pt x="40880" y="5032068"/>
                  <a:pt x="28298" y="5016343"/>
                </a:cubicBezTo>
                <a:cubicBezTo>
                  <a:pt x="6279" y="5003763"/>
                  <a:pt x="53463" y="5050937"/>
                  <a:pt x="25153" y="5035213"/>
                </a:cubicBezTo>
                <a:cubicBezTo>
                  <a:pt x="23580" y="5028923"/>
                  <a:pt x="22007" y="5023419"/>
                  <a:pt x="17682" y="5017130"/>
                </a:cubicBezTo>
                <a:lnTo>
                  <a:pt x="0" y="5000321"/>
                </a:lnTo>
                <a:lnTo>
                  <a:pt x="0" y="4992228"/>
                </a:lnTo>
                <a:lnTo>
                  <a:pt x="3133" y="4991184"/>
                </a:lnTo>
                <a:lnTo>
                  <a:pt x="0" y="4988858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2423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96408" y="122171"/>
            <a:ext cx="9546035" cy="4906603"/>
          </a:xfrm>
          <a:custGeom>
            <a:avLst/>
            <a:gdLst>
              <a:gd name="connsiteX0" fmla="*/ 270006 w 9546035"/>
              <a:gd name="connsiteY0" fmla="*/ 2884208 h 4906603"/>
              <a:gd name="connsiteX1" fmla="*/ 145029 w 9546035"/>
              <a:gd name="connsiteY1" fmla="*/ 2928211 h 4906603"/>
              <a:gd name="connsiteX2" fmla="*/ 52679 w 9546035"/>
              <a:gd name="connsiteY2" fmla="*/ 2953435 h 4906603"/>
              <a:gd name="connsiteX3" fmla="*/ 119842 w 9546035"/>
              <a:gd name="connsiteY3" fmla="*/ 2928211 h 4906603"/>
              <a:gd name="connsiteX4" fmla="*/ 242101 w 9546035"/>
              <a:gd name="connsiteY4" fmla="*/ 2892477 h 4906603"/>
              <a:gd name="connsiteX5" fmla="*/ 306250 w 9546035"/>
              <a:gd name="connsiteY5" fmla="*/ 2872709 h 4906603"/>
              <a:gd name="connsiteX6" fmla="*/ 301066 w 9546035"/>
              <a:gd name="connsiteY6" fmla="*/ 2875004 h 4906603"/>
              <a:gd name="connsiteX7" fmla="*/ 270006 w 9546035"/>
              <a:gd name="connsiteY7" fmla="*/ 2884208 h 4906603"/>
              <a:gd name="connsiteX8" fmla="*/ 279356 w 9546035"/>
              <a:gd name="connsiteY8" fmla="*/ 2880916 h 4906603"/>
              <a:gd name="connsiteX9" fmla="*/ 4814464 w 9546035"/>
              <a:gd name="connsiteY9" fmla="*/ 100 h 4906603"/>
              <a:gd name="connsiteX10" fmla="*/ 4943019 w 9546035"/>
              <a:gd name="connsiteY10" fmla="*/ 31630 h 4906603"/>
              <a:gd name="connsiteX11" fmla="*/ 4875856 w 9546035"/>
              <a:gd name="connsiteY11" fmla="*/ 19018 h 4906603"/>
              <a:gd name="connsiteX12" fmla="*/ 4951415 w 9546035"/>
              <a:gd name="connsiteY12" fmla="*/ 48447 h 4906603"/>
              <a:gd name="connsiteX13" fmla="*/ 4959810 w 9546035"/>
              <a:gd name="connsiteY13" fmla="*/ 82079 h 4906603"/>
              <a:gd name="connsiteX14" fmla="*/ 5022776 w 9546035"/>
              <a:gd name="connsiteY14" fmla="*/ 124119 h 4906603"/>
              <a:gd name="connsiteX15" fmla="*/ 5077346 w 9546035"/>
              <a:gd name="connsiteY15" fmla="*/ 216608 h 4906603"/>
              <a:gd name="connsiteX16" fmla="*/ 5119323 w 9546035"/>
              <a:gd name="connsiteY16" fmla="*/ 267057 h 4906603"/>
              <a:gd name="connsiteX17" fmla="*/ 5136114 w 9546035"/>
              <a:gd name="connsiteY17" fmla="*/ 309097 h 4906603"/>
              <a:gd name="connsiteX18" fmla="*/ 5169696 w 9546035"/>
              <a:gd name="connsiteY18" fmla="*/ 342729 h 4906603"/>
              <a:gd name="connsiteX19" fmla="*/ 5136114 w 9546035"/>
              <a:gd name="connsiteY19" fmla="*/ 330117 h 4906603"/>
              <a:gd name="connsiteX20" fmla="*/ 5203278 w 9546035"/>
              <a:gd name="connsiteY20" fmla="*/ 401586 h 4906603"/>
              <a:gd name="connsiteX21" fmla="*/ 5211673 w 9546035"/>
              <a:gd name="connsiteY21" fmla="*/ 435218 h 4906603"/>
              <a:gd name="connsiteX22" fmla="*/ 5262046 w 9546035"/>
              <a:gd name="connsiteY22" fmla="*/ 468850 h 4906603"/>
              <a:gd name="connsiteX23" fmla="*/ 5262046 w 9546035"/>
              <a:gd name="connsiteY23" fmla="*/ 527707 h 4906603"/>
              <a:gd name="connsiteX24" fmla="*/ 5291430 w 9546035"/>
              <a:gd name="connsiteY24" fmla="*/ 561339 h 4906603"/>
              <a:gd name="connsiteX25" fmla="*/ 5337605 w 9546035"/>
              <a:gd name="connsiteY25" fmla="*/ 632808 h 4906603"/>
              <a:gd name="connsiteX26" fmla="*/ 5379582 w 9546035"/>
              <a:gd name="connsiteY26" fmla="*/ 683256 h 4906603"/>
              <a:gd name="connsiteX27" fmla="*/ 5396373 w 9546035"/>
              <a:gd name="connsiteY27" fmla="*/ 733704 h 4906603"/>
              <a:gd name="connsiteX28" fmla="*/ 5429954 w 9546035"/>
              <a:gd name="connsiteY28" fmla="*/ 754725 h 4906603"/>
              <a:gd name="connsiteX29" fmla="*/ 5438350 w 9546035"/>
              <a:gd name="connsiteY29" fmla="*/ 800969 h 4906603"/>
              <a:gd name="connsiteX30" fmla="*/ 5492920 w 9546035"/>
              <a:gd name="connsiteY30" fmla="*/ 859826 h 4906603"/>
              <a:gd name="connsiteX31" fmla="*/ 5492920 w 9546035"/>
              <a:gd name="connsiteY31" fmla="*/ 885050 h 4906603"/>
              <a:gd name="connsiteX32" fmla="*/ 5551688 w 9546035"/>
              <a:gd name="connsiteY32" fmla="*/ 956518 h 4906603"/>
              <a:gd name="connsiteX33" fmla="*/ 5572677 w 9546035"/>
              <a:gd name="connsiteY33" fmla="*/ 1019579 h 4906603"/>
              <a:gd name="connsiteX34" fmla="*/ 5614654 w 9546035"/>
              <a:gd name="connsiteY34" fmla="*/ 1040599 h 4906603"/>
              <a:gd name="connsiteX35" fmla="*/ 5614654 w 9546035"/>
              <a:gd name="connsiteY35" fmla="*/ 1082639 h 4906603"/>
              <a:gd name="connsiteX36" fmla="*/ 5635642 w 9546035"/>
              <a:gd name="connsiteY36" fmla="*/ 1099456 h 4906603"/>
              <a:gd name="connsiteX37" fmla="*/ 5644038 w 9546035"/>
              <a:gd name="connsiteY37" fmla="*/ 1128884 h 4906603"/>
              <a:gd name="connsiteX38" fmla="*/ 5677620 w 9546035"/>
              <a:gd name="connsiteY38" fmla="*/ 1149904 h 4906603"/>
              <a:gd name="connsiteX39" fmla="*/ 5690213 w 9546035"/>
              <a:gd name="connsiteY39" fmla="*/ 1183536 h 4906603"/>
              <a:gd name="connsiteX40" fmla="*/ 5740585 w 9546035"/>
              <a:gd name="connsiteY40" fmla="*/ 1246597 h 4906603"/>
              <a:gd name="connsiteX41" fmla="*/ 5761574 w 9546035"/>
              <a:gd name="connsiteY41" fmla="*/ 1267617 h 4906603"/>
              <a:gd name="connsiteX42" fmla="*/ 5774167 w 9546035"/>
              <a:gd name="connsiteY42" fmla="*/ 1339086 h 4906603"/>
              <a:gd name="connsiteX43" fmla="*/ 5782562 w 9546035"/>
              <a:gd name="connsiteY43" fmla="*/ 1318065 h 4906603"/>
              <a:gd name="connsiteX44" fmla="*/ 5790958 w 9546035"/>
              <a:gd name="connsiteY44" fmla="*/ 1360106 h 4906603"/>
              <a:gd name="connsiteX45" fmla="*/ 5853924 w 9546035"/>
              <a:gd name="connsiteY45" fmla="*/ 1410554 h 4906603"/>
              <a:gd name="connsiteX46" fmla="*/ 5874912 w 9546035"/>
              <a:gd name="connsiteY46" fmla="*/ 1456799 h 4906603"/>
              <a:gd name="connsiteX47" fmla="*/ 5908494 w 9546035"/>
              <a:gd name="connsiteY47" fmla="*/ 1503043 h 4906603"/>
              <a:gd name="connsiteX48" fmla="*/ 5916889 w 9546035"/>
              <a:gd name="connsiteY48" fmla="*/ 1545083 h 4906603"/>
              <a:gd name="connsiteX49" fmla="*/ 5946273 w 9546035"/>
              <a:gd name="connsiteY49" fmla="*/ 1566103 h 4906603"/>
              <a:gd name="connsiteX50" fmla="*/ 5950471 w 9546035"/>
              <a:gd name="connsiteY50" fmla="*/ 1608144 h 4906603"/>
              <a:gd name="connsiteX51" fmla="*/ 5979855 w 9546035"/>
              <a:gd name="connsiteY51" fmla="*/ 1608144 h 4906603"/>
              <a:gd name="connsiteX52" fmla="*/ 5979855 w 9546035"/>
              <a:gd name="connsiteY52" fmla="*/ 1633368 h 4906603"/>
              <a:gd name="connsiteX53" fmla="*/ 6013437 w 9546035"/>
              <a:gd name="connsiteY53" fmla="*/ 1662796 h 4906603"/>
              <a:gd name="connsiteX54" fmla="*/ 6038623 w 9546035"/>
              <a:gd name="connsiteY54" fmla="*/ 1742673 h 4906603"/>
              <a:gd name="connsiteX55" fmla="*/ 6101589 w 9546035"/>
              <a:gd name="connsiteY55" fmla="*/ 1763693 h 4906603"/>
              <a:gd name="connsiteX56" fmla="*/ 6101589 w 9546035"/>
              <a:gd name="connsiteY56" fmla="*/ 1898222 h 4906603"/>
              <a:gd name="connsiteX57" fmla="*/ 6093193 w 9546035"/>
              <a:gd name="connsiteY57" fmla="*/ 1923447 h 4906603"/>
              <a:gd name="connsiteX58" fmla="*/ 6105787 w 9546035"/>
              <a:gd name="connsiteY58" fmla="*/ 1889814 h 4906603"/>
              <a:gd name="connsiteX59" fmla="*/ 6000844 w 9546035"/>
              <a:gd name="connsiteY59" fmla="*/ 2184097 h 4906603"/>
              <a:gd name="connsiteX60" fmla="*/ 6000844 w 9546035"/>
              <a:gd name="connsiteY60" fmla="*/ 2184097 h 4906603"/>
              <a:gd name="connsiteX61" fmla="*/ 6013437 w 9546035"/>
              <a:gd name="connsiteY61" fmla="*/ 2179893 h 4906603"/>
              <a:gd name="connsiteX62" fmla="*/ 5883308 w 9546035"/>
              <a:gd name="connsiteY62" fmla="*/ 2440543 h 4906603"/>
              <a:gd name="connsiteX63" fmla="*/ 5883308 w 9546035"/>
              <a:gd name="connsiteY63" fmla="*/ 2440543 h 4906603"/>
              <a:gd name="connsiteX64" fmla="*/ 5929483 w 9546035"/>
              <a:gd name="connsiteY64" fmla="*/ 2377482 h 4906603"/>
              <a:gd name="connsiteX65" fmla="*/ 5887505 w 9546035"/>
              <a:gd name="connsiteY65" fmla="*/ 2465767 h 4906603"/>
              <a:gd name="connsiteX66" fmla="*/ 5937878 w 9546035"/>
              <a:gd name="connsiteY66" fmla="*/ 2444747 h 4906603"/>
              <a:gd name="connsiteX67" fmla="*/ 5937878 w 9546035"/>
              <a:gd name="connsiteY67" fmla="*/ 2465767 h 4906603"/>
              <a:gd name="connsiteX68" fmla="*/ 5988251 w 9546035"/>
              <a:gd name="connsiteY68" fmla="*/ 2444747 h 4906603"/>
              <a:gd name="connsiteX69" fmla="*/ 6009239 w 9546035"/>
              <a:gd name="connsiteY69" fmla="*/ 2453155 h 4906603"/>
              <a:gd name="connsiteX70" fmla="*/ 6051216 w 9546035"/>
              <a:gd name="connsiteY70" fmla="*/ 2453155 h 4906603"/>
              <a:gd name="connsiteX71" fmla="*/ 6282091 w 9546035"/>
              <a:gd name="connsiteY71" fmla="*/ 2411115 h 4906603"/>
              <a:gd name="connsiteX72" fmla="*/ 6894957 w 9546035"/>
              <a:gd name="connsiteY72" fmla="*/ 2306014 h 4906603"/>
              <a:gd name="connsiteX73" fmla="*/ 7205588 w 9546035"/>
              <a:gd name="connsiteY73" fmla="*/ 2255565 h 4906603"/>
              <a:gd name="connsiteX74" fmla="*/ 7306334 w 9546035"/>
              <a:gd name="connsiteY74" fmla="*/ 2213525 h 4906603"/>
              <a:gd name="connsiteX75" fmla="*/ 7642151 w 9546035"/>
              <a:gd name="connsiteY75" fmla="*/ 2171485 h 4906603"/>
              <a:gd name="connsiteX76" fmla="*/ 8255018 w 9546035"/>
              <a:gd name="connsiteY76" fmla="*/ 2108424 h 4906603"/>
              <a:gd name="connsiteX77" fmla="*/ 8494287 w 9546035"/>
              <a:gd name="connsiteY77" fmla="*/ 2121036 h 4906603"/>
              <a:gd name="connsiteX78" fmla="*/ 8532067 w 9546035"/>
              <a:gd name="connsiteY78" fmla="*/ 2150465 h 4906603"/>
              <a:gd name="connsiteX79" fmla="*/ 8578242 w 9546035"/>
              <a:gd name="connsiteY79" fmla="*/ 2200913 h 4906603"/>
              <a:gd name="connsiteX80" fmla="*/ 8607626 w 9546035"/>
              <a:gd name="connsiteY80" fmla="*/ 2205117 h 4906603"/>
              <a:gd name="connsiteX81" fmla="*/ 8603428 w 9546035"/>
              <a:gd name="connsiteY81" fmla="*/ 2234545 h 4906603"/>
              <a:gd name="connsiteX82" fmla="*/ 8628614 w 9546035"/>
              <a:gd name="connsiteY82" fmla="*/ 2247157 h 4906603"/>
              <a:gd name="connsiteX83" fmla="*/ 8653801 w 9546035"/>
              <a:gd name="connsiteY83" fmla="*/ 2272382 h 4906603"/>
              <a:gd name="connsiteX84" fmla="*/ 8628614 w 9546035"/>
              <a:gd name="connsiteY84" fmla="*/ 2297606 h 4906603"/>
              <a:gd name="connsiteX85" fmla="*/ 8678987 w 9546035"/>
              <a:gd name="connsiteY85" fmla="*/ 2327034 h 4906603"/>
              <a:gd name="connsiteX86" fmla="*/ 8657998 w 9546035"/>
              <a:gd name="connsiteY86" fmla="*/ 2369074 h 4906603"/>
              <a:gd name="connsiteX87" fmla="*/ 8712569 w 9546035"/>
              <a:gd name="connsiteY87" fmla="*/ 2360666 h 4906603"/>
              <a:gd name="connsiteX88" fmla="*/ 8657998 w 9546035"/>
              <a:gd name="connsiteY88" fmla="*/ 2390095 h 4906603"/>
              <a:gd name="connsiteX89" fmla="*/ 8687382 w 9546035"/>
              <a:gd name="connsiteY89" fmla="*/ 2440543 h 4906603"/>
              <a:gd name="connsiteX90" fmla="*/ 8729360 w 9546035"/>
              <a:gd name="connsiteY90" fmla="*/ 2444747 h 4906603"/>
              <a:gd name="connsiteX91" fmla="*/ 8716766 w 9546035"/>
              <a:gd name="connsiteY91" fmla="*/ 2486787 h 4906603"/>
              <a:gd name="connsiteX92" fmla="*/ 8771337 w 9546035"/>
              <a:gd name="connsiteY92" fmla="*/ 2482583 h 4906603"/>
              <a:gd name="connsiteX93" fmla="*/ 8762941 w 9546035"/>
              <a:gd name="connsiteY93" fmla="*/ 2524624 h 4906603"/>
              <a:gd name="connsiteX94" fmla="*/ 8800721 w 9546035"/>
              <a:gd name="connsiteY94" fmla="*/ 2566664 h 4906603"/>
              <a:gd name="connsiteX95" fmla="*/ 8792325 w 9546035"/>
              <a:gd name="connsiteY95" fmla="*/ 2596092 h 4906603"/>
              <a:gd name="connsiteX96" fmla="*/ 8783930 w 9546035"/>
              <a:gd name="connsiteY96" fmla="*/ 2629725 h 4906603"/>
              <a:gd name="connsiteX97" fmla="*/ 8905664 w 9546035"/>
              <a:gd name="connsiteY97" fmla="*/ 2701193 h 4906603"/>
              <a:gd name="connsiteX98" fmla="*/ 8888873 w 9546035"/>
              <a:gd name="connsiteY98" fmla="*/ 2772662 h 4906603"/>
              <a:gd name="connsiteX99" fmla="*/ 8947641 w 9546035"/>
              <a:gd name="connsiteY99" fmla="*/ 2772662 h 4906603"/>
              <a:gd name="connsiteX100" fmla="*/ 8834302 w 9546035"/>
              <a:gd name="connsiteY100" fmla="*/ 2860947 h 4906603"/>
              <a:gd name="connsiteX101" fmla="*/ 8897268 w 9546035"/>
              <a:gd name="connsiteY101" fmla="*/ 2877763 h 4906603"/>
              <a:gd name="connsiteX102" fmla="*/ 8888873 w 9546035"/>
              <a:gd name="connsiteY102" fmla="*/ 2898783 h 4906603"/>
              <a:gd name="connsiteX103" fmla="*/ 8989618 w 9546035"/>
              <a:gd name="connsiteY103" fmla="*/ 2869355 h 4906603"/>
              <a:gd name="connsiteX104" fmla="*/ 8960234 w 9546035"/>
              <a:gd name="connsiteY104" fmla="*/ 2932415 h 4906603"/>
              <a:gd name="connsiteX105" fmla="*/ 9065177 w 9546035"/>
              <a:gd name="connsiteY105" fmla="*/ 2953435 h 4906603"/>
              <a:gd name="connsiteX106" fmla="*/ 9052584 w 9546035"/>
              <a:gd name="connsiteY106" fmla="*/ 3016496 h 4906603"/>
              <a:gd name="connsiteX107" fmla="*/ 9081968 w 9546035"/>
              <a:gd name="connsiteY107" fmla="*/ 3037516 h 4906603"/>
              <a:gd name="connsiteX108" fmla="*/ 9128143 w 9546035"/>
              <a:gd name="connsiteY108" fmla="*/ 3054332 h 4906603"/>
              <a:gd name="connsiteX109" fmla="*/ 9136538 w 9546035"/>
              <a:gd name="connsiteY109" fmla="*/ 3066944 h 4906603"/>
              <a:gd name="connsiteX110" fmla="*/ 9178515 w 9546035"/>
              <a:gd name="connsiteY110" fmla="*/ 3083760 h 4906603"/>
              <a:gd name="connsiteX111" fmla="*/ 9178515 w 9546035"/>
              <a:gd name="connsiteY111" fmla="*/ 3130005 h 4906603"/>
              <a:gd name="connsiteX112" fmla="*/ 9207899 w 9546035"/>
              <a:gd name="connsiteY112" fmla="*/ 3130005 h 4906603"/>
              <a:gd name="connsiteX113" fmla="*/ 9216295 w 9546035"/>
              <a:gd name="connsiteY113" fmla="*/ 3159433 h 4906603"/>
              <a:gd name="connsiteX114" fmla="*/ 9115549 w 9546035"/>
              <a:gd name="connsiteY114" fmla="*/ 3214086 h 4906603"/>
              <a:gd name="connsiteX115" fmla="*/ 9044188 w 9546035"/>
              <a:gd name="connsiteY115" fmla="*/ 3272942 h 4906603"/>
              <a:gd name="connsiteX116" fmla="*/ 8813314 w 9546035"/>
              <a:gd name="connsiteY116" fmla="*/ 3323390 h 4906603"/>
              <a:gd name="connsiteX117" fmla="*/ 8557253 w 9546035"/>
              <a:gd name="connsiteY117" fmla="*/ 3357023 h 4906603"/>
              <a:gd name="connsiteX118" fmla="*/ 7637953 w 9546035"/>
              <a:gd name="connsiteY118" fmla="*/ 3504164 h 4906603"/>
              <a:gd name="connsiteX119" fmla="*/ 6605315 w 9546035"/>
              <a:gd name="connsiteY119" fmla="*/ 3680734 h 4906603"/>
              <a:gd name="connsiteX120" fmla="*/ 6559140 w 9546035"/>
              <a:gd name="connsiteY120" fmla="*/ 3689142 h 4906603"/>
              <a:gd name="connsiteX121" fmla="*/ 6584326 w 9546035"/>
              <a:gd name="connsiteY121" fmla="*/ 3697550 h 4906603"/>
              <a:gd name="connsiteX122" fmla="*/ 7155216 w 9546035"/>
              <a:gd name="connsiteY122" fmla="*/ 3596653 h 4906603"/>
              <a:gd name="connsiteX123" fmla="*/ 7814257 w 9546035"/>
              <a:gd name="connsiteY123" fmla="*/ 3491552 h 4906603"/>
              <a:gd name="connsiteX124" fmla="*/ 8473299 w 9546035"/>
              <a:gd name="connsiteY124" fmla="*/ 3390655 h 4906603"/>
              <a:gd name="connsiteX125" fmla="*/ 8968629 w 9546035"/>
              <a:gd name="connsiteY125" fmla="*/ 3314982 h 4906603"/>
              <a:gd name="connsiteX126" fmla="*/ 9102956 w 9546035"/>
              <a:gd name="connsiteY126" fmla="*/ 3281350 h 4906603"/>
              <a:gd name="connsiteX127" fmla="*/ 9128143 w 9546035"/>
              <a:gd name="connsiteY127" fmla="*/ 3281350 h 4906603"/>
              <a:gd name="connsiteX128" fmla="*/ 9262470 w 9546035"/>
              <a:gd name="connsiteY128" fmla="*/ 3230902 h 4906603"/>
              <a:gd name="connsiteX129" fmla="*/ 9270865 w 9546035"/>
              <a:gd name="connsiteY129" fmla="*/ 3272942 h 4906603"/>
              <a:gd name="connsiteX130" fmla="*/ 9300249 w 9546035"/>
              <a:gd name="connsiteY130" fmla="*/ 3264534 h 4906603"/>
              <a:gd name="connsiteX131" fmla="*/ 9283458 w 9546035"/>
              <a:gd name="connsiteY131" fmla="*/ 3293962 h 4906603"/>
              <a:gd name="connsiteX132" fmla="*/ 9304447 w 9546035"/>
              <a:gd name="connsiteY132" fmla="*/ 3293962 h 4906603"/>
              <a:gd name="connsiteX133" fmla="*/ 9300249 w 9546035"/>
              <a:gd name="connsiteY133" fmla="*/ 3323390 h 4906603"/>
              <a:gd name="connsiteX134" fmla="*/ 9342226 w 9546035"/>
              <a:gd name="connsiteY134" fmla="*/ 3344411 h 4906603"/>
              <a:gd name="connsiteX135" fmla="*/ 9333831 w 9546035"/>
              <a:gd name="connsiteY135" fmla="*/ 3369635 h 4906603"/>
              <a:gd name="connsiteX136" fmla="*/ 9375808 w 9546035"/>
              <a:gd name="connsiteY136" fmla="*/ 3407471 h 4906603"/>
              <a:gd name="connsiteX137" fmla="*/ 9392599 w 9546035"/>
              <a:gd name="connsiteY137" fmla="*/ 3432695 h 4906603"/>
              <a:gd name="connsiteX138" fmla="*/ 9434576 w 9546035"/>
              <a:gd name="connsiteY138" fmla="*/ 3483144 h 4906603"/>
              <a:gd name="connsiteX139" fmla="*/ 9413587 w 9546035"/>
              <a:gd name="connsiteY139" fmla="*/ 3499960 h 4906603"/>
              <a:gd name="connsiteX140" fmla="*/ 9455565 w 9546035"/>
              <a:gd name="connsiteY140" fmla="*/ 3533592 h 4906603"/>
              <a:gd name="connsiteX141" fmla="*/ 9459762 w 9546035"/>
              <a:gd name="connsiteY141" fmla="*/ 3567225 h 4906603"/>
              <a:gd name="connsiteX142" fmla="*/ 9476553 w 9546035"/>
              <a:gd name="connsiteY142" fmla="*/ 3563021 h 4906603"/>
              <a:gd name="connsiteX143" fmla="*/ 9468158 w 9546035"/>
              <a:gd name="connsiteY143" fmla="*/ 3617673 h 4906603"/>
              <a:gd name="connsiteX144" fmla="*/ 9518530 w 9546035"/>
              <a:gd name="connsiteY144" fmla="*/ 3626081 h 4906603"/>
              <a:gd name="connsiteX145" fmla="*/ 9522728 w 9546035"/>
              <a:gd name="connsiteY145" fmla="*/ 3651305 h 4906603"/>
              <a:gd name="connsiteX146" fmla="*/ 9543717 w 9546035"/>
              <a:gd name="connsiteY146" fmla="*/ 3668121 h 4906603"/>
              <a:gd name="connsiteX147" fmla="*/ 9531123 w 9546035"/>
              <a:gd name="connsiteY147" fmla="*/ 3697550 h 4906603"/>
              <a:gd name="connsiteX148" fmla="*/ 9543717 w 9546035"/>
              <a:gd name="connsiteY148" fmla="*/ 3739590 h 4906603"/>
              <a:gd name="connsiteX149" fmla="*/ 9531123 w 9546035"/>
              <a:gd name="connsiteY149" fmla="*/ 3773222 h 4906603"/>
              <a:gd name="connsiteX150" fmla="*/ 9476553 w 9546035"/>
              <a:gd name="connsiteY150" fmla="*/ 3785834 h 4906603"/>
              <a:gd name="connsiteX151" fmla="*/ 9375808 w 9546035"/>
              <a:gd name="connsiteY151" fmla="*/ 3827875 h 4906603"/>
              <a:gd name="connsiteX152" fmla="*/ 9325435 w 9546035"/>
              <a:gd name="connsiteY152" fmla="*/ 3802651 h 4906603"/>
              <a:gd name="connsiteX153" fmla="*/ 9333831 w 9546035"/>
              <a:gd name="connsiteY153" fmla="*/ 3773222 h 4906603"/>
              <a:gd name="connsiteX154" fmla="*/ 9308644 w 9546035"/>
              <a:gd name="connsiteY154" fmla="*/ 3769018 h 4906603"/>
              <a:gd name="connsiteX155" fmla="*/ 9312842 w 9546035"/>
              <a:gd name="connsiteY155" fmla="*/ 3731182 h 4906603"/>
              <a:gd name="connsiteX156" fmla="*/ 9186911 w 9546035"/>
              <a:gd name="connsiteY156" fmla="*/ 3760610 h 4906603"/>
              <a:gd name="connsiteX157" fmla="*/ 9270865 w 9546035"/>
              <a:gd name="connsiteY157" fmla="*/ 3680734 h 4906603"/>
              <a:gd name="connsiteX158" fmla="*/ 9270865 w 9546035"/>
              <a:gd name="connsiteY158" fmla="*/ 3680734 h 4906603"/>
              <a:gd name="connsiteX159" fmla="*/ 9199504 w 9546035"/>
              <a:gd name="connsiteY159" fmla="*/ 3697550 h 4906603"/>
              <a:gd name="connsiteX160" fmla="*/ 9157527 w 9546035"/>
              <a:gd name="connsiteY160" fmla="*/ 3697550 h 4906603"/>
              <a:gd name="connsiteX161" fmla="*/ 9094561 w 9546035"/>
              <a:gd name="connsiteY161" fmla="*/ 3680734 h 4906603"/>
              <a:gd name="connsiteX162" fmla="*/ 9102956 w 9546035"/>
              <a:gd name="connsiteY162" fmla="*/ 3659713 h 4906603"/>
              <a:gd name="connsiteX163" fmla="*/ 9220492 w 9546035"/>
              <a:gd name="connsiteY163" fmla="*/ 3630285 h 4906603"/>
              <a:gd name="connsiteX164" fmla="*/ 9157527 w 9546035"/>
              <a:gd name="connsiteY164" fmla="*/ 3638693 h 4906603"/>
              <a:gd name="connsiteX165" fmla="*/ 9178515 w 9546035"/>
              <a:gd name="connsiteY165" fmla="*/ 3605061 h 4906603"/>
              <a:gd name="connsiteX166" fmla="*/ 9123945 w 9546035"/>
              <a:gd name="connsiteY166" fmla="*/ 3588245 h 4906603"/>
              <a:gd name="connsiteX167" fmla="*/ 9086165 w 9546035"/>
              <a:gd name="connsiteY167" fmla="*/ 3596653 h 4906603"/>
              <a:gd name="connsiteX168" fmla="*/ 9065177 w 9546035"/>
              <a:gd name="connsiteY168" fmla="*/ 3584041 h 4906603"/>
              <a:gd name="connsiteX169" fmla="*/ 8960234 w 9546035"/>
              <a:gd name="connsiteY169" fmla="*/ 3584041 h 4906603"/>
              <a:gd name="connsiteX170" fmla="*/ 8523671 w 9546035"/>
              <a:gd name="connsiteY170" fmla="*/ 3647101 h 4906603"/>
              <a:gd name="connsiteX171" fmla="*/ 8431322 w 9546035"/>
              <a:gd name="connsiteY171" fmla="*/ 3680734 h 4906603"/>
              <a:gd name="connsiteX172" fmla="*/ 8427124 w 9546035"/>
              <a:gd name="connsiteY172" fmla="*/ 3697550 h 4906603"/>
              <a:gd name="connsiteX173" fmla="*/ 7889816 w 9546035"/>
              <a:gd name="connsiteY173" fmla="*/ 3781630 h 4906603"/>
              <a:gd name="connsiteX174" fmla="*/ 7835246 w 9546035"/>
              <a:gd name="connsiteY174" fmla="*/ 3802651 h 4906603"/>
              <a:gd name="connsiteX175" fmla="*/ 7847839 w 9546035"/>
              <a:gd name="connsiteY175" fmla="*/ 3815263 h 4906603"/>
              <a:gd name="connsiteX176" fmla="*/ 7642151 w 9546035"/>
              <a:gd name="connsiteY176" fmla="*/ 3848895 h 4906603"/>
              <a:gd name="connsiteX177" fmla="*/ 7587581 w 9546035"/>
              <a:gd name="connsiteY177" fmla="*/ 3878323 h 4906603"/>
              <a:gd name="connsiteX178" fmla="*/ 7860432 w 9546035"/>
              <a:gd name="connsiteY178" fmla="*/ 3827875 h 4906603"/>
              <a:gd name="connsiteX179" fmla="*/ 7965375 w 9546035"/>
              <a:gd name="connsiteY179" fmla="*/ 3815263 h 4906603"/>
              <a:gd name="connsiteX180" fmla="*/ 7889816 w 9546035"/>
              <a:gd name="connsiteY180" fmla="*/ 3836283 h 4906603"/>
              <a:gd name="connsiteX181" fmla="*/ 7805862 w 9546035"/>
              <a:gd name="connsiteY181" fmla="*/ 3857303 h 4906603"/>
              <a:gd name="connsiteX182" fmla="*/ 7805862 w 9546035"/>
              <a:gd name="connsiteY182" fmla="*/ 3857303 h 4906603"/>
              <a:gd name="connsiteX183" fmla="*/ 8208843 w 9546035"/>
              <a:gd name="connsiteY183" fmla="*/ 3806855 h 4906603"/>
              <a:gd name="connsiteX184" fmla="*/ 7965375 w 9546035"/>
              <a:gd name="connsiteY184" fmla="*/ 3857303 h 4906603"/>
              <a:gd name="connsiteX185" fmla="*/ 7453254 w 9546035"/>
              <a:gd name="connsiteY185" fmla="*/ 3949792 h 4906603"/>
              <a:gd name="connsiteX186" fmla="*/ 7402881 w 9546035"/>
              <a:gd name="connsiteY186" fmla="*/ 3970812 h 4906603"/>
              <a:gd name="connsiteX187" fmla="*/ 7650546 w 9546035"/>
              <a:gd name="connsiteY187" fmla="*/ 3928772 h 4906603"/>
              <a:gd name="connsiteX188" fmla="*/ 7663140 w 9546035"/>
              <a:gd name="connsiteY188" fmla="*/ 3941384 h 4906603"/>
              <a:gd name="connsiteX189" fmla="*/ 7856235 w 9546035"/>
              <a:gd name="connsiteY189" fmla="*/ 3916160 h 4906603"/>
              <a:gd name="connsiteX190" fmla="*/ 7839444 w 9546035"/>
              <a:gd name="connsiteY190" fmla="*/ 3928772 h 4906603"/>
              <a:gd name="connsiteX191" fmla="*/ 7881421 w 9546035"/>
              <a:gd name="connsiteY191" fmla="*/ 3937180 h 4906603"/>
              <a:gd name="connsiteX192" fmla="*/ 7726105 w 9546035"/>
              <a:gd name="connsiteY192" fmla="*/ 3991832 h 4906603"/>
              <a:gd name="connsiteX193" fmla="*/ 7369299 w 9546035"/>
              <a:gd name="connsiteY193" fmla="*/ 4063301 h 4906603"/>
              <a:gd name="connsiteX194" fmla="*/ 7184600 w 9546035"/>
              <a:gd name="connsiteY194" fmla="*/ 4096933 h 4906603"/>
              <a:gd name="connsiteX195" fmla="*/ 7172007 w 9546035"/>
              <a:gd name="connsiteY195" fmla="*/ 4126361 h 4906603"/>
              <a:gd name="connsiteX196" fmla="*/ 6995703 w 9546035"/>
              <a:gd name="connsiteY196" fmla="*/ 4155790 h 4906603"/>
              <a:gd name="connsiteX197" fmla="*/ 5774167 w 9546035"/>
              <a:gd name="connsiteY197" fmla="*/ 4353379 h 4906603"/>
              <a:gd name="connsiteX198" fmla="*/ 5803551 w 9546035"/>
              <a:gd name="connsiteY198" fmla="*/ 4357583 h 4906603"/>
              <a:gd name="connsiteX199" fmla="*/ 6978912 w 9546035"/>
              <a:gd name="connsiteY199" fmla="*/ 4168402 h 4906603"/>
              <a:gd name="connsiteX200" fmla="*/ 7037680 w 9546035"/>
              <a:gd name="connsiteY200" fmla="*/ 4176810 h 4906603"/>
              <a:gd name="connsiteX201" fmla="*/ 6613710 w 9546035"/>
              <a:gd name="connsiteY201" fmla="*/ 4244074 h 4906603"/>
              <a:gd name="connsiteX202" fmla="*/ 6580129 w 9546035"/>
              <a:gd name="connsiteY202" fmla="*/ 4273503 h 4906603"/>
              <a:gd name="connsiteX203" fmla="*/ 6466790 w 9546035"/>
              <a:gd name="connsiteY203" fmla="*/ 4290319 h 4906603"/>
              <a:gd name="connsiteX204" fmla="*/ 5816144 w 9546035"/>
              <a:gd name="connsiteY204" fmla="*/ 4395420 h 4906603"/>
              <a:gd name="connsiteX205" fmla="*/ 5774167 w 9546035"/>
              <a:gd name="connsiteY205" fmla="*/ 4416440 h 4906603"/>
              <a:gd name="connsiteX206" fmla="*/ 6634699 w 9546035"/>
              <a:gd name="connsiteY206" fmla="*/ 4290319 h 4906603"/>
              <a:gd name="connsiteX207" fmla="*/ 6924341 w 9546035"/>
              <a:gd name="connsiteY207" fmla="*/ 4231462 h 4906603"/>
              <a:gd name="connsiteX208" fmla="*/ 6957923 w 9546035"/>
              <a:gd name="connsiteY208" fmla="*/ 4244074 h 4906603"/>
              <a:gd name="connsiteX209" fmla="*/ 5509711 w 9546035"/>
              <a:gd name="connsiteY209" fmla="*/ 4471092 h 4906603"/>
              <a:gd name="connsiteX210" fmla="*/ 5295627 w 9546035"/>
              <a:gd name="connsiteY210" fmla="*/ 4513133 h 4906603"/>
              <a:gd name="connsiteX211" fmla="*/ 5325011 w 9546035"/>
              <a:gd name="connsiteY211" fmla="*/ 4513133 h 4906603"/>
              <a:gd name="connsiteX212" fmla="*/ 5782562 w 9546035"/>
              <a:gd name="connsiteY212" fmla="*/ 4458480 h 4906603"/>
              <a:gd name="connsiteX213" fmla="*/ 5925285 w 9546035"/>
              <a:gd name="connsiteY213" fmla="*/ 4441664 h 4906603"/>
              <a:gd name="connsiteX214" fmla="*/ 5480327 w 9546035"/>
              <a:gd name="connsiteY214" fmla="*/ 4508929 h 4906603"/>
              <a:gd name="connsiteX215" fmla="*/ 5438350 w 9546035"/>
              <a:gd name="connsiteY215" fmla="*/ 4529949 h 4906603"/>
              <a:gd name="connsiteX216" fmla="*/ 6101589 w 9546035"/>
              <a:gd name="connsiteY216" fmla="*/ 4458480 h 4906603"/>
              <a:gd name="connsiteX217" fmla="*/ 6542349 w 9546035"/>
              <a:gd name="connsiteY217" fmla="*/ 4378604 h 4906603"/>
              <a:gd name="connsiteX218" fmla="*/ 6676676 w 9546035"/>
              <a:gd name="connsiteY218" fmla="*/ 4365991 h 4906603"/>
              <a:gd name="connsiteX219" fmla="*/ 6521361 w 9546035"/>
              <a:gd name="connsiteY219" fmla="*/ 4416440 h 4906603"/>
              <a:gd name="connsiteX220" fmla="*/ 6042821 w 9546035"/>
              <a:gd name="connsiteY220" fmla="*/ 4487909 h 4906603"/>
              <a:gd name="connsiteX221" fmla="*/ 5950471 w 9546035"/>
              <a:gd name="connsiteY221" fmla="*/ 4513133 h 4906603"/>
              <a:gd name="connsiteX222" fmla="*/ 5635642 w 9546035"/>
              <a:gd name="connsiteY222" fmla="*/ 4555173 h 4906603"/>
              <a:gd name="connsiteX223" fmla="*/ 5492920 w 9546035"/>
              <a:gd name="connsiteY223" fmla="*/ 4563581 h 4906603"/>
              <a:gd name="connsiteX224" fmla="*/ 5429954 w 9546035"/>
              <a:gd name="connsiteY224" fmla="*/ 4584601 h 4906603"/>
              <a:gd name="connsiteX225" fmla="*/ 5354395 w 9546035"/>
              <a:gd name="connsiteY225" fmla="*/ 4605622 h 4906603"/>
              <a:gd name="connsiteX226" fmla="*/ 6042821 w 9546035"/>
              <a:gd name="connsiteY226" fmla="*/ 4521541 h 4906603"/>
              <a:gd name="connsiteX227" fmla="*/ 6605315 w 9546035"/>
              <a:gd name="connsiteY227" fmla="*/ 4437460 h 4906603"/>
              <a:gd name="connsiteX228" fmla="*/ 6987307 w 9546035"/>
              <a:gd name="connsiteY228" fmla="*/ 4374400 h 4906603"/>
              <a:gd name="connsiteX229" fmla="*/ 7079657 w 9546035"/>
              <a:gd name="connsiteY229" fmla="*/ 4374400 h 4906603"/>
              <a:gd name="connsiteX230" fmla="*/ 6651490 w 9546035"/>
              <a:gd name="connsiteY230" fmla="*/ 4441664 h 4906603"/>
              <a:gd name="connsiteX231" fmla="*/ 6198136 w 9546035"/>
              <a:gd name="connsiteY231" fmla="*/ 4521541 h 4906603"/>
              <a:gd name="connsiteX232" fmla="*/ 6277893 w 9546035"/>
              <a:gd name="connsiteY232" fmla="*/ 4529949 h 4906603"/>
              <a:gd name="connsiteX233" fmla="*/ 7008296 w 9546035"/>
              <a:gd name="connsiteY233" fmla="*/ 4399624 h 4906603"/>
              <a:gd name="connsiteX234" fmla="*/ 6999900 w 9546035"/>
              <a:gd name="connsiteY234" fmla="*/ 4416440 h 4906603"/>
              <a:gd name="connsiteX235" fmla="*/ 6924341 w 9546035"/>
              <a:gd name="connsiteY235" fmla="*/ 4429052 h 4906603"/>
              <a:gd name="connsiteX236" fmla="*/ 4262989 w 9546035"/>
              <a:gd name="connsiteY236" fmla="*/ 4803211 h 4906603"/>
              <a:gd name="connsiteX237" fmla="*/ 3931369 w 9546035"/>
              <a:gd name="connsiteY237" fmla="*/ 4824231 h 4906603"/>
              <a:gd name="connsiteX238" fmla="*/ 3696297 w 9546035"/>
              <a:gd name="connsiteY238" fmla="*/ 4832639 h 4906603"/>
              <a:gd name="connsiteX239" fmla="*/ 3767659 w 9546035"/>
              <a:gd name="connsiteY239" fmla="*/ 4845252 h 4906603"/>
              <a:gd name="connsiteX240" fmla="*/ 3801240 w 9546035"/>
              <a:gd name="connsiteY240" fmla="*/ 4836843 h 4906603"/>
              <a:gd name="connsiteX241" fmla="*/ 4359537 w 9546035"/>
              <a:gd name="connsiteY241" fmla="*/ 4811619 h 4906603"/>
              <a:gd name="connsiteX242" fmla="*/ 4262989 w 9546035"/>
              <a:gd name="connsiteY242" fmla="*/ 4832639 h 4906603"/>
              <a:gd name="connsiteX243" fmla="*/ 3809636 w 9546035"/>
              <a:gd name="connsiteY243" fmla="*/ 4853660 h 4906603"/>
              <a:gd name="connsiteX244" fmla="*/ 3507400 w 9546035"/>
              <a:gd name="connsiteY244" fmla="*/ 4866272 h 4906603"/>
              <a:gd name="connsiteX245" fmla="*/ 3549377 w 9546035"/>
              <a:gd name="connsiteY245" fmla="*/ 4887292 h 4906603"/>
              <a:gd name="connsiteX246" fmla="*/ 3381469 w 9546035"/>
              <a:gd name="connsiteY246" fmla="*/ 4895700 h 4906603"/>
              <a:gd name="connsiteX247" fmla="*/ 3146396 w 9546035"/>
              <a:gd name="connsiteY247" fmla="*/ 4836843 h 4906603"/>
              <a:gd name="connsiteX248" fmla="*/ 3163187 w 9546035"/>
              <a:gd name="connsiteY248" fmla="*/ 4769579 h 4906603"/>
              <a:gd name="connsiteX249" fmla="*/ 3184176 w 9546035"/>
              <a:gd name="connsiteY249" fmla="*/ 4782191 h 4906603"/>
              <a:gd name="connsiteX250" fmla="*/ 3163187 w 9546035"/>
              <a:gd name="connsiteY250" fmla="*/ 4752763 h 4906603"/>
              <a:gd name="connsiteX251" fmla="*/ 3133803 w 9546035"/>
              <a:gd name="connsiteY251" fmla="*/ 4710722 h 4906603"/>
              <a:gd name="connsiteX252" fmla="*/ 3146396 w 9546035"/>
              <a:gd name="connsiteY252" fmla="*/ 4664478 h 4906603"/>
              <a:gd name="connsiteX253" fmla="*/ 3125408 w 9546035"/>
              <a:gd name="connsiteY253" fmla="*/ 4635050 h 4906603"/>
              <a:gd name="connsiteX254" fmla="*/ 3133803 w 9546035"/>
              <a:gd name="connsiteY254" fmla="*/ 4597213 h 4906603"/>
              <a:gd name="connsiteX255" fmla="*/ 3091826 w 9546035"/>
              <a:gd name="connsiteY255" fmla="*/ 4550969 h 4906603"/>
              <a:gd name="connsiteX256" fmla="*/ 3091826 w 9546035"/>
              <a:gd name="connsiteY256" fmla="*/ 4487909 h 4906603"/>
              <a:gd name="connsiteX257" fmla="*/ 3070838 w 9546035"/>
              <a:gd name="connsiteY257" fmla="*/ 4529949 h 4906603"/>
              <a:gd name="connsiteX258" fmla="*/ 3054047 w 9546035"/>
              <a:gd name="connsiteY258" fmla="*/ 4387012 h 4906603"/>
              <a:gd name="connsiteX259" fmla="*/ 3041454 w 9546035"/>
              <a:gd name="connsiteY259" fmla="*/ 4294523 h 4906603"/>
              <a:gd name="connsiteX260" fmla="*/ 2999476 w 9546035"/>
              <a:gd name="connsiteY260" fmla="*/ 4281911 h 4906603"/>
              <a:gd name="connsiteX261" fmla="*/ 2986883 w 9546035"/>
              <a:gd name="connsiteY261" fmla="*/ 4071709 h 4906603"/>
              <a:gd name="connsiteX262" fmla="*/ 2944906 w 9546035"/>
              <a:gd name="connsiteY262" fmla="*/ 4025464 h 4906603"/>
              <a:gd name="connsiteX263" fmla="*/ 2944906 w 9546035"/>
              <a:gd name="connsiteY263" fmla="*/ 3983424 h 4906603"/>
              <a:gd name="connsiteX264" fmla="*/ 2923917 w 9546035"/>
              <a:gd name="connsiteY264" fmla="*/ 3895139 h 4906603"/>
              <a:gd name="connsiteX265" fmla="*/ 2881940 w 9546035"/>
              <a:gd name="connsiteY265" fmla="*/ 3848895 h 4906603"/>
              <a:gd name="connsiteX266" fmla="*/ 2881940 w 9546035"/>
              <a:gd name="connsiteY266" fmla="*/ 3794243 h 4906603"/>
              <a:gd name="connsiteX267" fmla="*/ 2852556 w 9546035"/>
              <a:gd name="connsiteY267" fmla="*/ 3731182 h 4906603"/>
              <a:gd name="connsiteX268" fmla="*/ 2835765 w 9546035"/>
              <a:gd name="connsiteY268" fmla="*/ 3630285 h 4906603"/>
              <a:gd name="connsiteX269" fmla="*/ 2684648 w 9546035"/>
              <a:gd name="connsiteY269" fmla="*/ 3689142 h 4906603"/>
              <a:gd name="connsiteX270" fmla="*/ 2550321 w 9546035"/>
              <a:gd name="connsiteY270" fmla="*/ 3739590 h 4906603"/>
              <a:gd name="connsiteX271" fmla="*/ 2730822 w 9546035"/>
              <a:gd name="connsiteY271" fmla="*/ 3630285 h 4906603"/>
              <a:gd name="connsiteX272" fmla="*/ 2697241 w 9546035"/>
              <a:gd name="connsiteY272" fmla="*/ 3638693 h 4906603"/>
              <a:gd name="connsiteX273" fmla="*/ 2273271 w 9546035"/>
              <a:gd name="connsiteY273" fmla="*/ 3823671 h 4906603"/>
              <a:gd name="connsiteX274" fmla="*/ 1828313 w 9546035"/>
              <a:gd name="connsiteY274" fmla="*/ 4000240 h 4906603"/>
              <a:gd name="connsiteX275" fmla="*/ 1370762 w 9546035"/>
              <a:gd name="connsiteY275" fmla="*/ 4159994 h 4906603"/>
              <a:gd name="connsiteX276" fmla="*/ 1626823 w 9546035"/>
              <a:gd name="connsiteY276" fmla="*/ 4063301 h 4906603"/>
              <a:gd name="connsiteX277" fmla="*/ 1710777 w 9546035"/>
              <a:gd name="connsiteY277" fmla="*/ 4025464 h 4906603"/>
              <a:gd name="connsiteX278" fmla="*/ 1626823 w 9546035"/>
              <a:gd name="connsiteY278" fmla="*/ 4042281 h 4906603"/>
              <a:gd name="connsiteX279" fmla="*/ 1039142 w 9546035"/>
              <a:gd name="connsiteY279" fmla="*/ 4244074 h 4906603"/>
              <a:gd name="connsiteX280" fmla="*/ 1576450 w 9546035"/>
              <a:gd name="connsiteY280" fmla="*/ 4042281 h 4906603"/>
              <a:gd name="connsiteX281" fmla="*/ 1610032 w 9546035"/>
              <a:gd name="connsiteY281" fmla="*/ 4021260 h 4906603"/>
              <a:gd name="connsiteX282" fmla="*/ 1576450 w 9546035"/>
              <a:gd name="connsiteY282" fmla="*/ 4033873 h 4906603"/>
              <a:gd name="connsiteX283" fmla="*/ 984572 w 9546035"/>
              <a:gd name="connsiteY283" fmla="*/ 4231462 h 4906603"/>
              <a:gd name="connsiteX284" fmla="*/ 1118899 w 9546035"/>
              <a:gd name="connsiteY284" fmla="*/ 4181014 h 4906603"/>
              <a:gd name="connsiteX285" fmla="*/ 1253226 w 9546035"/>
              <a:gd name="connsiteY285" fmla="*/ 4134769 h 4906603"/>
              <a:gd name="connsiteX286" fmla="*/ 1152481 w 9546035"/>
              <a:gd name="connsiteY286" fmla="*/ 4155790 h 4906603"/>
              <a:gd name="connsiteX287" fmla="*/ 1055933 w 9546035"/>
              <a:gd name="connsiteY287" fmla="*/ 4189422 h 4906603"/>
              <a:gd name="connsiteX288" fmla="*/ 1131492 w 9546035"/>
              <a:gd name="connsiteY288" fmla="*/ 4147382 h 4906603"/>
              <a:gd name="connsiteX289" fmla="*/ 1639416 w 9546035"/>
              <a:gd name="connsiteY289" fmla="*/ 3962404 h 4906603"/>
              <a:gd name="connsiteX290" fmla="*/ 1828313 w 9546035"/>
              <a:gd name="connsiteY290" fmla="*/ 3878323 h 4906603"/>
              <a:gd name="connsiteX291" fmla="*/ 1803127 w 9546035"/>
              <a:gd name="connsiteY291" fmla="*/ 3886731 h 4906603"/>
              <a:gd name="connsiteX292" fmla="*/ 1387553 w 9546035"/>
              <a:gd name="connsiteY292" fmla="*/ 4033873 h 4906603"/>
              <a:gd name="connsiteX293" fmla="*/ 1232238 w 9546035"/>
              <a:gd name="connsiteY293" fmla="*/ 4092729 h 4906603"/>
              <a:gd name="connsiteX294" fmla="*/ 1316192 w 9546035"/>
              <a:gd name="connsiteY294" fmla="*/ 4046485 h 4906603"/>
              <a:gd name="connsiteX295" fmla="*/ 1773743 w 9546035"/>
              <a:gd name="connsiteY295" fmla="*/ 3874119 h 4906603"/>
              <a:gd name="connsiteX296" fmla="*/ 1950047 w 9546035"/>
              <a:gd name="connsiteY296" fmla="*/ 3794243 h 4906603"/>
              <a:gd name="connsiteX297" fmla="*/ 1824116 w 9546035"/>
              <a:gd name="connsiteY297" fmla="*/ 3844691 h 4906603"/>
              <a:gd name="connsiteX298" fmla="*/ 1689789 w 9546035"/>
              <a:gd name="connsiteY298" fmla="*/ 3886731 h 4906603"/>
              <a:gd name="connsiteX299" fmla="*/ 1916465 w 9546035"/>
              <a:gd name="connsiteY299" fmla="*/ 3794243 h 4906603"/>
              <a:gd name="connsiteX300" fmla="*/ 1979431 w 9546035"/>
              <a:gd name="connsiteY300" fmla="*/ 3752202 h 4906603"/>
              <a:gd name="connsiteX301" fmla="*/ 2239690 w 9546035"/>
              <a:gd name="connsiteY301" fmla="*/ 3638693 h 4906603"/>
              <a:gd name="connsiteX302" fmla="*/ 2273271 w 9546035"/>
              <a:gd name="connsiteY302" fmla="*/ 3617673 h 4906603"/>
              <a:gd name="connsiteX303" fmla="*/ 2201910 w 9546035"/>
              <a:gd name="connsiteY303" fmla="*/ 3638693 h 4906603"/>
              <a:gd name="connsiteX304" fmla="*/ 1639416 w 9546035"/>
              <a:gd name="connsiteY304" fmla="*/ 3848895 h 4906603"/>
              <a:gd name="connsiteX305" fmla="*/ 2105363 w 9546035"/>
              <a:gd name="connsiteY305" fmla="*/ 3659713 h 4906603"/>
              <a:gd name="connsiteX306" fmla="*/ 2147340 w 9546035"/>
              <a:gd name="connsiteY306" fmla="*/ 3617673 h 4906603"/>
              <a:gd name="connsiteX307" fmla="*/ 1589044 w 9546035"/>
              <a:gd name="connsiteY307" fmla="*/ 3827875 h 4906603"/>
              <a:gd name="connsiteX308" fmla="*/ 1534473 w 9546035"/>
              <a:gd name="connsiteY308" fmla="*/ 3827875 h 4906603"/>
              <a:gd name="connsiteX309" fmla="*/ 1895477 w 9546035"/>
              <a:gd name="connsiteY309" fmla="*/ 3676529 h 4906603"/>
              <a:gd name="connsiteX310" fmla="*/ 1950047 w 9546035"/>
              <a:gd name="connsiteY310" fmla="*/ 3638693 h 4906603"/>
              <a:gd name="connsiteX311" fmla="*/ 1349774 w 9546035"/>
              <a:gd name="connsiteY311" fmla="*/ 3874119 h 4906603"/>
              <a:gd name="connsiteX312" fmla="*/ 1127294 w 9546035"/>
              <a:gd name="connsiteY312" fmla="*/ 3949792 h 4906603"/>
              <a:gd name="connsiteX313" fmla="*/ 1034945 w 9546035"/>
              <a:gd name="connsiteY313" fmla="*/ 3958200 h 4906603"/>
              <a:gd name="connsiteX314" fmla="*/ 871234 w 9546035"/>
              <a:gd name="connsiteY314" fmla="*/ 4004444 h 4906603"/>
              <a:gd name="connsiteX315" fmla="*/ 820861 w 9546035"/>
              <a:gd name="connsiteY315" fmla="*/ 4004444 h 4906603"/>
              <a:gd name="connsiteX316" fmla="*/ 724314 w 9546035"/>
              <a:gd name="connsiteY316" fmla="*/ 4033873 h 4906603"/>
              <a:gd name="connsiteX317" fmla="*/ 623568 w 9546035"/>
              <a:gd name="connsiteY317" fmla="*/ 4054893 h 4906603"/>
              <a:gd name="connsiteX318" fmla="*/ 724314 w 9546035"/>
              <a:gd name="connsiteY318" fmla="*/ 4012852 h 4906603"/>
              <a:gd name="connsiteX319" fmla="*/ 652952 w 9546035"/>
              <a:gd name="connsiteY319" fmla="*/ 4012852 h 4906603"/>
              <a:gd name="connsiteX320" fmla="*/ 862838 w 9546035"/>
              <a:gd name="connsiteY320" fmla="*/ 3941384 h 4906603"/>
              <a:gd name="connsiteX321" fmla="*/ 841850 w 9546035"/>
              <a:gd name="connsiteY321" fmla="*/ 3928772 h 4906603"/>
              <a:gd name="connsiteX322" fmla="*/ 736907 w 9546035"/>
              <a:gd name="connsiteY322" fmla="*/ 3949792 h 4906603"/>
              <a:gd name="connsiteX323" fmla="*/ 568998 w 9546035"/>
              <a:gd name="connsiteY323" fmla="*/ 4000240 h 4906603"/>
              <a:gd name="connsiteX324" fmla="*/ 652952 w 9546035"/>
              <a:gd name="connsiteY324" fmla="*/ 3962404 h 4906603"/>
              <a:gd name="connsiteX325" fmla="*/ 736907 w 9546035"/>
              <a:gd name="connsiteY325" fmla="*/ 3920364 h 4906603"/>
              <a:gd name="connsiteX326" fmla="*/ 610975 w 9546035"/>
              <a:gd name="connsiteY326" fmla="*/ 3949792 h 4906603"/>
              <a:gd name="connsiteX327" fmla="*/ 485044 w 9546035"/>
              <a:gd name="connsiteY327" fmla="*/ 3983424 h 4906603"/>
              <a:gd name="connsiteX328" fmla="*/ 610975 w 9546035"/>
              <a:gd name="connsiteY328" fmla="*/ 3941384 h 4906603"/>
              <a:gd name="connsiteX329" fmla="*/ 589987 w 9546035"/>
              <a:gd name="connsiteY329" fmla="*/ 3920364 h 4906603"/>
              <a:gd name="connsiteX330" fmla="*/ 623568 w 9546035"/>
              <a:gd name="connsiteY330" fmla="*/ 3907751 h 4906603"/>
              <a:gd name="connsiteX331" fmla="*/ 640359 w 9546035"/>
              <a:gd name="connsiteY331" fmla="*/ 3886731 h 4906603"/>
              <a:gd name="connsiteX332" fmla="*/ 535416 w 9546035"/>
              <a:gd name="connsiteY332" fmla="*/ 3916160 h 4906603"/>
              <a:gd name="connsiteX333" fmla="*/ 518625 w 9546035"/>
              <a:gd name="connsiteY333" fmla="*/ 3886731 h 4906603"/>
              <a:gd name="connsiteX334" fmla="*/ 535416 w 9546035"/>
              <a:gd name="connsiteY334" fmla="*/ 3886731 h 4906603"/>
              <a:gd name="connsiteX335" fmla="*/ 518625 w 9546035"/>
              <a:gd name="connsiteY335" fmla="*/ 3886731 h 4906603"/>
              <a:gd name="connsiteX336" fmla="*/ 464055 w 9546035"/>
              <a:gd name="connsiteY336" fmla="*/ 3907751 h 4906603"/>
              <a:gd name="connsiteX337" fmla="*/ 489241 w 9546035"/>
              <a:gd name="connsiteY337" fmla="*/ 3886731 h 4906603"/>
              <a:gd name="connsiteX338" fmla="*/ 589987 w 9546035"/>
              <a:gd name="connsiteY338" fmla="*/ 3827875 h 4906603"/>
              <a:gd name="connsiteX339" fmla="*/ 497637 w 9546035"/>
              <a:gd name="connsiteY339" fmla="*/ 3848895 h 4906603"/>
              <a:gd name="connsiteX340" fmla="*/ 413683 w 9546035"/>
              <a:gd name="connsiteY340" fmla="*/ 3857303 h 4906603"/>
              <a:gd name="connsiteX341" fmla="*/ 506032 w 9546035"/>
              <a:gd name="connsiteY341" fmla="*/ 3823671 h 4906603"/>
              <a:gd name="connsiteX342" fmla="*/ 774686 w 9546035"/>
              <a:gd name="connsiteY342" fmla="*/ 3718570 h 4906603"/>
              <a:gd name="connsiteX343" fmla="*/ 858641 w 9546035"/>
              <a:gd name="connsiteY343" fmla="*/ 3676529 h 4906603"/>
              <a:gd name="connsiteX344" fmla="*/ 703325 w 9546035"/>
              <a:gd name="connsiteY344" fmla="*/ 3731182 h 4906603"/>
              <a:gd name="connsiteX345" fmla="*/ 434671 w 9546035"/>
              <a:gd name="connsiteY345" fmla="*/ 3794243 h 4906603"/>
              <a:gd name="connsiteX346" fmla="*/ 489241 w 9546035"/>
              <a:gd name="connsiteY346" fmla="*/ 3752202 h 4906603"/>
              <a:gd name="connsiteX347" fmla="*/ 329728 w 9546035"/>
              <a:gd name="connsiteY347" fmla="*/ 3773222 h 4906603"/>
              <a:gd name="connsiteX348" fmla="*/ 485044 w 9546035"/>
              <a:gd name="connsiteY348" fmla="*/ 3701754 h 4906603"/>
              <a:gd name="connsiteX349" fmla="*/ 443067 w 9546035"/>
              <a:gd name="connsiteY349" fmla="*/ 3672325 h 4906603"/>
              <a:gd name="connsiteX350" fmla="*/ 417880 w 9546035"/>
              <a:gd name="connsiteY350" fmla="*/ 3676529 h 4906603"/>
              <a:gd name="connsiteX351" fmla="*/ 455660 w 9546035"/>
              <a:gd name="connsiteY351" fmla="*/ 3647101 h 4906603"/>
              <a:gd name="connsiteX352" fmla="*/ 527021 w 9546035"/>
              <a:gd name="connsiteY352" fmla="*/ 3617673 h 4906603"/>
              <a:gd name="connsiteX353" fmla="*/ 1265819 w 9546035"/>
              <a:gd name="connsiteY353" fmla="*/ 3344411 h 4906603"/>
              <a:gd name="connsiteX354" fmla="*/ 963583 w 9546035"/>
              <a:gd name="connsiteY354" fmla="*/ 3449512 h 4906603"/>
              <a:gd name="connsiteX355" fmla="*/ 640359 w 9546035"/>
              <a:gd name="connsiteY355" fmla="*/ 3542000 h 4906603"/>
              <a:gd name="connsiteX356" fmla="*/ 447264 w 9546035"/>
              <a:gd name="connsiteY356" fmla="*/ 3596653 h 4906603"/>
              <a:gd name="connsiteX357" fmla="*/ 527021 w 9546035"/>
              <a:gd name="connsiteY357" fmla="*/ 3554612 h 4906603"/>
              <a:gd name="connsiteX358" fmla="*/ 291949 w 9546035"/>
              <a:gd name="connsiteY358" fmla="*/ 3609265 h 4906603"/>
              <a:gd name="connsiteX359" fmla="*/ 291949 w 9546035"/>
              <a:gd name="connsiteY359" fmla="*/ 3584041 h 4906603"/>
              <a:gd name="connsiteX360" fmla="*/ 153424 w 9546035"/>
              <a:gd name="connsiteY360" fmla="*/ 3609265 h 4906603"/>
              <a:gd name="connsiteX361" fmla="*/ 258367 w 9546035"/>
              <a:gd name="connsiteY361" fmla="*/ 3575633 h 4906603"/>
              <a:gd name="connsiteX362" fmla="*/ 363310 w 9546035"/>
              <a:gd name="connsiteY362" fmla="*/ 3542000 h 4906603"/>
              <a:gd name="connsiteX363" fmla="*/ 279356 w 9546035"/>
              <a:gd name="connsiteY363" fmla="*/ 3533592 h 4906603"/>
              <a:gd name="connsiteX364" fmla="*/ 422078 w 9546035"/>
              <a:gd name="connsiteY364" fmla="*/ 3462124 h 4906603"/>
              <a:gd name="connsiteX365" fmla="*/ 207994 w 9546035"/>
              <a:gd name="connsiteY365" fmla="*/ 3512572 h 4906603"/>
              <a:gd name="connsiteX366" fmla="*/ 69470 w 9546035"/>
              <a:gd name="connsiteY366" fmla="*/ 3546204 h 4906603"/>
              <a:gd name="connsiteX367" fmla="*/ 228983 w 9546035"/>
              <a:gd name="connsiteY367" fmla="*/ 3491552 h 4906603"/>
              <a:gd name="connsiteX368" fmla="*/ 224785 w 9546035"/>
              <a:gd name="connsiteY368" fmla="*/ 3453716 h 4906603"/>
              <a:gd name="connsiteX369" fmla="*/ 350717 w 9546035"/>
              <a:gd name="connsiteY369" fmla="*/ 3420083 h 4906603"/>
              <a:gd name="connsiteX370" fmla="*/ 371705 w 9546035"/>
              <a:gd name="connsiteY370" fmla="*/ 3390655 h 4906603"/>
              <a:gd name="connsiteX371" fmla="*/ 489241 w 9546035"/>
              <a:gd name="connsiteY371" fmla="*/ 3336003 h 4906603"/>
              <a:gd name="connsiteX372" fmla="*/ 753698 w 9546035"/>
              <a:gd name="connsiteY372" fmla="*/ 3243514 h 4906603"/>
              <a:gd name="connsiteX373" fmla="*/ 753698 w 9546035"/>
              <a:gd name="connsiteY373" fmla="*/ 3243514 h 4906603"/>
              <a:gd name="connsiteX374" fmla="*/ 468253 w 9546035"/>
              <a:gd name="connsiteY374" fmla="*/ 3314982 h 4906603"/>
              <a:gd name="connsiteX375" fmla="*/ 329728 w 9546035"/>
              <a:gd name="connsiteY375" fmla="*/ 3357023 h 4906603"/>
              <a:gd name="connsiteX376" fmla="*/ 216390 w 9546035"/>
              <a:gd name="connsiteY376" fmla="*/ 3378043 h 4906603"/>
              <a:gd name="connsiteX377" fmla="*/ 342321 w 9546035"/>
              <a:gd name="connsiteY377" fmla="*/ 3323390 h 4906603"/>
              <a:gd name="connsiteX378" fmla="*/ 350717 w 9546035"/>
              <a:gd name="connsiteY378" fmla="*/ 3302370 h 4906603"/>
              <a:gd name="connsiteX379" fmla="*/ 464055 w 9546035"/>
              <a:gd name="connsiteY379" fmla="*/ 3264534 h 4906603"/>
              <a:gd name="connsiteX380" fmla="*/ 568998 w 9546035"/>
              <a:gd name="connsiteY380" fmla="*/ 3222494 h 4906603"/>
              <a:gd name="connsiteX381" fmla="*/ 539614 w 9546035"/>
              <a:gd name="connsiteY381" fmla="*/ 3222494 h 4906603"/>
              <a:gd name="connsiteX382" fmla="*/ 548010 w 9546035"/>
              <a:gd name="connsiteY382" fmla="*/ 3193065 h 4906603"/>
              <a:gd name="connsiteX383" fmla="*/ 329728 w 9546035"/>
              <a:gd name="connsiteY383" fmla="*/ 3251922 h 4906603"/>
              <a:gd name="connsiteX384" fmla="*/ 506032 w 9546035"/>
              <a:gd name="connsiteY384" fmla="*/ 3172045 h 4906603"/>
              <a:gd name="connsiteX385" fmla="*/ 468253 w 9546035"/>
              <a:gd name="connsiteY385" fmla="*/ 3167841 h 4906603"/>
              <a:gd name="connsiteX386" fmla="*/ 883827 w 9546035"/>
              <a:gd name="connsiteY386" fmla="*/ 3012292 h 4906603"/>
              <a:gd name="connsiteX387" fmla="*/ 1442123 w 9546035"/>
              <a:gd name="connsiteY387" fmla="*/ 2776866 h 4906603"/>
              <a:gd name="connsiteX388" fmla="*/ 1442123 w 9546035"/>
              <a:gd name="connsiteY388" fmla="*/ 2776866 h 4906603"/>
              <a:gd name="connsiteX389" fmla="*/ 1018154 w 9546035"/>
              <a:gd name="connsiteY389" fmla="*/ 2919803 h 4906603"/>
              <a:gd name="connsiteX390" fmla="*/ 1274215 w 9546035"/>
              <a:gd name="connsiteY390" fmla="*/ 2814702 h 4906603"/>
              <a:gd name="connsiteX391" fmla="*/ 1253226 w 9546035"/>
              <a:gd name="connsiteY391" fmla="*/ 2806294 h 4906603"/>
              <a:gd name="connsiteX392" fmla="*/ 363310 w 9546035"/>
              <a:gd name="connsiteY392" fmla="*/ 3117393 h 4906603"/>
              <a:gd name="connsiteX393" fmla="*/ 187006 w 9546035"/>
              <a:gd name="connsiteY393" fmla="*/ 3167841 h 4906603"/>
              <a:gd name="connsiteX394" fmla="*/ 203797 w 9546035"/>
              <a:gd name="connsiteY394" fmla="*/ 3151025 h 4906603"/>
              <a:gd name="connsiteX395" fmla="*/ 384299 w 9546035"/>
              <a:gd name="connsiteY395" fmla="*/ 3096373 h 4906603"/>
              <a:gd name="connsiteX396" fmla="*/ 560603 w 9546035"/>
              <a:gd name="connsiteY396" fmla="*/ 3033312 h 4906603"/>
              <a:gd name="connsiteX397" fmla="*/ 577394 w 9546035"/>
              <a:gd name="connsiteY397" fmla="*/ 3012292 h 4906603"/>
              <a:gd name="connsiteX398" fmla="*/ 724314 w 9546035"/>
              <a:gd name="connsiteY398" fmla="*/ 2953435 h 4906603"/>
              <a:gd name="connsiteX399" fmla="*/ 736907 w 9546035"/>
              <a:gd name="connsiteY399" fmla="*/ 2928211 h 4906603"/>
              <a:gd name="connsiteX400" fmla="*/ 766291 w 9546035"/>
              <a:gd name="connsiteY400" fmla="*/ 2915599 h 4906603"/>
              <a:gd name="connsiteX401" fmla="*/ 774686 w 9546035"/>
              <a:gd name="connsiteY401" fmla="*/ 2911395 h 4906603"/>
              <a:gd name="connsiteX402" fmla="*/ 766291 w 9546035"/>
              <a:gd name="connsiteY402" fmla="*/ 2915599 h 4906603"/>
              <a:gd name="connsiteX403" fmla="*/ 799873 w 9546035"/>
              <a:gd name="connsiteY403" fmla="*/ 2890375 h 4906603"/>
              <a:gd name="connsiteX404" fmla="*/ 644557 w 9546035"/>
              <a:gd name="connsiteY404" fmla="*/ 2949231 h 4906603"/>
              <a:gd name="connsiteX405" fmla="*/ 610975 w 9546035"/>
              <a:gd name="connsiteY405" fmla="*/ 2940823 h 4906603"/>
              <a:gd name="connsiteX406" fmla="*/ 464055 w 9546035"/>
              <a:gd name="connsiteY406" fmla="*/ 2974456 h 4906603"/>
              <a:gd name="connsiteX407" fmla="*/ 258367 w 9546035"/>
              <a:gd name="connsiteY407" fmla="*/ 3045924 h 4906603"/>
              <a:gd name="connsiteX408" fmla="*/ 279356 w 9546035"/>
              <a:gd name="connsiteY408" fmla="*/ 3003884 h 4906603"/>
              <a:gd name="connsiteX409" fmla="*/ 338124 w 9546035"/>
              <a:gd name="connsiteY409" fmla="*/ 2974456 h 4906603"/>
              <a:gd name="connsiteX410" fmla="*/ 426276 w 9546035"/>
              <a:gd name="connsiteY410" fmla="*/ 2932415 h 4906603"/>
              <a:gd name="connsiteX411" fmla="*/ 556405 w 9546035"/>
              <a:gd name="connsiteY411" fmla="*/ 2886171 h 4906603"/>
              <a:gd name="connsiteX412" fmla="*/ 1190260 w 9546035"/>
              <a:gd name="connsiteY412" fmla="*/ 2638133 h 4906603"/>
              <a:gd name="connsiteX413" fmla="*/ 1316192 w 9546035"/>
              <a:gd name="connsiteY413" fmla="*/ 2587684 h 4906603"/>
              <a:gd name="connsiteX414" fmla="*/ 1232238 w 9546035"/>
              <a:gd name="connsiteY414" fmla="*/ 2608704 h 4906603"/>
              <a:gd name="connsiteX415" fmla="*/ 795675 w 9546035"/>
              <a:gd name="connsiteY415" fmla="*/ 2772662 h 4906603"/>
              <a:gd name="connsiteX416" fmla="*/ 619371 w 9546035"/>
              <a:gd name="connsiteY416" fmla="*/ 2835722 h 4906603"/>
              <a:gd name="connsiteX417" fmla="*/ 581591 w 9546035"/>
              <a:gd name="connsiteY417" fmla="*/ 2806294 h 4906603"/>
              <a:gd name="connsiteX418" fmla="*/ 497637 w 9546035"/>
              <a:gd name="connsiteY418" fmla="*/ 2827314 h 4906603"/>
              <a:gd name="connsiteX419" fmla="*/ 413683 w 9546035"/>
              <a:gd name="connsiteY419" fmla="*/ 2839926 h 4906603"/>
              <a:gd name="connsiteX420" fmla="*/ 306250 w 9546035"/>
              <a:gd name="connsiteY420" fmla="*/ 2872709 h 4906603"/>
              <a:gd name="connsiteX421" fmla="*/ 342321 w 9546035"/>
              <a:gd name="connsiteY421" fmla="*/ 2856743 h 4906603"/>
              <a:gd name="connsiteX422" fmla="*/ 363310 w 9546035"/>
              <a:gd name="connsiteY422" fmla="*/ 2827314 h 4906603"/>
              <a:gd name="connsiteX423" fmla="*/ 443067 w 9546035"/>
              <a:gd name="connsiteY423" fmla="*/ 2797886 h 4906603"/>
              <a:gd name="connsiteX424" fmla="*/ 489241 w 9546035"/>
              <a:gd name="connsiteY424" fmla="*/ 2764254 h 4906603"/>
              <a:gd name="connsiteX425" fmla="*/ 380101 w 9546035"/>
              <a:gd name="connsiteY425" fmla="*/ 2806294 h 4906603"/>
              <a:gd name="connsiteX426" fmla="*/ 329728 w 9546035"/>
              <a:gd name="connsiteY426" fmla="*/ 2806294 h 4906603"/>
              <a:gd name="connsiteX427" fmla="*/ 287751 w 9546035"/>
              <a:gd name="connsiteY427" fmla="*/ 2827314 h 4906603"/>
              <a:gd name="connsiteX428" fmla="*/ 237378 w 9546035"/>
              <a:gd name="connsiteY428" fmla="*/ 2827314 h 4906603"/>
              <a:gd name="connsiteX429" fmla="*/ 119842 w 9546035"/>
              <a:gd name="connsiteY429" fmla="*/ 2860947 h 4906603"/>
              <a:gd name="connsiteX430" fmla="*/ 27493 w 9546035"/>
              <a:gd name="connsiteY430" fmla="*/ 2877763 h 4906603"/>
              <a:gd name="connsiteX431" fmla="*/ 287751 w 9546035"/>
              <a:gd name="connsiteY431" fmla="*/ 2793682 h 4906603"/>
              <a:gd name="connsiteX432" fmla="*/ 497637 w 9546035"/>
              <a:gd name="connsiteY432" fmla="*/ 2709601 h 4906603"/>
              <a:gd name="connsiteX433" fmla="*/ 556405 w 9546035"/>
              <a:gd name="connsiteY433" fmla="*/ 2680173 h 4906603"/>
              <a:gd name="connsiteX434" fmla="*/ 291949 w 9546035"/>
              <a:gd name="connsiteY434" fmla="*/ 2772662 h 4906603"/>
              <a:gd name="connsiteX435" fmla="*/ 216390 w 9546035"/>
              <a:gd name="connsiteY435" fmla="*/ 2776866 h 4906603"/>
              <a:gd name="connsiteX436" fmla="*/ 359112 w 9546035"/>
              <a:gd name="connsiteY436" fmla="*/ 2713805 h 4906603"/>
              <a:gd name="connsiteX437" fmla="*/ 1265819 w 9546035"/>
              <a:gd name="connsiteY437" fmla="*/ 2360666 h 4906603"/>
              <a:gd name="connsiteX438" fmla="*/ 1761150 w 9546035"/>
              <a:gd name="connsiteY438" fmla="*/ 2137852 h 4906603"/>
              <a:gd name="connsiteX439" fmla="*/ 2210306 w 9546035"/>
              <a:gd name="connsiteY439" fmla="*/ 1860386 h 4906603"/>
              <a:gd name="connsiteX440" fmla="*/ 1463112 w 9546035"/>
              <a:gd name="connsiteY440" fmla="*/ 2247157 h 4906603"/>
              <a:gd name="connsiteX441" fmla="*/ 753698 w 9546035"/>
              <a:gd name="connsiteY441" fmla="*/ 2533032 h 4906603"/>
              <a:gd name="connsiteX442" fmla="*/ 644557 w 9546035"/>
              <a:gd name="connsiteY442" fmla="*/ 2554052 h 4906603"/>
              <a:gd name="connsiteX443" fmla="*/ 787279 w 9546035"/>
              <a:gd name="connsiteY443" fmla="*/ 2503604 h 4906603"/>
              <a:gd name="connsiteX444" fmla="*/ 1471507 w 9546035"/>
              <a:gd name="connsiteY444" fmla="*/ 2221933 h 4906603"/>
              <a:gd name="connsiteX445" fmla="*/ 2021408 w 9546035"/>
              <a:gd name="connsiteY445" fmla="*/ 1931855 h 4906603"/>
              <a:gd name="connsiteX446" fmla="*/ 2096967 w 9546035"/>
              <a:gd name="connsiteY446" fmla="*/ 1881406 h 4906603"/>
              <a:gd name="connsiteX447" fmla="*/ 2004617 w 9546035"/>
              <a:gd name="connsiteY447" fmla="*/ 1919243 h 4906603"/>
              <a:gd name="connsiteX448" fmla="*/ 1895477 w 9546035"/>
              <a:gd name="connsiteY448" fmla="*/ 1965487 h 4906603"/>
              <a:gd name="connsiteX449" fmla="*/ 1895477 w 9546035"/>
              <a:gd name="connsiteY449" fmla="*/ 1961283 h 4906603"/>
              <a:gd name="connsiteX450" fmla="*/ 1895477 w 9546035"/>
              <a:gd name="connsiteY450" fmla="*/ 1965487 h 4906603"/>
              <a:gd name="connsiteX451" fmla="*/ 1723370 w 9546035"/>
              <a:gd name="connsiteY451" fmla="*/ 2066384 h 4906603"/>
              <a:gd name="connsiteX452" fmla="*/ 1454717 w 9546035"/>
              <a:gd name="connsiteY452" fmla="*/ 2200913 h 4906603"/>
              <a:gd name="connsiteX453" fmla="*/ 1324587 w 9546035"/>
              <a:gd name="connsiteY453" fmla="*/ 2247157 h 4906603"/>
              <a:gd name="connsiteX454" fmla="*/ 1286808 w 9546035"/>
              <a:gd name="connsiteY454" fmla="*/ 2263973 h 4906603"/>
              <a:gd name="connsiteX455" fmla="*/ 732709 w 9546035"/>
              <a:gd name="connsiteY455" fmla="*/ 2465767 h 4906603"/>
              <a:gd name="connsiteX456" fmla="*/ 1307796 w 9546035"/>
              <a:gd name="connsiteY456" fmla="*/ 2234545 h 4906603"/>
              <a:gd name="connsiteX457" fmla="*/ 1500891 w 9546035"/>
              <a:gd name="connsiteY457" fmla="*/ 2150465 h 4906603"/>
              <a:gd name="connsiteX458" fmla="*/ 1463112 w 9546035"/>
              <a:gd name="connsiteY458" fmla="*/ 2150465 h 4906603"/>
              <a:gd name="connsiteX459" fmla="*/ 1412739 w 9546035"/>
              <a:gd name="connsiteY459" fmla="*/ 2171485 h 4906603"/>
              <a:gd name="connsiteX460" fmla="*/ 724314 w 9546035"/>
              <a:gd name="connsiteY460" fmla="*/ 2423727 h 4906603"/>
              <a:gd name="connsiteX461" fmla="*/ 1505089 w 9546035"/>
              <a:gd name="connsiteY461" fmla="*/ 2095812 h 4906603"/>
              <a:gd name="connsiteX462" fmla="*/ 2180922 w 9546035"/>
              <a:gd name="connsiteY462" fmla="*/ 1721653 h 4906603"/>
              <a:gd name="connsiteX463" fmla="*/ 2197712 w 9546035"/>
              <a:gd name="connsiteY463" fmla="*/ 1700633 h 4906603"/>
              <a:gd name="connsiteX464" fmla="*/ 2025606 w 9546035"/>
              <a:gd name="connsiteY464" fmla="*/ 1797326 h 4906603"/>
              <a:gd name="connsiteX465" fmla="*/ 766291 w 9546035"/>
              <a:gd name="connsiteY465" fmla="*/ 2377482 h 4906603"/>
              <a:gd name="connsiteX466" fmla="*/ 518625 w 9546035"/>
              <a:gd name="connsiteY466" fmla="*/ 2444747 h 4906603"/>
              <a:gd name="connsiteX467" fmla="*/ 455660 w 9546035"/>
              <a:gd name="connsiteY467" fmla="*/ 2465767 h 4906603"/>
              <a:gd name="connsiteX468" fmla="*/ 413683 w 9546035"/>
              <a:gd name="connsiteY468" fmla="*/ 2465767 h 4906603"/>
              <a:gd name="connsiteX469" fmla="*/ 640359 w 9546035"/>
              <a:gd name="connsiteY469" fmla="*/ 2369074 h 4906603"/>
              <a:gd name="connsiteX470" fmla="*/ 1433728 w 9546035"/>
              <a:gd name="connsiteY470" fmla="*/ 2045364 h 4906603"/>
              <a:gd name="connsiteX471" fmla="*/ 1857697 w 9546035"/>
              <a:gd name="connsiteY471" fmla="*/ 1826754 h 4906603"/>
              <a:gd name="connsiteX472" fmla="*/ 2168328 w 9546035"/>
              <a:gd name="connsiteY472" fmla="*/ 1654388 h 4906603"/>
              <a:gd name="connsiteX473" fmla="*/ 2260678 w 9546035"/>
              <a:gd name="connsiteY473" fmla="*/ 1587124 h 4906603"/>
              <a:gd name="connsiteX474" fmla="*/ 2210306 w 9546035"/>
              <a:gd name="connsiteY474" fmla="*/ 1599736 h 4906603"/>
              <a:gd name="connsiteX475" fmla="*/ 1454717 w 9546035"/>
              <a:gd name="connsiteY475" fmla="*/ 2015935 h 4906603"/>
              <a:gd name="connsiteX476" fmla="*/ 682336 w 9546035"/>
              <a:gd name="connsiteY476" fmla="*/ 2327034 h 4906603"/>
              <a:gd name="connsiteX477" fmla="*/ 560603 w 9546035"/>
              <a:gd name="connsiteY477" fmla="*/ 2369074 h 4906603"/>
              <a:gd name="connsiteX478" fmla="*/ 535416 w 9546035"/>
              <a:gd name="connsiteY478" fmla="*/ 2356462 h 4906603"/>
              <a:gd name="connsiteX479" fmla="*/ 497637 w 9546035"/>
              <a:gd name="connsiteY479" fmla="*/ 2360666 h 4906603"/>
              <a:gd name="connsiteX480" fmla="*/ 631964 w 9546035"/>
              <a:gd name="connsiteY480" fmla="*/ 2293402 h 4906603"/>
              <a:gd name="connsiteX481" fmla="*/ 640359 w 9546035"/>
              <a:gd name="connsiteY481" fmla="*/ 2297606 h 4906603"/>
              <a:gd name="connsiteX482" fmla="*/ 535416 w 9546035"/>
              <a:gd name="connsiteY482" fmla="*/ 2348054 h 4906603"/>
              <a:gd name="connsiteX483" fmla="*/ 631964 w 9546035"/>
              <a:gd name="connsiteY483" fmla="*/ 2293402 h 4906603"/>
              <a:gd name="connsiteX484" fmla="*/ 619371 w 9546035"/>
              <a:gd name="connsiteY484" fmla="*/ 2293402 h 4906603"/>
              <a:gd name="connsiteX485" fmla="*/ 829257 w 9546035"/>
              <a:gd name="connsiteY485" fmla="*/ 2205117 h 4906603"/>
              <a:gd name="connsiteX486" fmla="*/ 1857697 w 9546035"/>
              <a:gd name="connsiteY486" fmla="*/ 1725857 h 4906603"/>
              <a:gd name="connsiteX487" fmla="*/ 2239690 w 9546035"/>
              <a:gd name="connsiteY487" fmla="*/ 1503043 h 4906603"/>
              <a:gd name="connsiteX488" fmla="*/ 3007872 w 9546035"/>
              <a:gd name="connsiteY488" fmla="*/ 1061619 h 4906603"/>
              <a:gd name="connsiteX489" fmla="*/ 3561970 w 9546035"/>
              <a:gd name="connsiteY489" fmla="*/ 716888 h 4906603"/>
              <a:gd name="connsiteX490" fmla="*/ 3704693 w 9546035"/>
              <a:gd name="connsiteY490" fmla="*/ 632808 h 4906603"/>
              <a:gd name="connsiteX491" fmla="*/ 3717286 w 9546035"/>
              <a:gd name="connsiteY491" fmla="*/ 603379 h 4906603"/>
              <a:gd name="connsiteX492" fmla="*/ 3561970 w 9546035"/>
              <a:gd name="connsiteY492" fmla="*/ 695868 h 4906603"/>
              <a:gd name="connsiteX493" fmla="*/ 3028860 w 9546035"/>
              <a:gd name="connsiteY493" fmla="*/ 1019579 h 4906603"/>
              <a:gd name="connsiteX494" fmla="*/ 2676252 w 9546035"/>
              <a:gd name="connsiteY494" fmla="*/ 1238189 h 4906603"/>
              <a:gd name="connsiteX495" fmla="*/ 2487355 w 9546035"/>
              <a:gd name="connsiteY495" fmla="*/ 1339086 h 4906603"/>
              <a:gd name="connsiteX496" fmla="*/ 2353028 w 9546035"/>
              <a:gd name="connsiteY496" fmla="*/ 1414758 h 4906603"/>
              <a:gd name="connsiteX497" fmla="*/ 2365621 w 9546035"/>
              <a:gd name="connsiteY497" fmla="*/ 1393738 h 4906603"/>
              <a:gd name="connsiteX498" fmla="*/ 2894533 w 9546035"/>
              <a:gd name="connsiteY498" fmla="*/ 1082639 h 4906603"/>
              <a:gd name="connsiteX499" fmla="*/ 3478016 w 9546035"/>
              <a:gd name="connsiteY499" fmla="*/ 716888 h 4906603"/>
              <a:gd name="connsiteX500" fmla="*/ 4057301 w 9546035"/>
              <a:gd name="connsiteY500" fmla="*/ 342729 h 4906603"/>
              <a:gd name="connsiteX501" fmla="*/ 4607202 w 9546035"/>
              <a:gd name="connsiteY501" fmla="*/ 61059 h 4906603"/>
              <a:gd name="connsiteX502" fmla="*/ 4699552 w 9546035"/>
              <a:gd name="connsiteY502" fmla="*/ 31630 h 4906603"/>
              <a:gd name="connsiteX503" fmla="*/ 4611400 w 9546035"/>
              <a:gd name="connsiteY503" fmla="*/ 40039 h 4906603"/>
              <a:gd name="connsiteX504" fmla="*/ 4657574 w 9546035"/>
              <a:gd name="connsiteY504" fmla="*/ 19018 h 4906603"/>
              <a:gd name="connsiteX505" fmla="*/ 4814464 w 9546035"/>
              <a:gd name="connsiteY505" fmla="*/ 100 h 490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9546035" h="4906603">
                <a:moveTo>
                  <a:pt x="270006" y="2884208"/>
                </a:moveTo>
                <a:lnTo>
                  <a:pt x="145029" y="2928211"/>
                </a:lnTo>
                <a:cubicBezTo>
                  <a:pt x="140831" y="2928211"/>
                  <a:pt x="65272" y="2966047"/>
                  <a:pt x="52679" y="2953435"/>
                </a:cubicBezTo>
                <a:cubicBezTo>
                  <a:pt x="48481" y="2949231"/>
                  <a:pt x="153424" y="2911395"/>
                  <a:pt x="119842" y="2928211"/>
                </a:cubicBezTo>
                <a:cubicBezTo>
                  <a:pt x="153424" y="2915599"/>
                  <a:pt x="199599" y="2904038"/>
                  <a:pt x="242101" y="2892477"/>
                </a:cubicBezTo>
                <a:close/>
                <a:moveTo>
                  <a:pt x="306250" y="2872709"/>
                </a:moveTo>
                <a:lnTo>
                  <a:pt x="301066" y="2875004"/>
                </a:lnTo>
                <a:lnTo>
                  <a:pt x="270006" y="2884208"/>
                </a:lnTo>
                <a:lnTo>
                  <a:pt x="279356" y="2880916"/>
                </a:lnTo>
                <a:close/>
                <a:moveTo>
                  <a:pt x="4814464" y="100"/>
                </a:moveTo>
                <a:cubicBezTo>
                  <a:pt x="4873757" y="1151"/>
                  <a:pt x="4928327" y="10610"/>
                  <a:pt x="4943019" y="31630"/>
                </a:cubicBezTo>
                <a:cubicBezTo>
                  <a:pt x="4913635" y="40039"/>
                  <a:pt x="4896844" y="2202"/>
                  <a:pt x="4875856" y="19018"/>
                </a:cubicBezTo>
                <a:cubicBezTo>
                  <a:pt x="4854867" y="31630"/>
                  <a:pt x="4959810" y="52651"/>
                  <a:pt x="4951415" y="48447"/>
                </a:cubicBezTo>
                <a:cubicBezTo>
                  <a:pt x="4955612" y="52651"/>
                  <a:pt x="4955612" y="77875"/>
                  <a:pt x="4959810" y="82079"/>
                </a:cubicBezTo>
                <a:cubicBezTo>
                  <a:pt x="4980799" y="107303"/>
                  <a:pt x="5001787" y="98895"/>
                  <a:pt x="5022776" y="124119"/>
                </a:cubicBezTo>
                <a:cubicBezTo>
                  <a:pt x="5047962" y="157752"/>
                  <a:pt x="5056358" y="182976"/>
                  <a:pt x="5077346" y="216608"/>
                </a:cubicBezTo>
                <a:cubicBezTo>
                  <a:pt x="5089939" y="237628"/>
                  <a:pt x="5110928" y="250240"/>
                  <a:pt x="5119323" y="267057"/>
                </a:cubicBezTo>
                <a:cubicBezTo>
                  <a:pt x="5127719" y="279669"/>
                  <a:pt x="5127719" y="296485"/>
                  <a:pt x="5136114" y="309097"/>
                </a:cubicBezTo>
                <a:cubicBezTo>
                  <a:pt x="5152905" y="330117"/>
                  <a:pt x="5165498" y="325913"/>
                  <a:pt x="5169696" y="342729"/>
                </a:cubicBezTo>
                <a:cubicBezTo>
                  <a:pt x="5169696" y="342729"/>
                  <a:pt x="5140312" y="325913"/>
                  <a:pt x="5136114" y="330117"/>
                </a:cubicBezTo>
                <a:cubicBezTo>
                  <a:pt x="5123521" y="342729"/>
                  <a:pt x="5203278" y="401586"/>
                  <a:pt x="5203278" y="401586"/>
                </a:cubicBezTo>
                <a:cubicBezTo>
                  <a:pt x="5220069" y="426810"/>
                  <a:pt x="5190685" y="414198"/>
                  <a:pt x="5211673" y="435218"/>
                </a:cubicBezTo>
                <a:cubicBezTo>
                  <a:pt x="5228464" y="452034"/>
                  <a:pt x="5249453" y="447830"/>
                  <a:pt x="5262046" y="468850"/>
                </a:cubicBezTo>
                <a:cubicBezTo>
                  <a:pt x="5270441" y="485666"/>
                  <a:pt x="5257848" y="515095"/>
                  <a:pt x="5262046" y="527707"/>
                </a:cubicBezTo>
                <a:cubicBezTo>
                  <a:pt x="5266243" y="540319"/>
                  <a:pt x="5274639" y="548727"/>
                  <a:pt x="5291430" y="561339"/>
                </a:cubicBezTo>
                <a:cubicBezTo>
                  <a:pt x="5316616" y="586563"/>
                  <a:pt x="5320814" y="599175"/>
                  <a:pt x="5337605" y="632808"/>
                </a:cubicBezTo>
                <a:cubicBezTo>
                  <a:pt x="5350198" y="653828"/>
                  <a:pt x="5371186" y="666440"/>
                  <a:pt x="5379582" y="683256"/>
                </a:cubicBezTo>
                <a:cubicBezTo>
                  <a:pt x="5392175" y="700072"/>
                  <a:pt x="5387977" y="721092"/>
                  <a:pt x="5396373" y="733704"/>
                </a:cubicBezTo>
                <a:cubicBezTo>
                  <a:pt x="5400570" y="737909"/>
                  <a:pt x="5425757" y="746317"/>
                  <a:pt x="5429954" y="754725"/>
                </a:cubicBezTo>
                <a:cubicBezTo>
                  <a:pt x="5438350" y="767337"/>
                  <a:pt x="5429954" y="784153"/>
                  <a:pt x="5438350" y="800969"/>
                </a:cubicBezTo>
                <a:cubicBezTo>
                  <a:pt x="5446745" y="821989"/>
                  <a:pt x="5476129" y="834601"/>
                  <a:pt x="5492920" y="859826"/>
                </a:cubicBezTo>
                <a:cubicBezTo>
                  <a:pt x="5497118" y="864030"/>
                  <a:pt x="5492920" y="880846"/>
                  <a:pt x="5492920" y="885050"/>
                </a:cubicBezTo>
                <a:cubicBezTo>
                  <a:pt x="5505513" y="914478"/>
                  <a:pt x="5534897" y="931294"/>
                  <a:pt x="5551688" y="956518"/>
                </a:cubicBezTo>
                <a:cubicBezTo>
                  <a:pt x="5564281" y="981743"/>
                  <a:pt x="5560083" y="1006967"/>
                  <a:pt x="5572677" y="1019579"/>
                </a:cubicBezTo>
                <a:cubicBezTo>
                  <a:pt x="5576874" y="1027987"/>
                  <a:pt x="5610456" y="1036395"/>
                  <a:pt x="5614654" y="1040599"/>
                </a:cubicBezTo>
                <a:cubicBezTo>
                  <a:pt x="5618851" y="1053211"/>
                  <a:pt x="5610456" y="1074231"/>
                  <a:pt x="5614654" y="1082639"/>
                </a:cubicBezTo>
                <a:cubicBezTo>
                  <a:pt x="5618851" y="1099456"/>
                  <a:pt x="5627247" y="1091048"/>
                  <a:pt x="5635642" y="1099456"/>
                </a:cubicBezTo>
                <a:cubicBezTo>
                  <a:pt x="5639840" y="1103660"/>
                  <a:pt x="5635642" y="1120476"/>
                  <a:pt x="5644038" y="1128884"/>
                </a:cubicBezTo>
                <a:cubicBezTo>
                  <a:pt x="5652433" y="1137292"/>
                  <a:pt x="5669224" y="1137292"/>
                  <a:pt x="5677620" y="1149904"/>
                </a:cubicBezTo>
                <a:cubicBezTo>
                  <a:pt x="5681817" y="1154108"/>
                  <a:pt x="5681817" y="1170924"/>
                  <a:pt x="5690213" y="1183536"/>
                </a:cubicBezTo>
                <a:cubicBezTo>
                  <a:pt x="5715399" y="1221373"/>
                  <a:pt x="5727992" y="1217169"/>
                  <a:pt x="5740585" y="1246597"/>
                </a:cubicBezTo>
                <a:cubicBezTo>
                  <a:pt x="5744783" y="1259209"/>
                  <a:pt x="5757376" y="1263413"/>
                  <a:pt x="5761574" y="1267617"/>
                </a:cubicBezTo>
                <a:cubicBezTo>
                  <a:pt x="5774167" y="1292841"/>
                  <a:pt x="5769969" y="1326474"/>
                  <a:pt x="5774167" y="1339086"/>
                </a:cubicBezTo>
                <a:cubicBezTo>
                  <a:pt x="5778365" y="1343290"/>
                  <a:pt x="5786760" y="1326474"/>
                  <a:pt x="5782562" y="1318065"/>
                </a:cubicBezTo>
                <a:cubicBezTo>
                  <a:pt x="5790958" y="1330678"/>
                  <a:pt x="5782562" y="1343290"/>
                  <a:pt x="5790958" y="1360106"/>
                </a:cubicBezTo>
                <a:cubicBezTo>
                  <a:pt x="5799353" y="1381126"/>
                  <a:pt x="5832935" y="1385330"/>
                  <a:pt x="5853924" y="1410554"/>
                </a:cubicBezTo>
                <a:cubicBezTo>
                  <a:pt x="5862319" y="1418962"/>
                  <a:pt x="5862319" y="1444186"/>
                  <a:pt x="5874912" y="1456799"/>
                </a:cubicBezTo>
                <a:cubicBezTo>
                  <a:pt x="5887505" y="1473615"/>
                  <a:pt x="5904296" y="1490431"/>
                  <a:pt x="5908494" y="1503043"/>
                </a:cubicBezTo>
                <a:cubicBezTo>
                  <a:pt x="5916889" y="1515655"/>
                  <a:pt x="5908494" y="1528267"/>
                  <a:pt x="5916889" y="1545083"/>
                </a:cubicBezTo>
                <a:cubicBezTo>
                  <a:pt x="5921087" y="1553491"/>
                  <a:pt x="5937878" y="1553491"/>
                  <a:pt x="5946273" y="1566103"/>
                </a:cubicBezTo>
                <a:cubicBezTo>
                  <a:pt x="5958867" y="1582920"/>
                  <a:pt x="5946273" y="1599736"/>
                  <a:pt x="5950471" y="1608144"/>
                </a:cubicBezTo>
                <a:cubicBezTo>
                  <a:pt x="5950471" y="1608144"/>
                  <a:pt x="5971460" y="1582920"/>
                  <a:pt x="5979855" y="1608144"/>
                </a:cubicBezTo>
                <a:cubicBezTo>
                  <a:pt x="5984053" y="1616552"/>
                  <a:pt x="5975657" y="1629164"/>
                  <a:pt x="5979855" y="1633368"/>
                </a:cubicBezTo>
                <a:cubicBezTo>
                  <a:pt x="5988251" y="1650184"/>
                  <a:pt x="6009239" y="1650184"/>
                  <a:pt x="6013437" y="1662796"/>
                </a:cubicBezTo>
                <a:cubicBezTo>
                  <a:pt x="6026030" y="1688021"/>
                  <a:pt x="6021832" y="1725857"/>
                  <a:pt x="6038623" y="1742673"/>
                </a:cubicBezTo>
                <a:cubicBezTo>
                  <a:pt x="6047019" y="1751081"/>
                  <a:pt x="6093193" y="1751081"/>
                  <a:pt x="6101589" y="1763693"/>
                </a:cubicBezTo>
                <a:cubicBezTo>
                  <a:pt x="6101589" y="1763693"/>
                  <a:pt x="6101589" y="1889814"/>
                  <a:pt x="6101589" y="1898222"/>
                </a:cubicBezTo>
                <a:cubicBezTo>
                  <a:pt x="6101589" y="1898222"/>
                  <a:pt x="6084798" y="1919243"/>
                  <a:pt x="6093193" y="1923447"/>
                </a:cubicBezTo>
                <a:cubicBezTo>
                  <a:pt x="6097391" y="1927651"/>
                  <a:pt x="6109984" y="1902426"/>
                  <a:pt x="6105787" y="1889814"/>
                </a:cubicBezTo>
                <a:cubicBezTo>
                  <a:pt x="6118380" y="1999119"/>
                  <a:pt x="6021832" y="2100016"/>
                  <a:pt x="6000844" y="2184097"/>
                </a:cubicBezTo>
                <a:cubicBezTo>
                  <a:pt x="5971460" y="2192505"/>
                  <a:pt x="6000844" y="2221933"/>
                  <a:pt x="6000844" y="2184097"/>
                </a:cubicBezTo>
                <a:cubicBezTo>
                  <a:pt x="6009239" y="2184097"/>
                  <a:pt x="6009239" y="2179893"/>
                  <a:pt x="6013437" y="2179893"/>
                </a:cubicBezTo>
                <a:cubicBezTo>
                  <a:pt x="5975657" y="2268178"/>
                  <a:pt x="5925285" y="2352258"/>
                  <a:pt x="5883308" y="2440543"/>
                </a:cubicBezTo>
                <a:cubicBezTo>
                  <a:pt x="5862319" y="2440543"/>
                  <a:pt x="5887505" y="2469971"/>
                  <a:pt x="5883308" y="2440543"/>
                </a:cubicBezTo>
                <a:cubicBezTo>
                  <a:pt x="5904296" y="2423727"/>
                  <a:pt x="5908494" y="2394299"/>
                  <a:pt x="5929483" y="2377482"/>
                </a:cubicBezTo>
                <a:cubicBezTo>
                  <a:pt x="5946273" y="2406911"/>
                  <a:pt x="5879110" y="2440543"/>
                  <a:pt x="5887505" y="2465767"/>
                </a:cubicBezTo>
                <a:cubicBezTo>
                  <a:pt x="5895901" y="2490991"/>
                  <a:pt x="5908494" y="2453155"/>
                  <a:pt x="5937878" y="2444747"/>
                </a:cubicBezTo>
                <a:cubicBezTo>
                  <a:pt x="5937878" y="2444747"/>
                  <a:pt x="5937878" y="2465767"/>
                  <a:pt x="5937878" y="2465767"/>
                </a:cubicBezTo>
                <a:cubicBezTo>
                  <a:pt x="5946273" y="2478379"/>
                  <a:pt x="5975657" y="2448951"/>
                  <a:pt x="5988251" y="2444747"/>
                </a:cubicBezTo>
                <a:cubicBezTo>
                  <a:pt x="5992448" y="2444747"/>
                  <a:pt x="6000844" y="2453155"/>
                  <a:pt x="6009239" y="2453155"/>
                </a:cubicBezTo>
                <a:cubicBezTo>
                  <a:pt x="6021832" y="2453155"/>
                  <a:pt x="6038623" y="2453155"/>
                  <a:pt x="6051216" y="2453155"/>
                </a:cubicBezTo>
                <a:cubicBezTo>
                  <a:pt x="6130973" y="2444747"/>
                  <a:pt x="6202334" y="2427931"/>
                  <a:pt x="6282091" y="2411115"/>
                </a:cubicBezTo>
                <a:cubicBezTo>
                  <a:pt x="6479383" y="2373278"/>
                  <a:pt x="6693467" y="2339646"/>
                  <a:pt x="6894957" y="2306014"/>
                </a:cubicBezTo>
                <a:cubicBezTo>
                  <a:pt x="6999900" y="2289198"/>
                  <a:pt x="7113239" y="2280790"/>
                  <a:pt x="7205588" y="2255565"/>
                </a:cubicBezTo>
                <a:cubicBezTo>
                  <a:pt x="7239170" y="2247157"/>
                  <a:pt x="7268554" y="2221933"/>
                  <a:pt x="7306334" y="2213525"/>
                </a:cubicBezTo>
                <a:cubicBezTo>
                  <a:pt x="7398683" y="2188301"/>
                  <a:pt x="7524615" y="2188301"/>
                  <a:pt x="7642151" y="2171485"/>
                </a:cubicBezTo>
                <a:cubicBezTo>
                  <a:pt x="7843641" y="2146260"/>
                  <a:pt x="8057725" y="2125240"/>
                  <a:pt x="8255018" y="2108424"/>
                </a:cubicBezTo>
                <a:cubicBezTo>
                  <a:pt x="8355763" y="2100016"/>
                  <a:pt x="8435519" y="2083200"/>
                  <a:pt x="8494287" y="2121036"/>
                </a:cubicBezTo>
                <a:cubicBezTo>
                  <a:pt x="8523671" y="2142056"/>
                  <a:pt x="8511078" y="2116832"/>
                  <a:pt x="8532067" y="2150465"/>
                </a:cubicBezTo>
                <a:cubicBezTo>
                  <a:pt x="8544660" y="2171485"/>
                  <a:pt x="8565649" y="2188301"/>
                  <a:pt x="8578242" y="2200913"/>
                </a:cubicBezTo>
                <a:cubicBezTo>
                  <a:pt x="8595033" y="2209321"/>
                  <a:pt x="8603428" y="2200913"/>
                  <a:pt x="8607626" y="2205117"/>
                </a:cubicBezTo>
                <a:cubicBezTo>
                  <a:pt x="8616021" y="2213525"/>
                  <a:pt x="8599230" y="2226137"/>
                  <a:pt x="8603428" y="2234545"/>
                </a:cubicBezTo>
                <a:cubicBezTo>
                  <a:pt x="8607626" y="2251361"/>
                  <a:pt x="8616021" y="2238749"/>
                  <a:pt x="8628614" y="2247157"/>
                </a:cubicBezTo>
                <a:cubicBezTo>
                  <a:pt x="8632812" y="2251361"/>
                  <a:pt x="8649603" y="2276586"/>
                  <a:pt x="8653801" y="2272382"/>
                </a:cubicBezTo>
                <a:cubicBezTo>
                  <a:pt x="8662196" y="2297606"/>
                  <a:pt x="8624417" y="2280790"/>
                  <a:pt x="8628614" y="2297606"/>
                </a:cubicBezTo>
                <a:cubicBezTo>
                  <a:pt x="8637010" y="2318626"/>
                  <a:pt x="8674789" y="2310218"/>
                  <a:pt x="8678987" y="2327034"/>
                </a:cubicBezTo>
                <a:cubicBezTo>
                  <a:pt x="8683185" y="2348054"/>
                  <a:pt x="8657998" y="2369074"/>
                  <a:pt x="8657998" y="2369074"/>
                </a:cubicBezTo>
                <a:cubicBezTo>
                  <a:pt x="8670592" y="2381686"/>
                  <a:pt x="8712569" y="2356462"/>
                  <a:pt x="8712569" y="2360666"/>
                </a:cubicBezTo>
                <a:cubicBezTo>
                  <a:pt x="8712569" y="2394299"/>
                  <a:pt x="8666394" y="2373278"/>
                  <a:pt x="8657998" y="2390095"/>
                </a:cubicBezTo>
                <a:cubicBezTo>
                  <a:pt x="8657998" y="2394299"/>
                  <a:pt x="8695778" y="2444747"/>
                  <a:pt x="8687382" y="2440543"/>
                </a:cubicBezTo>
                <a:cubicBezTo>
                  <a:pt x="8704173" y="2448951"/>
                  <a:pt x="8716766" y="2427931"/>
                  <a:pt x="8729360" y="2444747"/>
                </a:cubicBezTo>
                <a:cubicBezTo>
                  <a:pt x="8737755" y="2461563"/>
                  <a:pt x="8720964" y="2486787"/>
                  <a:pt x="8716766" y="2486787"/>
                </a:cubicBezTo>
                <a:cubicBezTo>
                  <a:pt x="8729360" y="2486787"/>
                  <a:pt x="8779732" y="2490991"/>
                  <a:pt x="8771337" y="2482583"/>
                </a:cubicBezTo>
                <a:cubicBezTo>
                  <a:pt x="8792325" y="2503604"/>
                  <a:pt x="8762941" y="2507808"/>
                  <a:pt x="8762941" y="2524624"/>
                </a:cubicBezTo>
                <a:cubicBezTo>
                  <a:pt x="8767139" y="2541440"/>
                  <a:pt x="8792325" y="2549848"/>
                  <a:pt x="8800721" y="2566664"/>
                </a:cubicBezTo>
                <a:cubicBezTo>
                  <a:pt x="8804918" y="2579276"/>
                  <a:pt x="8792325" y="2591888"/>
                  <a:pt x="8792325" y="2596092"/>
                </a:cubicBezTo>
                <a:cubicBezTo>
                  <a:pt x="8800721" y="2621317"/>
                  <a:pt x="8825907" y="2608704"/>
                  <a:pt x="8783930" y="2629725"/>
                </a:cubicBezTo>
                <a:cubicBezTo>
                  <a:pt x="8662196" y="2696989"/>
                  <a:pt x="8930850" y="2612908"/>
                  <a:pt x="8905664" y="2701193"/>
                </a:cubicBezTo>
                <a:cubicBezTo>
                  <a:pt x="8951838" y="2696989"/>
                  <a:pt x="8888873" y="2768458"/>
                  <a:pt x="8888873" y="2772662"/>
                </a:cubicBezTo>
                <a:cubicBezTo>
                  <a:pt x="8922454" y="2806294"/>
                  <a:pt x="8939245" y="2734825"/>
                  <a:pt x="8947641" y="2772662"/>
                </a:cubicBezTo>
                <a:cubicBezTo>
                  <a:pt x="8960234" y="2839926"/>
                  <a:pt x="8834302" y="2835722"/>
                  <a:pt x="8834302" y="2860947"/>
                </a:cubicBezTo>
                <a:cubicBezTo>
                  <a:pt x="8834302" y="2890375"/>
                  <a:pt x="8876280" y="2865151"/>
                  <a:pt x="8897268" y="2877763"/>
                </a:cubicBezTo>
                <a:cubicBezTo>
                  <a:pt x="8897268" y="2877763"/>
                  <a:pt x="8888873" y="2898783"/>
                  <a:pt x="8888873" y="2898783"/>
                </a:cubicBezTo>
                <a:cubicBezTo>
                  <a:pt x="8905664" y="2898783"/>
                  <a:pt x="8981222" y="2873559"/>
                  <a:pt x="8989618" y="2869355"/>
                </a:cubicBezTo>
                <a:cubicBezTo>
                  <a:pt x="9086165" y="2835722"/>
                  <a:pt x="8960234" y="2936619"/>
                  <a:pt x="8960234" y="2932415"/>
                </a:cubicBezTo>
                <a:cubicBezTo>
                  <a:pt x="8968629" y="2949231"/>
                  <a:pt x="9052584" y="2915599"/>
                  <a:pt x="9065177" y="2953435"/>
                </a:cubicBezTo>
                <a:cubicBezTo>
                  <a:pt x="9077770" y="2978660"/>
                  <a:pt x="8993816" y="3037516"/>
                  <a:pt x="9052584" y="3016496"/>
                </a:cubicBezTo>
                <a:cubicBezTo>
                  <a:pt x="9086165" y="3008088"/>
                  <a:pt x="9069375" y="3016496"/>
                  <a:pt x="9081968" y="3037516"/>
                </a:cubicBezTo>
                <a:cubicBezTo>
                  <a:pt x="9086165" y="3050128"/>
                  <a:pt x="9136538" y="3062740"/>
                  <a:pt x="9128143" y="3054332"/>
                </a:cubicBezTo>
                <a:cubicBezTo>
                  <a:pt x="9132340" y="3054332"/>
                  <a:pt x="9136538" y="3066944"/>
                  <a:pt x="9136538" y="3066944"/>
                </a:cubicBezTo>
                <a:cubicBezTo>
                  <a:pt x="9153329" y="3130005"/>
                  <a:pt x="9153329" y="3054332"/>
                  <a:pt x="9178515" y="3083760"/>
                </a:cubicBezTo>
                <a:cubicBezTo>
                  <a:pt x="9186911" y="3092169"/>
                  <a:pt x="9161724" y="3108985"/>
                  <a:pt x="9178515" y="3130005"/>
                </a:cubicBezTo>
                <a:cubicBezTo>
                  <a:pt x="9191108" y="3142617"/>
                  <a:pt x="9199504" y="3121597"/>
                  <a:pt x="9207899" y="3130005"/>
                </a:cubicBezTo>
                <a:cubicBezTo>
                  <a:pt x="9203702" y="3130005"/>
                  <a:pt x="9212097" y="3172045"/>
                  <a:pt x="9216295" y="3159433"/>
                </a:cubicBezTo>
                <a:cubicBezTo>
                  <a:pt x="9203702" y="3193065"/>
                  <a:pt x="9136538" y="3201473"/>
                  <a:pt x="9115549" y="3214086"/>
                </a:cubicBezTo>
                <a:cubicBezTo>
                  <a:pt x="9090363" y="3230902"/>
                  <a:pt x="9073572" y="3256126"/>
                  <a:pt x="9044188" y="3272942"/>
                </a:cubicBezTo>
                <a:cubicBezTo>
                  <a:pt x="8989618" y="3302370"/>
                  <a:pt x="8901466" y="3310778"/>
                  <a:pt x="8813314" y="3323390"/>
                </a:cubicBezTo>
                <a:cubicBezTo>
                  <a:pt x="8729360" y="3336003"/>
                  <a:pt x="8641207" y="3344411"/>
                  <a:pt x="8557253" y="3357023"/>
                </a:cubicBezTo>
                <a:cubicBezTo>
                  <a:pt x="8234029" y="3403267"/>
                  <a:pt x="7919200" y="3453716"/>
                  <a:pt x="7637953" y="3504164"/>
                </a:cubicBezTo>
                <a:cubicBezTo>
                  <a:pt x="7302136" y="3563021"/>
                  <a:pt x="6932737" y="3626081"/>
                  <a:pt x="6605315" y="3680734"/>
                </a:cubicBezTo>
                <a:cubicBezTo>
                  <a:pt x="6571733" y="3689142"/>
                  <a:pt x="6617908" y="3680734"/>
                  <a:pt x="6559140" y="3689142"/>
                </a:cubicBezTo>
                <a:cubicBezTo>
                  <a:pt x="6462593" y="3705958"/>
                  <a:pt x="6559140" y="3697550"/>
                  <a:pt x="6584326" y="3697550"/>
                </a:cubicBezTo>
                <a:cubicBezTo>
                  <a:pt x="6769026" y="3676529"/>
                  <a:pt x="7029284" y="3621877"/>
                  <a:pt x="7155216" y="3596653"/>
                </a:cubicBezTo>
                <a:cubicBezTo>
                  <a:pt x="7411277" y="3546204"/>
                  <a:pt x="7608569" y="3520980"/>
                  <a:pt x="7814257" y="3491552"/>
                </a:cubicBezTo>
                <a:cubicBezTo>
                  <a:pt x="8007352" y="3462124"/>
                  <a:pt x="8238227" y="3428491"/>
                  <a:pt x="8473299" y="3390655"/>
                </a:cubicBezTo>
                <a:cubicBezTo>
                  <a:pt x="8624417" y="3369635"/>
                  <a:pt x="8821709" y="3348615"/>
                  <a:pt x="8968629" y="3314982"/>
                </a:cubicBezTo>
                <a:cubicBezTo>
                  <a:pt x="9010607" y="3302370"/>
                  <a:pt x="9128143" y="3260330"/>
                  <a:pt x="9102956" y="3281350"/>
                </a:cubicBezTo>
                <a:cubicBezTo>
                  <a:pt x="9060979" y="3310778"/>
                  <a:pt x="9132340" y="3277146"/>
                  <a:pt x="9128143" y="3281350"/>
                </a:cubicBezTo>
                <a:cubicBezTo>
                  <a:pt x="9157527" y="3268738"/>
                  <a:pt x="9237283" y="3218290"/>
                  <a:pt x="9262470" y="3230902"/>
                </a:cubicBezTo>
                <a:cubicBezTo>
                  <a:pt x="9291854" y="3239310"/>
                  <a:pt x="9245679" y="3251922"/>
                  <a:pt x="9270865" y="3272942"/>
                </a:cubicBezTo>
                <a:cubicBezTo>
                  <a:pt x="9275063" y="3277146"/>
                  <a:pt x="9296051" y="3260330"/>
                  <a:pt x="9300249" y="3264534"/>
                </a:cubicBezTo>
                <a:cubicBezTo>
                  <a:pt x="9312842" y="3289758"/>
                  <a:pt x="9275063" y="3268738"/>
                  <a:pt x="9283458" y="3293962"/>
                </a:cubicBezTo>
                <a:cubicBezTo>
                  <a:pt x="9287656" y="3298166"/>
                  <a:pt x="9304447" y="3306574"/>
                  <a:pt x="9304447" y="3293962"/>
                </a:cubicBezTo>
                <a:cubicBezTo>
                  <a:pt x="9304447" y="3306574"/>
                  <a:pt x="9308644" y="3306574"/>
                  <a:pt x="9300249" y="3323390"/>
                </a:cubicBezTo>
                <a:cubicBezTo>
                  <a:pt x="9254074" y="3394859"/>
                  <a:pt x="9308644" y="3327595"/>
                  <a:pt x="9342226" y="3344411"/>
                </a:cubicBezTo>
                <a:cubicBezTo>
                  <a:pt x="9346424" y="3344411"/>
                  <a:pt x="9333831" y="3365431"/>
                  <a:pt x="9333831" y="3369635"/>
                </a:cubicBezTo>
                <a:cubicBezTo>
                  <a:pt x="9338028" y="3386451"/>
                  <a:pt x="9363215" y="3394859"/>
                  <a:pt x="9375808" y="3407471"/>
                </a:cubicBezTo>
                <a:cubicBezTo>
                  <a:pt x="9384203" y="3411675"/>
                  <a:pt x="9384203" y="3428491"/>
                  <a:pt x="9392599" y="3432695"/>
                </a:cubicBezTo>
                <a:cubicBezTo>
                  <a:pt x="9400994" y="3445308"/>
                  <a:pt x="9421983" y="3457920"/>
                  <a:pt x="9434576" y="3483144"/>
                </a:cubicBezTo>
                <a:cubicBezTo>
                  <a:pt x="9430378" y="3478940"/>
                  <a:pt x="9409390" y="3487348"/>
                  <a:pt x="9413587" y="3499960"/>
                </a:cubicBezTo>
                <a:cubicBezTo>
                  <a:pt x="9417785" y="3516776"/>
                  <a:pt x="9438774" y="3504164"/>
                  <a:pt x="9455565" y="3533592"/>
                </a:cubicBezTo>
                <a:cubicBezTo>
                  <a:pt x="9468158" y="3554612"/>
                  <a:pt x="9459762" y="3567225"/>
                  <a:pt x="9459762" y="3567225"/>
                </a:cubicBezTo>
                <a:cubicBezTo>
                  <a:pt x="9459762" y="3567225"/>
                  <a:pt x="9463960" y="3567225"/>
                  <a:pt x="9476553" y="3563021"/>
                </a:cubicBezTo>
                <a:cubicBezTo>
                  <a:pt x="9531123" y="3542000"/>
                  <a:pt x="9468158" y="3613469"/>
                  <a:pt x="9468158" y="3617673"/>
                </a:cubicBezTo>
                <a:cubicBezTo>
                  <a:pt x="9468158" y="3617673"/>
                  <a:pt x="9522728" y="3630285"/>
                  <a:pt x="9518530" y="3626081"/>
                </a:cubicBezTo>
                <a:cubicBezTo>
                  <a:pt x="9526926" y="3630285"/>
                  <a:pt x="9518530" y="3642897"/>
                  <a:pt x="9522728" y="3651305"/>
                </a:cubicBezTo>
                <a:cubicBezTo>
                  <a:pt x="9526926" y="3659713"/>
                  <a:pt x="9547914" y="3672325"/>
                  <a:pt x="9543717" y="3668121"/>
                </a:cubicBezTo>
                <a:cubicBezTo>
                  <a:pt x="9552112" y="3684938"/>
                  <a:pt x="9535321" y="3668121"/>
                  <a:pt x="9531123" y="3697550"/>
                </a:cubicBezTo>
                <a:cubicBezTo>
                  <a:pt x="9531123" y="3710162"/>
                  <a:pt x="9547914" y="3731182"/>
                  <a:pt x="9543717" y="3739590"/>
                </a:cubicBezTo>
                <a:cubicBezTo>
                  <a:pt x="9543717" y="3735386"/>
                  <a:pt x="9526926" y="3773222"/>
                  <a:pt x="9531123" y="3773222"/>
                </a:cubicBezTo>
                <a:cubicBezTo>
                  <a:pt x="9518530" y="3785834"/>
                  <a:pt x="9489146" y="3781630"/>
                  <a:pt x="9476553" y="3785834"/>
                </a:cubicBezTo>
                <a:cubicBezTo>
                  <a:pt x="9459762" y="3794243"/>
                  <a:pt x="9392599" y="3832079"/>
                  <a:pt x="9375808" y="3827875"/>
                </a:cubicBezTo>
                <a:cubicBezTo>
                  <a:pt x="9375808" y="3827875"/>
                  <a:pt x="9325435" y="3794243"/>
                  <a:pt x="9325435" y="3802651"/>
                </a:cubicBezTo>
                <a:cubicBezTo>
                  <a:pt x="9321238" y="3790038"/>
                  <a:pt x="9342226" y="3781630"/>
                  <a:pt x="9333831" y="3773222"/>
                </a:cubicBezTo>
                <a:cubicBezTo>
                  <a:pt x="9329633" y="3764814"/>
                  <a:pt x="9312842" y="3764814"/>
                  <a:pt x="9308644" y="3769018"/>
                </a:cubicBezTo>
                <a:cubicBezTo>
                  <a:pt x="9308644" y="3756406"/>
                  <a:pt x="9308644" y="3731182"/>
                  <a:pt x="9312842" y="3731182"/>
                </a:cubicBezTo>
                <a:cubicBezTo>
                  <a:pt x="9296051" y="3722774"/>
                  <a:pt x="9199504" y="3773222"/>
                  <a:pt x="9186911" y="3760610"/>
                </a:cubicBezTo>
                <a:cubicBezTo>
                  <a:pt x="9170120" y="3739590"/>
                  <a:pt x="9275063" y="3680734"/>
                  <a:pt x="9270865" y="3680734"/>
                </a:cubicBezTo>
                <a:cubicBezTo>
                  <a:pt x="9300249" y="3689142"/>
                  <a:pt x="9270865" y="3659713"/>
                  <a:pt x="9270865" y="3680734"/>
                </a:cubicBezTo>
                <a:cubicBezTo>
                  <a:pt x="9203702" y="3697550"/>
                  <a:pt x="9258272" y="3680734"/>
                  <a:pt x="9199504" y="3697550"/>
                </a:cubicBezTo>
                <a:cubicBezTo>
                  <a:pt x="9157527" y="3705958"/>
                  <a:pt x="9102956" y="3718570"/>
                  <a:pt x="9157527" y="3697550"/>
                </a:cubicBezTo>
                <a:cubicBezTo>
                  <a:pt x="9258272" y="3651305"/>
                  <a:pt x="9107154" y="3684938"/>
                  <a:pt x="9094561" y="3680734"/>
                </a:cubicBezTo>
                <a:cubicBezTo>
                  <a:pt x="9069375" y="3668121"/>
                  <a:pt x="9140736" y="3642897"/>
                  <a:pt x="9102956" y="3659713"/>
                </a:cubicBezTo>
                <a:cubicBezTo>
                  <a:pt x="9128143" y="3647101"/>
                  <a:pt x="9216295" y="3651305"/>
                  <a:pt x="9220492" y="3630285"/>
                </a:cubicBezTo>
                <a:cubicBezTo>
                  <a:pt x="9233086" y="3596653"/>
                  <a:pt x="9165922" y="3642897"/>
                  <a:pt x="9157527" y="3638693"/>
                </a:cubicBezTo>
                <a:cubicBezTo>
                  <a:pt x="9140736" y="3630285"/>
                  <a:pt x="9178515" y="3613469"/>
                  <a:pt x="9178515" y="3605061"/>
                </a:cubicBezTo>
                <a:cubicBezTo>
                  <a:pt x="9174318" y="3609265"/>
                  <a:pt x="9123945" y="3592449"/>
                  <a:pt x="9123945" y="3588245"/>
                </a:cubicBezTo>
                <a:cubicBezTo>
                  <a:pt x="9111352" y="3588245"/>
                  <a:pt x="9098759" y="3600857"/>
                  <a:pt x="9086165" y="3596653"/>
                </a:cubicBezTo>
                <a:cubicBezTo>
                  <a:pt x="9081968" y="3596653"/>
                  <a:pt x="9081968" y="3584041"/>
                  <a:pt x="9065177" y="3584041"/>
                </a:cubicBezTo>
                <a:cubicBezTo>
                  <a:pt x="9039991" y="3579837"/>
                  <a:pt x="8989618" y="3579837"/>
                  <a:pt x="8960234" y="3584041"/>
                </a:cubicBezTo>
                <a:cubicBezTo>
                  <a:pt x="8842698" y="3592449"/>
                  <a:pt x="8620219" y="3630285"/>
                  <a:pt x="8523671" y="3647101"/>
                </a:cubicBezTo>
                <a:cubicBezTo>
                  <a:pt x="8477496" y="3655509"/>
                  <a:pt x="8280204" y="3697550"/>
                  <a:pt x="8431322" y="3680734"/>
                </a:cubicBezTo>
                <a:cubicBezTo>
                  <a:pt x="8569846" y="3668121"/>
                  <a:pt x="8464903" y="3689142"/>
                  <a:pt x="8427124" y="3697550"/>
                </a:cubicBezTo>
                <a:cubicBezTo>
                  <a:pt x="8221436" y="3731182"/>
                  <a:pt x="8078714" y="3747998"/>
                  <a:pt x="7889816" y="3781630"/>
                </a:cubicBezTo>
                <a:cubicBezTo>
                  <a:pt x="7864630" y="3785834"/>
                  <a:pt x="7742896" y="3798447"/>
                  <a:pt x="7835246" y="3802651"/>
                </a:cubicBezTo>
                <a:cubicBezTo>
                  <a:pt x="7881421" y="3802651"/>
                  <a:pt x="7877223" y="3811059"/>
                  <a:pt x="7847839" y="3815263"/>
                </a:cubicBezTo>
                <a:cubicBezTo>
                  <a:pt x="7776478" y="3832079"/>
                  <a:pt x="7705117" y="3836283"/>
                  <a:pt x="7642151" y="3848895"/>
                </a:cubicBezTo>
                <a:cubicBezTo>
                  <a:pt x="7633756" y="3853099"/>
                  <a:pt x="7520417" y="3878323"/>
                  <a:pt x="7587581" y="3878323"/>
                </a:cubicBezTo>
                <a:cubicBezTo>
                  <a:pt x="7671535" y="3878323"/>
                  <a:pt x="7784873" y="3844691"/>
                  <a:pt x="7860432" y="3827875"/>
                </a:cubicBezTo>
                <a:cubicBezTo>
                  <a:pt x="7877223" y="3827875"/>
                  <a:pt x="7956980" y="3806855"/>
                  <a:pt x="7965375" y="3815263"/>
                </a:cubicBezTo>
                <a:cubicBezTo>
                  <a:pt x="7969573" y="3815263"/>
                  <a:pt x="7906607" y="3832079"/>
                  <a:pt x="7889816" y="3836283"/>
                </a:cubicBezTo>
                <a:cubicBezTo>
                  <a:pt x="7860432" y="3844691"/>
                  <a:pt x="7831048" y="3848895"/>
                  <a:pt x="7805862" y="3857303"/>
                </a:cubicBezTo>
                <a:cubicBezTo>
                  <a:pt x="7776478" y="3853099"/>
                  <a:pt x="7801664" y="3878323"/>
                  <a:pt x="7805862" y="3857303"/>
                </a:cubicBezTo>
                <a:cubicBezTo>
                  <a:pt x="7944387" y="3848895"/>
                  <a:pt x="8061923" y="3815263"/>
                  <a:pt x="8208843" y="3806855"/>
                </a:cubicBezTo>
                <a:cubicBezTo>
                  <a:pt x="8112295" y="3840487"/>
                  <a:pt x="8061923" y="3848895"/>
                  <a:pt x="7965375" y="3857303"/>
                </a:cubicBezTo>
                <a:cubicBezTo>
                  <a:pt x="7856235" y="3869915"/>
                  <a:pt x="7583383" y="3924568"/>
                  <a:pt x="7453254" y="3949792"/>
                </a:cubicBezTo>
                <a:cubicBezTo>
                  <a:pt x="7423870" y="3953996"/>
                  <a:pt x="7331520" y="3975016"/>
                  <a:pt x="7402881" y="3970812"/>
                </a:cubicBezTo>
                <a:cubicBezTo>
                  <a:pt x="7465847" y="3966608"/>
                  <a:pt x="7604372" y="3924568"/>
                  <a:pt x="7650546" y="3928772"/>
                </a:cubicBezTo>
                <a:cubicBezTo>
                  <a:pt x="7667337" y="3928772"/>
                  <a:pt x="7654744" y="3941384"/>
                  <a:pt x="7663140" y="3941384"/>
                </a:cubicBezTo>
                <a:cubicBezTo>
                  <a:pt x="7738699" y="3941384"/>
                  <a:pt x="7801664" y="3899343"/>
                  <a:pt x="7856235" y="3916160"/>
                </a:cubicBezTo>
                <a:cubicBezTo>
                  <a:pt x="7856235" y="3916160"/>
                  <a:pt x="7839444" y="3928772"/>
                  <a:pt x="7839444" y="3928772"/>
                </a:cubicBezTo>
                <a:cubicBezTo>
                  <a:pt x="7843641" y="3945588"/>
                  <a:pt x="7881421" y="3928772"/>
                  <a:pt x="7881421" y="3937180"/>
                </a:cubicBezTo>
                <a:cubicBezTo>
                  <a:pt x="7877223" y="3958200"/>
                  <a:pt x="7776478" y="3979220"/>
                  <a:pt x="7726105" y="3991832"/>
                </a:cubicBezTo>
                <a:cubicBezTo>
                  <a:pt x="7587581" y="4025464"/>
                  <a:pt x="7499429" y="4033873"/>
                  <a:pt x="7369299" y="4063301"/>
                </a:cubicBezTo>
                <a:cubicBezTo>
                  <a:pt x="7310531" y="4075913"/>
                  <a:pt x="7209786" y="4084321"/>
                  <a:pt x="7184600" y="4096933"/>
                </a:cubicBezTo>
                <a:cubicBezTo>
                  <a:pt x="7176204" y="4105341"/>
                  <a:pt x="7176204" y="4122157"/>
                  <a:pt x="7172007" y="4126361"/>
                </a:cubicBezTo>
                <a:cubicBezTo>
                  <a:pt x="7125832" y="4143177"/>
                  <a:pt x="7054471" y="4143177"/>
                  <a:pt x="6995703" y="4155790"/>
                </a:cubicBezTo>
                <a:cubicBezTo>
                  <a:pt x="6592722" y="4223054"/>
                  <a:pt x="6189741" y="4290319"/>
                  <a:pt x="5774167" y="4353379"/>
                </a:cubicBezTo>
                <a:cubicBezTo>
                  <a:pt x="5677620" y="4365991"/>
                  <a:pt x="5778365" y="4361787"/>
                  <a:pt x="5803551" y="4357583"/>
                </a:cubicBezTo>
                <a:cubicBezTo>
                  <a:pt x="6235916" y="4311339"/>
                  <a:pt x="6592722" y="4231462"/>
                  <a:pt x="6978912" y="4168402"/>
                </a:cubicBezTo>
                <a:cubicBezTo>
                  <a:pt x="7033482" y="4159994"/>
                  <a:pt x="7113239" y="4155790"/>
                  <a:pt x="7037680" y="4176810"/>
                </a:cubicBezTo>
                <a:cubicBezTo>
                  <a:pt x="6907551" y="4210442"/>
                  <a:pt x="6701862" y="4218850"/>
                  <a:pt x="6613710" y="4244074"/>
                </a:cubicBezTo>
                <a:cubicBezTo>
                  <a:pt x="6605315" y="4248278"/>
                  <a:pt x="6592722" y="4269299"/>
                  <a:pt x="6580129" y="4273503"/>
                </a:cubicBezTo>
                <a:cubicBezTo>
                  <a:pt x="6559140" y="4281911"/>
                  <a:pt x="6508767" y="4281911"/>
                  <a:pt x="6466790" y="4290319"/>
                </a:cubicBezTo>
                <a:cubicBezTo>
                  <a:pt x="6256904" y="4328155"/>
                  <a:pt x="6017635" y="4361787"/>
                  <a:pt x="5816144" y="4395420"/>
                </a:cubicBezTo>
                <a:cubicBezTo>
                  <a:pt x="5786760" y="4399624"/>
                  <a:pt x="5694410" y="4424848"/>
                  <a:pt x="5774167" y="4416440"/>
                </a:cubicBezTo>
                <a:cubicBezTo>
                  <a:pt x="6076403" y="4387012"/>
                  <a:pt x="6374441" y="4332359"/>
                  <a:pt x="6634699" y="4290319"/>
                </a:cubicBezTo>
                <a:cubicBezTo>
                  <a:pt x="6739642" y="4269299"/>
                  <a:pt x="6836189" y="4239870"/>
                  <a:pt x="6924341" y="4231462"/>
                </a:cubicBezTo>
                <a:cubicBezTo>
                  <a:pt x="6974714" y="4227258"/>
                  <a:pt x="7029284" y="4231462"/>
                  <a:pt x="6957923" y="4244074"/>
                </a:cubicBezTo>
                <a:cubicBezTo>
                  <a:pt x="6466790" y="4344971"/>
                  <a:pt x="6017635" y="4399624"/>
                  <a:pt x="5509711" y="4471092"/>
                </a:cubicBezTo>
                <a:cubicBezTo>
                  <a:pt x="5488722" y="4475296"/>
                  <a:pt x="5295627" y="4500521"/>
                  <a:pt x="5295627" y="4513133"/>
                </a:cubicBezTo>
                <a:cubicBezTo>
                  <a:pt x="5299825" y="4534153"/>
                  <a:pt x="5325011" y="4513133"/>
                  <a:pt x="5325011" y="4513133"/>
                </a:cubicBezTo>
                <a:cubicBezTo>
                  <a:pt x="5505513" y="4500521"/>
                  <a:pt x="5627247" y="4479500"/>
                  <a:pt x="5782562" y="4458480"/>
                </a:cubicBezTo>
                <a:cubicBezTo>
                  <a:pt x="5795156" y="4454276"/>
                  <a:pt x="6013437" y="4429052"/>
                  <a:pt x="5925285" y="4441664"/>
                </a:cubicBezTo>
                <a:cubicBezTo>
                  <a:pt x="5765772" y="4471092"/>
                  <a:pt x="5639840" y="4479500"/>
                  <a:pt x="5480327" y="4508929"/>
                </a:cubicBezTo>
                <a:cubicBezTo>
                  <a:pt x="5467734" y="4508929"/>
                  <a:pt x="5375384" y="4534153"/>
                  <a:pt x="5438350" y="4529949"/>
                </a:cubicBezTo>
                <a:cubicBezTo>
                  <a:pt x="5656631" y="4513133"/>
                  <a:pt x="5874912" y="4483704"/>
                  <a:pt x="6101589" y="4458480"/>
                </a:cubicBezTo>
                <a:cubicBezTo>
                  <a:pt x="6256904" y="4437460"/>
                  <a:pt x="6412220" y="4395420"/>
                  <a:pt x="6542349" y="4378604"/>
                </a:cubicBezTo>
                <a:cubicBezTo>
                  <a:pt x="6575931" y="4378604"/>
                  <a:pt x="6680874" y="4378604"/>
                  <a:pt x="6676676" y="4365991"/>
                </a:cubicBezTo>
                <a:cubicBezTo>
                  <a:pt x="6685072" y="4395420"/>
                  <a:pt x="6504570" y="4420644"/>
                  <a:pt x="6521361" y="4416440"/>
                </a:cubicBezTo>
                <a:cubicBezTo>
                  <a:pt x="6353452" y="4445868"/>
                  <a:pt x="6227520" y="4450072"/>
                  <a:pt x="6042821" y="4487909"/>
                </a:cubicBezTo>
                <a:cubicBezTo>
                  <a:pt x="6009239" y="4492113"/>
                  <a:pt x="5979855" y="4508929"/>
                  <a:pt x="5950471" y="4513133"/>
                </a:cubicBezTo>
                <a:cubicBezTo>
                  <a:pt x="5866517" y="4529949"/>
                  <a:pt x="5711201" y="4546765"/>
                  <a:pt x="5635642" y="4555173"/>
                </a:cubicBezTo>
                <a:cubicBezTo>
                  <a:pt x="5576874" y="4563581"/>
                  <a:pt x="5522304" y="4559377"/>
                  <a:pt x="5492920" y="4563581"/>
                </a:cubicBezTo>
                <a:cubicBezTo>
                  <a:pt x="5480327" y="4563581"/>
                  <a:pt x="5459338" y="4580397"/>
                  <a:pt x="5429954" y="4584601"/>
                </a:cubicBezTo>
                <a:cubicBezTo>
                  <a:pt x="5341802" y="4601417"/>
                  <a:pt x="5241057" y="4605622"/>
                  <a:pt x="5354395" y="4605622"/>
                </a:cubicBezTo>
                <a:cubicBezTo>
                  <a:pt x="5589467" y="4601417"/>
                  <a:pt x="5795156" y="4542561"/>
                  <a:pt x="6042821" y="4521541"/>
                </a:cubicBezTo>
                <a:cubicBezTo>
                  <a:pt x="6269498" y="4504725"/>
                  <a:pt x="6449999" y="4462684"/>
                  <a:pt x="6605315" y="4437460"/>
                </a:cubicBezTo>
                <a:cubicBezTo>
                  <a:pt x="6710258" y="4420644"/>
                  <a:pt x="6873969" y="4391216"/>
                  <a:pt x="6987307" y="4374400"/>
                </a:cubicBezTo>
                <a:cubicBezTo>
                  <a:pt x="7050273" y="4361787"/>
                  <a:pt x="7180402" y="4349175"/>
                  <a:pt x="7079657" y="4374400"/>
                </a:cubicBezTo>
                <a:cubicBezTo>
                  <a:pt x="6920144" y="4412236"/>
                  <a:pt x="6811003" y="4412236"/>
                  <a:pt x="6651490" y="4441664"/>
                </a:cubicBezTo>
                <a:cubicBezTo>
                  <a:pt x="6525558" y="4466888"/>
                  <a:pt x="6336661" y="4487909"/>
                  <a:pt x="6198136" y="4521541"/>
                </a:cubicBezTo>
                <a:cubicBezTo>
                  <a:pt x="6109984" y="4542561"/>
                  <a:pt x="6244311" y="4534153"/>
                  <a:pt x="6277893" y="4529949"/>
                </a:cubicBezTo>
                <a:cubicBezTo>
                  <a:pt x="6538151" y="4492113"/>
                  <a:pt x="6764828" y="4437460"/>
                  <a:pt x="7008296" y="4399624"/>
                </a:cubicBezTo>
                <a:cubicBezTo>
                  <a:pt x="7109041" y="4387012"/>
                  <a:pt x="7050273" y="4403828"/>
                  <a:pt x="6999900" y="4416440"/>
                </a:cubicBezTo>
                <a:cubicBezTo>
                  <a:pt x="6920144" y="4433256"/>
                  <a:pt x="6962121" y="4424848"/>
                  <a:pt x="6924341" y="4429052"/>
                </a:cubicBezTo>
                <a:cubicBezTo>
                  <a:pt x="6076403" y="4571989"/>
                  <a:pt x="5094137" y="4702314"/>
                  <a:pt x="4262989" y="4803211"/>
                </a:cubicBezTo>
                <a:cubicBezTo>
                  <a:pt x="4149651" y="4815823"/>
                  <a:pt x="4019522" y="4815823"/>
                  <a:pt x="3931369" y="4824231"/>
                </a:cubicBezTo>
                <a:cubicBezTo>
                  <a:pt x="3910381" y="4828435"/>
                  <a:pt x="3704693" y="4824231"/>
                  <a:pt x="3696297" y="4832639"/>
                </a:cubicBezTo>
                <a:cubicBezTo>
                  <a:pt x="3687902" y="4841048"/>
                  <a:pt x="3734077" y="4849456"/>
                  <a:pt x="3767659" y="4845252"/>
                </a:cubicBezTo>
                <a:cubicBezTo>
                  <a:pt x="3801240" y="4841048"/>
                  <a:pt x="3767659" y="4841048"/>
                  <a:pt x="3801240" y="4836843"/>
                </a:cubicBezTo>
                <a:cubicBezTo>
                  <a:pt x="3985940" y="4828435"/>
                  <a:pt x="4191628" y="4811619"/>
                  <a:pt x="4359537" y="4811619"/>
                </a:cubicBezTo>
                <a:cubicBezTo>
                  <a:pt x="4443491" y="4811619"/>
                  <a:pt x="4309164" y="4828435"/>
                  <a:pt x="4262989" y="4832639"/>
                </a:cubicBezTo>
                <a:cubicBezTo>
                  <a:pt x="4103476" y="4849456"/>
                  <a:pt x="3956556" y="4845252"/>
                  <a:pt x="3809636" y="4853660"/>
                </a:cubicBezTo>
                <a:cubicBezTo>
                  <a:pt x="3738275" y="4857864"/>
                  <a:pt x="3582959" y="4883088"/>
                  <a:pt x="3507400" y="4866272"/>
                </a:cubicBezTo>
                <a:cubicBezTo>
                  <a:pt x="3436039" y="4849456"/>
                  <a:pt x="3545180" y="4899904"/>
                  <a:pt x="3549377" y="4887292"/>
                </a:cubicBezTo>
                <a:cubicBezTo>
                  <a:pt x="3532586" y="4925128"/>
                  <a:pt x="3394062" y="4895700"/>
                  <a:pt x="3381469" y="4895700"/>
                </a:cubicBezTo>
                <a:cubicBezTo>
                  <a:pt x="3284921" y="4883088"/>
                  <a:pt x="3167385" y="4895700"/>
                  <a:pt x="3146396" y="4836843"/>
                </a:cubicBezTo>
                <a:cubicBezTo>
                  <a:pt x="3146396" y="4832639"/>
                  <a:pt x="3154792" y="4773783"/>
                  <a:pt x="3163187" y="4769579"/>
                </a:cubicBezTo>
                <a:cubicBezTo>
                  <a:pt x="3163187" y="4769579"/>
                  <a:pt x="3184176" y="4786395"/>
                  <a:pt x="3184176" y="4782191"/>
                </a:cubicBezTo>
                <a:cubicBezTo>
                  <a:pt x="3184176" y="4756967"/>
                  <a:pt x="3179978" y="4782191"/>
                  <a:pt x="3163187" y="4752763"/>
                </a:cubicBezTo>
                <a:cubicBezTo>
                  <a:pt x="3142199" y="4719130"/>
                  <a:pt x="3158990" y="4693906"/>
                  <a:pt x="3133803" y="4710722"/>
                </a:cubicBezTo>
                <a:cubicBezTo>
                  <a:pt x="3100222" y="4735947"/>
                  <a:pt x="3146396" y="4668682"/>
                  <a:pt x="3146396" y="4664478"/>
                </a:cubicBezTo>
                <a:cubicBezTo>
                  <a:pt x="3150594" y="4639254"/>
                  <a:pt x="3133803" y="4660274"/>
                  <a:pt x="3125408" y="4635050"/>
                </a:cubicBezTo>
                <a:cubicBezTo>
                  <a:pt x="3125408" y="4622438"/>
                  <a:pt x="3138001" y="4609826"/>
                  <a:pt x="3133803" y="4597213"/>
                </a:cubicBezTo>
                <a:cubicBezTo>
                  <a:pt x="3125408" y="4576193"/>
                  <a:pt x="3096024" y="4567785"/>
                  <a:pt x="3091826" y="4550969"/>
                </a:cubicBezTo>
                <a:cubicBezTo>
                  <a:pt x="3083431" y="4517337"/>
                  <a:pt x="3117012" y="4496317"/>
                  <a:pt x="3091826" y="4487909"/>
                </a:cubicBezTo>
                <a:cubicBezTo>
                  <a:pt x="3070838" y="4479500"/>
                  <a:pt x="3087628" y="4550969"/>
                  <a:pt x="3070838" y="4529949"/>
                </a:cubicBezTo>
                <a:cubicBezTo>
                  <a:pt x="3054047" y="4508929"/>
                  <a:pt x="3062442" y="4441664"/>
                  <a:pt x="3054047" y="4387012"/>
                </a:cubicBezTo>
                <a:cubicBezTo>
                  <a:pt x="3054047" y="4378604"/>
                  <a:pt x="3045651" y="4298727"/>
                  <a:pt x="3041454" y="4294523"/>
                </a:cubicBezTo>
                <a:cubicBezTo>
                  <a:pt x="3037256" y="4286115"/>
                  <a:pt x="3003674" y="4290319"/>
                  <a:pt x="2999476" y="4281911"/>
                </a:cubicBezTo>
                <a:cubicBezTo>
                  <a:pt x="2974290" y="4248278"/>
                  <a:pt x="2991081" y="4096933"/>
                  <a:pt x="2986883" y="4071709"/>
                </a:cubicBezTo>
                <a:cubicBezTo>
                  <a:pt x="2982685" y="4054893"/>
                  <a:pt x="2953301" y="4025464"/>
                  <a:pt x="2944906" y="4025464"/>
                </a:cubicBezTo>
                <a:cubicBezTo>
                  <a:pt x="2944906" y="4012852"/>
                  <a:pt x="2944906" y="4000240"/>
                  <a:pt x="2944906" y="3983424"/>
                </a:cubicBezTo>
                <a:cubicBezTo>
                  <a:pt x="2940708" y="3970812"/>
                  <a:pt x="2928115" y="3899343"/>
                  <a:pt x="2923917" y="3895139"/>
                </a:cubicBezTo>
                <a:cubicBezTo>
                  <a:pt x="2911324" y="3874119"/>
                  <a:pt x="2886138" y="3865711"/>
                  <a:pt x="2881940" y="3848895"/>
                </a:cubicBezTo>
                <a:cubicBezTo>
                  <a:pt x="2877743" y="3840487"/>
                  <a:pt x="2881940" y="3815263"/>
                  <a:pt x="2881940" y="3794243"/>
                </a:cubicBezTo>
                <a:cubicBezTo>
                  <a:pt x="2877743" y="3769018"/>
                  <a:pt x="2852556" y="3743794"/>
                  <a:pt x="2852556" y="3731182"/>
                </a:cubicBezTo>
                <a:cubicBezTo>
                  <a:pt x="2839963" y="3684938"/>
                  <a:pt x="2860952" y="3647101"/>
                  <a:pt x="2835765" y="3630285"/>
                </a:cubicBezTo>
                <a:cubicBezTo>
                  <a:pt x="2823172" y="3621877"/>
                  <a:pt x="2730822" y="3668121"/>
                  <a:pt x="2684648" y="3689142"/>
                </a:cubicBezTo>
                <a:cubicBezTo>
                  <a:pt x="2638473" y="3710162"/>
                  <a:pt x="2604891" y="3722774"/>
                  <a:pt x="2550321" y="3739590"/>
                </a:cubicBezTo>
                <a:cubicBezTo>
                  <a:pt x="2588100" y="3710162"/>
                  <a:pt x="2684648" y="3663917"/>
                  <a:pt x="2730822" y="3630285"/>
                </a:cubicBezTo>
                <a:cubicBezTo>
                  <a:pt x="2785393" y="3596653"/>
                  <a:pt x="2709834" y="3630285"/>
                  <a:pt x="2697241" y="3638693"/>
                </a:cubicBezTo>
                <a:cubicBezTo>
                  <a:pt x="2558716" y="3714366"/>
                  <a:pt x="2411796" y="3777426"/>
                  <a:pt x="2273271" y="3823671"/>
                </a:cubicBezTo>
                <a:cubicBezTo>
                  <a:pt x="2134747" y="3869915"/>
                  <a:pt x="1979431" y="3941384"/>
                  <a:pt x="1828313" y="4000240"/>
                </a:cubicBezTo>
                <a:cubicBezTo>
                  <a:pt x="1668800" y="4059097"/>
                  <a:pt x="1513485" y="4122157"/>
                  <a:pt x="1370762" y="4159994"/>
                </a:cubicBezTo>
                <a:cubicBezTo>
                  <a:pt x="1446321" y="4126361"/>
                  <a:pt x="1538671" y="4096933"/>
                  <a:pt x="1626823" y="4063301"/>
                </a:cubicBezTo>
                <a:cubicBezTo>
                  <a:pt x="1626823" y="4063301"/>
                  <a:pt x="1710777" y="4029669"/>
                  <a:pt x="1710777" y="4025464"/>
                </a:cubicBezTo>
                <a:cubicBezTo>
                  <a:pt x="1710777" y="4017056"/>
                  <a:pt x="1639416" y="4038077"/>
                  <a:pt x="1626823" y="4042281"/>
                </a:cubicBezTo>
                <a:cubicBezTo>
                  <a:pt x="1433728" y="4109545"/>
                  <a:pt x="1223842" y="4206238"/>
                  <a:pt x="1039142" y="4244074"/>
                </a:cubicBezTo>
                <a:cubicBezTo>
                  <a:pt x="1198656" y="4172606"/>
                  <a:pt x="1412739" y="4113749"/>
                  <a:pt x="1576450" y="4042281"/>
                </a:cubicBezTo>
                <a:cubicBezTo>
                  <a:pt x="1530275" y="4063301"/>
                  <a:pt x="1622625" y="4029669"/>
                  <a:pt x="1610032" y="4021260"/>
                </a:cubicBezTo>
                <a:cubicBezTo>
                  <a:pt x="1601637" y="4008648"/>
                  <a:pt x="1576450" y="4033873"/>
                  <a:pt x="1576450" y="4033873"/>
                </a:cubicBezTo>
                <a:cubicBezTo>
                  <a:pt x="1374960" y="4109545"/>
                  <a:pt x="1177667" y="4176810"/>
                  <a:pt x="984572" y="4231462"/>
                </a:cubicBezTo>
                <a:cubicBezTo>
                  <a:pt x="1026549" y="4210442"/>
                  <a:pt x="1060131" y="4202034"/>
                  <a:pt x="1118899" y="4181014"/>
                </a:cubicBezTo>
                <a:cubicBezTo>
                  <a:pt x="1139888" y="4176810"/>
                  <a:pt x="1253226" y="4143177"/>
                  <a:pt x="1253226" y="4134769"/>
                </a:cubicBezTo>
                <a:cubicBezTo>
                  <a:pt x="1253226" y="4117953"/>
                  <a:pt x="1139888" y="4159994"/>
                  <a:pt x="1152481" y="4155790"/>
                </a:cubicBezTo>
                <a:cubicBezTo>
                  <a:pt x="1127294" y="4164198"/>
                  <a:pt x="1076922" y="4193626"/>
                  <a:pt x="1055933" y="4189422"/>
                </a:cubicBezTo>
                <a:cubicBezTo>
                  <a:pt x="1034945" y="4185218"/>
                  <a:pt x="1127294" y="4147382"/>
                  <a:pt x="1131492" y="4147382"/>
                </a:cubicBezTo>
                <a:cubicBezTo>
                  <a:pt x="1320390" y="4084321"/>
                  <a:pt x="1484101" y="4025464"/>
                  <a:pt x="1639416" y="3962404"/>
                </a:cubicBezTo>
                <a:cubicBezTo>
                  <a:pt x="1656207" y="3958200"/>
                  <a:pt x="1836709" y="3903547"/>
                  <a:pt x="1828313" y="3878323"/>
                </a:cubicBezTo>
                <a:cubicBezTo>
                  <a:pt x="1824116" y="3861507"/>
                  <a:pt x="1702382" y="3916160"/>
                  <a:pt x="1803127" y="3886731"/>
                </a:cubicBezTo>
                <a:cubicBezTo>
                  <a:pt x="1656207" y="3932976"/>
                  <a:pt x="1526078" y="3983424"/>
                  <a:pt x="1387553" y="4033873"/>
                </a:cubicBezTo>
                <a:cubicBezTo>
                  <a:pt x="1374960" y="4038077"/>
                  <a:pt x="1240633" y="4101137"/>
                  <a:pt x="1232238" y="4092729"/>
                </a:cubicBezTo>
                <a:cubicBezTo>
                  <a:pt x="1215447" y="4075913"/>
                  <a:pt x="1316192" y="4046485"/>
                  <a:pt x="1316192" y="4046485"/>
                </a:cubicBezTo>
                <a:cubicBezTo>
                  <a:pt x="1500891" y="3983424"/>
                  <a:pt x="1597439" y="3937180"/>
                  <a:pt x="1773743" y="3874119"/>
                </a:cubicBezTo>
                <a:cubicBezTo>
                  <a:pt x="1786336" y="3865711"/>
                  <a:pt x="1962640" y="3806855"/>
                  <a:pt x="1950047" y="3794243"/>
                </a:cubicBezTo>
                <a:cubicBezTo>
                  <a:pt x="1941652" y="3785834"/>
                  <a:pt x="1811523" y="3848895"/>
                  <a:pt x="1824116" y="3844691"/>
                </a:cubicBezTo>
                <a:cubicBezTo>
                  <a:pt x="1777941" y="3861507"/>
                  <a:pt x="1748557" y="3874119"/>
                  <a:pt x="1689789" y="3886731"/>
                </a:cubicBezTo>
                <a:cubicBezTo>
                  <a:pt x="1761150" y="3848895"/>
                  <a:pt x="1845104" y="3827875"/>
                  <a:pt x="1916465" y="3794243"/>
                </a:cubicBezTo>
                <a:cubicBezTo>
                  <a:pt x="1937454" y="3785834"/>
                  <a:pt x="1954245" y="3764814"/>
                  <a:pt x="1979431" y="3752202"/>
                </a:cubicBezTo>
                <a:cubicBezTo>
                  <a:pt x="2050792" y="3710162"/>
                  <a:pt x="2164131" y="3672325"/>
                  <a:pt x="2239690" y="3638693"/>
                </a:cubicBezTo>
                <a:cubicBezTo>
                  <a:pt x="2218701" y="3647101"/>
                  <a:pt x="2273271" y="3626081"/>
                  <a:pt x="2273271" y="3617673"/>
                </a:cubicBezTo>
                <a:cubicBezTo>
                  <a:pt x="2269074" y="3596653"/>
                  <a:pt x="2206108" y="3638693"/>
                  <a:pt x="2201910" y="3638693"/>
                </a:cubicBezTo>
                <a:cubicBezTo>
                  <a:pt x="2008815" y="3714366"/>
                  <a:pt x="1824116" y="3794243"/>
                  <a:pt x="1639416" y="3848895"/>
                </a:cubicBezTo>
                <a:cubicBezTo>
                  <a:pt x="1807325" y="3769018"/>
                  <a:pt x="1945849" y="3743794"/>
                  <a:pt x="2105363" y="3659713"/>
                </a:cubicBezTo>
                <a:cubicBezTo>
                  <a:pt x="2101165" y="3663917"/>
                  <a:pt x="2201910" y="3596653"/>
                  <a:pt x="2147340" y="3617673"/>
                </a:cubicBezTo>
                <a:cubicBezTo>
                  <a:pt x="1945849" y="3693346"/>
                  <a:pt x="1777941" y="3769018"/>
                  <a:pt x="1589044" y="3827875"/>
                </a:cubicBezTo>
                <a:cubicBezTo>
                  <a:pt x="1551264" y="3844691"/>
                  <a:pt x="1442123" y="3869915"/>
                  <a:pt x="1534473" y="3827875"/>
                </a:cubicBezTo>
                <a:cubicBezTo>
                  <a:pt x="1647812" y="3777426"/>
                  <a:pt x="1769545" y="3726978"/>
                  <a:pt x="1895477" y="3676529"/>
                </a:cubicBezTo>
                <a:cubicBezTo>
                  <a:pt x="1929059" y="3659713"/>
                  <a:pt x="2059188" y="3600857"/>
                  <a:pt x="1950047" y="3638693"/>
                </a:cubicBezTo>
                <a:cubicBezTo>
                  <a:pt x="1756952" y="3705958"/>
                  <a:pt x="1526078" y="3811059"/>
                  <a:pt x="1349774" y="3874119"/>
                </a:cubicBezTo>
                <a:cubicBezTo>
                  <a:pt x="1282610" y="3895139"/>
                  <a:pt x="1194458" y="3932976"/>
                  <a:pt x="1127294" y="3949792"/>
                </a:cubicBezTo>
                <a:cubicBezTo>
                  <a:pt x="1085317" y="3958200"/>
                  <a:pt x="1051736" y="3953996"/>
                  <a:pt x="1034945" y="3958200"/>
                </a:cubicBezTo>
                <a:cubicBezTo>
                  <a:pt x="988770" y="3966608"/>
                  <a:pt x="925804" y="3996036"/>
                  <a:pt x="871234" y="4004444"/>
                </a:cubicBezTo>
                <a:cubicBezTo>
                  <a:pt x="854443" y="4008648"/>
                  <a:pt x="837652" y="4004444"/>
                  <a:pt x="820861" y="4004444"/>
                </a:cubicBezTo>
                <a:cubicBezTo>
                  <a:pt x="799873" y="4008648"/>
                  <a:pt x="757895" y="4021260"/>
                  <a:pt x="724314" y="4033873"/>
                </a:cubicBezTo>
                <a:cubicBezTo>
                  <a:pt x="678139" y="4050689"/>
                  <a:pt x="598382" y="4080117"/>
                  <a:pt x="623568" y="4054893"/>
                </a:cubicBezTo>
                <a:cubicBezTo>
                  <a:pt x="648755" y="4033873"/>
                  <a:pt x="699127" y="4025464"/>
                  <a:pt x="724314" y="4012852"/>
                </a:cubicBezTo>
                <a:cubicBezTo>
                  <a:pt x="854443" y="3949792"/>
                  <a:pt x="543812" y="4054893"/>
                  <a:pt x="652952" y="4012852"/>
                </a:cubicBezTo>
                <a:cubicBezTo>
                  <a:pt x="720116" y="3987628"/>
                  <a:pt x="804070" y="3966608"/>
                  <a:pt x="862838" y="3941384"/>
                </a:cubicBezTo>
                <a:cubicBezTo>
                  <a:pt x="921606" y="3920364"/>
                  <a:pt x="875431" y="3920364"/>
                  <a:pt x="841850" y="3928772"/>
                </a:cubicBezTo>
                <a:cubicBezTo>
                  <a:pt x="787279" y="3941384"/>
                  <a:pt x="783082" y="3941384"/>
                  <a:pt x="736907" y="3949792"/>
                </a:cubicBezTo>
                <a:cubicBezTo>
                  <a:pt x="682336" y="3958200"/>
                  <a:pt x="585789" y="4017056"/>
                  <a:pt x="568998" y="4000240"/>
                </a:cubicBezTo>
                <a:cubicBezTo>
                  <a:pt x="564800" y="3996036"/>
                  <a:pt x="661348" y="3962404"/>
                  <a:pt x="652952" y="3962404"/>
                </a:cubicBezTo>
                <a:cubicBezTo>
                  <a:pt x="678139" y="3953996"/>
                  <a:pt x="749500" y="3932976"/>
                  <a:pt x="736907" y="3920364"/>
                </a:cubicBezTo>
                <a:cubicBezTo>
                  <a:pt x="728511" y="3911956"/>
                  <a:pt x="631964" y="3941384"/>
                  <a:pt x="610975" y="3949792"/>
                </a:cubicBezTo>
                <a:cubicBezTo>
                  <a:pt x="598382" y="3953996"/>
                  <a:pt x="497637" y="3996036"/>
                  <a:pt x="485044" y="3983424"/>
                </a:cubicBezTo>
                <a:cubicBezTo>
                  <a:pt x="480846" y="3983424"/>
                  <a:pt x="615173" y="3937180"/>
                  <a:pt x="610975" y="3941384"/>
                </a:cubicBezTo>
                <a:cubicBezTo>
                  <a:pt x="619371" y="3928772"/>
                  <a:pt x="602580" y="3911956"/>
                  <a:pt x="589987" y="3920364"/>
                </a:cubicBezTo>
                <a:cubicBezTo>
                  <a:pt x="615173" y="3899343"/>
                  <a:pt x="585789" y="3920364"/>
                  <a:pt x="623568" y="3907751"/>
                </a:cubicBezTo>
                <a:cubicBezTo>
                  <a:pt x="682336" y="3886731"/>
                  <a:pt x="640359" y="3886731"/>
                  <a:pt x="640359" y="3886731"/>
                </a:cubicBezTo>
                <a:cubicBezTo>
                  <a:pt x="606778" y="3882527"/>
                  <a:pt x="543812" y="3916160"/>
                  <a:pt x="535416" y="3916160"/>
                </a:cubicBezTo>
                <a:cubicBezTo>
                  <a:pt x="535416" y="3916160"/>
                  <a:pt x="527021" y="3899343"/>
                  <a:pt x="518625" y="3886731"/>
                </a:cubicBezTo>
                <a:cubicBezTo>
                  <a:pt x="527021" y="3886731"/>
                  <a:pt x="531219" y="3886731"/>
                  <a:pt x="535416" y="3886731"/>
                </a:cubicBezTo>
                <a:cubicBezTo>
                  <a:pt x="518625" y="3874119"/>
                  <a:pt x="518625" y="3878323"/>
                  <a:pt x="518625" y="3886731"/>
                </a:cubicBezTo>
                <a:cubicBezTo>
                  <a:pt x="497637" y="3890935"/>
                  <a:pt x="459857" y="3907751"/>
                  <a:pt x="464055" y="3907751"/>
                </a:cubicBezTo>
                <a:cubicBezTo>
                  <a:pt x="443067" y="3890935"/>
                  <a:pt x="489241" y="3886731"/>
                  <a:pt x="489241" y="3886731"/>
                </a:cubicBezTo>
                <a:cubicBezTo>
                  <a:pt x="514428" y="3874119"/>
                  <a:pt x="585789" y="3819467"/>
                  <a:pt x="589987" y="3827875"/>
                </a:cubicBezTo>
                <a:cubicBezTo>
                  <a:pt x="585789" y="3811059"/>
                  <a:pt x="539614" y="3840487"/>
                  <a:pt x="497637" y="3848895"/>
                </a:cubicBezTo>
                <a:cubicBezTo>
                  <a:pt x="472451" y="3857303"/>
                  <a:pt x="346519" y="3890935"/>
                  <a:pt x="413683" y="3857303"/>
                </a:cubicBezTo>
                <a:cubicBezTo>
                  <a:pt x="438869" y="3844691"/>
                  <a:pt x="468253" y="3836283"/>
                  <a:pt x="506032" y="3823671"/>
                </a:cubicBezTo>
                <a:cubicBezTo>
                  <a:pt x="640359" y="3773222"/>
                  <a:pt x="657150" y="3756406"/>
                  <a:pt x="774686" y="3718570"/>
                </a:cubicBezTo>
                <a:cubicBezTo>
                  <a:pt x="791477" y="3710162"/>
                  <a:pt x="913211" y="3668121"/>
                  <a:pt x="858641" y="3676529"/>
                </a:cubicBezTo>
                <a:cubicBezTo>
                  <a:pt x="816663" y="3680734"/>
                  <a:pt x="736907" y="3718570"/>
                  <a:pt x="703325" y="3731182"/>
                </a:cubicBezTo>
                <a:cubicBezTo>
                  <a:pt x="615173" y="3760610"/>
                  <a:pt x="510230" y="3777426"/>
                  <a:pt x="434671" y="3794243"/>
                </a:cubicBezTo>
                <a:cubicBezTo>
                  <a:pt x="350717" y="3811059"/>
                  <a:pt x="493439" y="3769018"/>
                  <a:pt x="489241" y="3752202"/>
                </a:cubicBezTo>
                <a:cubicBezTo>
                  <a:pt x="489241" y="3739590"/>
                  <a:pt x="258367" y="3819467"/>
                  <a:pt x="329728" y="3773222"/>
                </a:cubicBezTo>
                <a:cubicBezTo>
                  <a:pt x="346519" y="3764814"/>
                  <a:pt x="485044" y="3714366"/>
                  <a:pt x="485044" y="3701754"/>
                </a:cubicBezTo>
                <a:cubicBezTo>
                  <a:pt x="485044" y="3689142"/>
                  <a:pt x="434671" y="3676529"/>
                  <a:pt x="443067" y="3672325"/>
                </a:cubicBezTo>
                <a:cubicBezTo>
                  <a:pt x="434671" y="3672325"/>
                  <a:pt x="426276" y="3672325"/>
                  <a:pt x="417880" y="3676529"/>
                </a:cubicBezTo>
                <a:cubicBezTo>
                  <a:pt x="443067" y="3659713"/>
                  <a:pt x="535416" y="3630285"/>
                  <a:pt x="455660" y="3647101"/>
                </a:cubicBezTo>
                <a:cubicBezTo>
                  <a:pt x="371705" y="3663917"/>
                  <a:pt x="480846" y="3634489"/>
                  <a:pt x="527021" y="3617673"/>
                </a:cubicBezTo>
                <a:cubicBezTo>
                  <a:pt x="783082" y="3533592"/>
                  <a:pt x="1055933" y="3436899"/>
                  <a:pt x="1265819" y="3344411"/>
                </a:cubicBezTo>
                <a:cubicBezTo>
                  <a:pt x="1177667" y="3365431"/>
                  <a:pt x="1076922" y="3407471"/>
                  <a:pt x="963583" y="3449512"/>
                </a:cubicBezTo>
                <a:cubicBezTo>
                  <a:pt x="854443" y="3487348"/>
                  <a:pt x="741104" y="3512572"/>
                  <a:pt x="640359" y="3542000"/>
                </a:cubicBezTo>
                <a:cubicBezTo>
                  <a:pt x="619371" y="3546204"/>
                  <a:pt x="464055" y="3613469"/>
                  <a:pt x="447264" y="3596653"/>
                </a:cubicBezTo>
                <a:cubicBezTo>
                  <a:pt x="451462" y="3600857"/>
                  <a:pt x="539614" y="3550408"/>
                  <a:pt x="527021" y="3554612"/>
                </a:cubicBezTo>
                <a:cubicBezTo>
                  <a:pt x="451462" y="3554612"/>
                  <a:pt x="371705" y="3592449"/>
                  <a:pt x="291949" y="3609265"/>
                </a:cubicBezTo>
                <a:cubicBezTo>
                  <a:pt x="174413" y="3638693"/>
                  <a:pt x="296146" y="3592449"/>
                  <a:pt x="291949" y="3584041"/>
                </a:cubicBezTo>
                <a:cubicBezTo>
                  <a:pt x="291949" y="3571429"/>
                  <a:pt x="178610" y="3613469"/>
                  <a:pt x="153424" y="3609265"/>
                </a:cubicBezTo>
                <a:cubicBezTo>
                  <a:pt x="182808" y="3588245"/>
                  <a:pt x="203797" y="3592449"/>
                  <a:pt x="258367" y="3575633"/>
                </a:cubicBezTo>
                <a:cubicBezTo>
                  <a:pt x="258367" y="3575633"/>
                  <a:pt x="363310" y="3546204"/>
                  <a:pt x="363310" y="3542000"/>
                </a:cubicBezTo>
                <a:cubicBezTo>
                  <a:pt x="363310" y="3537796"/>
                  <a:pt x="279356" y="3533592"/>
                  <a:pt x="279356" y="3533592"/>
                </a:cubicBezTo>
                <a:cubicBezTo>
                  <a:pt x="279356" y="3525184"/>
                  <a:pt x="556405" y="3424287"/>
                  <a:pt x="422078" y="3462124"/>
                </a:cubicBezTo>
                <a:cubicBezTo>
                  <a:pt x="338124" y="3487348"/>
                  <a:pt x="279356" y="3504164"/>
                  <a:pt x="207994" y="3512572"/>
                </a:cubicBezTo>
                <a:cubicBezTo>
                  <a:pt x="157622" y="3516776"/>
                  <a:pt x="132436" y="3542000"/>
                  <a:pt x="69470" y="3546204"/>
                </a:cubicBezTo>
                <a:cubicBezTo>
                  <a:pt x="82063" y="3508368"/>
                  <a:pt x="212192" y="3512572"/>
                  <a:pt x="228983" y="3491552"/>
                </a:cubicBezTo>
                <a:cubicBezTo>
                  <a:pt x="233181" y="3487348"/>
                  <a:pt x="228983" y="3453716"/>
                  <a:pt x="224785" y="3453716"/>
                </a:cubicBezTo>
                <a:cubicBezTo>
                  <a:pt x="258367" y="3432695"/>
                  <a:pt x="312937" y="3441103"/>
                  <a:pt x="350717" y="3420083"/>
                </a:cubicBezTo>
                <a:cubicBezTo>
                  <a:pt x="363310" y="3411675"/>
                  <a:pt x="363310" y="3403267"/>
                  <a:pt x="371705" y="3390655"/>
                </a:cubicBezTo>
                <a:cubicBezTo>
                  <a:pt x="401089" y="3361227"/>
                  <a:pt x="447264" y="3348615"/>
                  <a:pt x="489241" y="3336003"/>
                </a:cubicBezTo>
                <a:cubicBezTo>
                  <a:pt x="585789" y="3302370"/>
                  <a:pt x="669743" y="3289758"/>
                  <a:pt x="753698" y="3243514"/>
                </a:cubicBezTo>
                <a:cubicBezTo>
                  <a:pt x="820861" y="3239310"/>
                  <a:pt x="808268" y="3201473"/>
                  <a:pt x="753698" y="3243514"/>
                </a:cubicBezTo>
                <a:cubicBezTo>
                  <a:pt x="648755" y="3264534"/>
                  <a:pt x="573196" y="3298166"/>
                  <a:pt x="468253" y="3314982"/>
                </a:cubicBezTo>
                <a:cubicBezTo>
                  <a:pt x="438869" y="3319186"/>
                  <a:pt x="392694" y="3340207"/>
                  <a:pt x="329728" y="3357023"/>
                </a:cubicBezTo>
                <a:cubicBezTo>
                  <a:pt x="291949" y="3369635"/>
                  <a:pt x="115645" y="3428491"/>
                  <a:pt x="216390" y="3378043"/>
                </a:cubicBezTo>
                <a:cubicBezTo>
                  <a:pt x="233181" y="3369635"/>
                  <a:pt x="329728" y="3331799"/>
                  <a:pt x="342321" y="3323390"/>
                </a:cubicBezTo>
                <a:cubicBezTo>
                  <a:pt x="346519" y="3319186"/>
                  <a:pt x="350717" y="3302370"/>
                  <a:pt x="350717" y="3302370"/>
                </a:cubicBezTo>
                <a:cubicBezTo>
                  <a:pt x="380101" y="3285554"/>
                  <a:pt x="426276" y="3277146"/>
                  <a:pt x="464055" y="3264534"/>
                </a:cubicBezTo>
                <a:cubicBezTo>
                  <a:pt x="493439" y="3256126"/>
                  <a:pt x="564800" y="3243514"/>
                  <a:pt x="568998" y="3222494"/>
                </a:cubicBezTo>
                <a:cubicBezTo>
                  <a:pt x="573196" y="3205677"/>
                  <a:pt x="514428" y="3247718"/>
                  <a:pt x="539614" y="3222494"/>
                </a:cubicBezTo>
                <a:cubicBezTo>
                  <a:pt x="568998" y="3197269"/>
                  <a:pt x="661348" y="3159433"/>
                  <a:pt x="548010" y="3193065"/>
                </a:cubicBezTo>
                <a:cubicBezTo>
                  <a:pt x="464055" y="3218290"/>
                  <a:pt x="426276" y="3243514"/>
                  <a:pt x="329728" y="3251922"/>
                </a:cubicBezTo>
                <a:cubicBezTo>
                  <a:pt x="350717" y="3230902"/>
                  <a:pt x="476648" y="3193065"/>
                  <a:pt x="506032" y="3172045"/>
                </a:cubicBezTo>
                <a:cubicBezTo>
                  <a:pt x="556405" y="3142617"/>
                  <a:pt x="506032" y="3159433"/>
                  <a:pt x="468253" y="3167841"/>
                </a:cubicBezTo>
                <a:cubicBezTo>
                  <a:pt x="602580" y="3100577"/>
                  <a:pt x="753698" y="3071148"/>
                  <a:pt x="883827" y="3012292"/>
                </a:cubicBezTo>
                <a:cubicBezTo>
                  <a:pt x="1072724" y="2924007"/>
                  <a:pt x="1261622" y="2860947"/>
                  <a:pt x="1442123" y="2776866"/>
                </a:cubicBezTo>
                <a:cubicBezTo>
                  <a:pt x="1471507" y="2785274"/>
                  <a:pt x="1442123" y="2755846"/>
                  <a:pt x="1442123" y="2776866"/>
                </a:cubicBezTo>
                <a:cubicBezTo>
                  <a:pt x="1291006" y="2814702"/>
                  <a:pt x="1173470" y="2886171"/>
                  <a:pt x="1018154" y="2919803"/>
                </a:cubicBezTo>
                <a:cubicBezTo>
                  <a:pt x="1097910" y="2877763"/>
                  <a:pt x="1190260" y="2852538"/>
                  <a:pt x="1274215" y="2814702"/>
                </a:cubicBezTo>
                <a:cubicBezTo>
                  <a:pt x="1337181" y="2785274"/>
                  <a:pt x="1282610" y="2797886"/>
                  <a:pt x="1253226" y="2806294"/>
                </a:cubicBezTo>
                <a:cubicBezTo>
                  <a:pt x="950990" y="2919803"/>
                  <a:pt x="669743" y="3033312"/>
                  <a:pt x="363310" y="3117393"/>
                </a:cubicBezTo>
                <a:cubicBezTo>
                  <a:pt x="333926" y="3125801"/>
                  <a:pt x="207994" y="3184657"/>
                  <a:pt x="187006" y="3167841"/>
                </a:cubicBezTo>
                <a:cubicBezTo>
                  <a:pt x="182808" y="3163637"/>
                  <a:pt x="199599" y="3151025"/>
                  <a:pt x="203797" y="3151025"/>
                </a:cubicBezTo>
                <a:cubicBezTo>
                  <a:pt x="270960" y="3121597"/>
                  <a:pt x="338124" y="3113189"/>
                  <a:pt x="384299" y="3096373"/>
                </a:cubicBezTo>
                <a:cubicBezTo>
                  <a:pt x="434671" y="3079556"/>
                  <a:pt x="522823" y="3058536"/>
                  <a:pt x="560603" y="3033312"/>
                </a:cubicBezTo>
                <a:cubicBezTo>
                  <a:pt x="568998" y="3029108"/>
                  <a:pt x="568998" y="3012292"/>
                  <a:pt x="577394" y="3012292"/>
                </a:cubicBezTo>
                <a:cubicBezTo>
                  <a:pt x="606778" y="2995476"/>
                  <a:pt x="694930" y="2974456"/>
                  <a:pt x="724314" y="2953435"/>
                </a:cubicBezTo>
                <a:cubicBezTo>
                  <a:pt x="736907" y="2945027"/>
                  <a:pt x="736907" y="2928211"/>
                  <a:pt x="736907" y="2928211"/>
                </a:cubicBezTo>
                <a:cubicBezTo>
                  <a:pt x="741104" y="2924007"/>
                  <a:pt x="753698" y="2919803"/>
                  <a:pt x="766291" y="2915599"/>
                </a:cubicBezTo>
                <a:cubicBezTo>
                  <a:pt x="745302" y="2928211"/>
                  <a:pt x="732709" y="2936619"/>
                  <a:pt x="774686" y="2911395"/>
                </a:cubicBezTo>
                <a:cubicBezTo>
                  <a:pt x="770488" y="2915599"/>
                  <a:pt x="766291" y="2915599"/>
                  <a:pt x="766291" y="2915599"/>
                </a:cubicBezTo>
                <a:cubicBezTo>
                  <a:pt x="778884" y="2907191"/>
                  <a:pt x="799873" y="2894579"/>
                  <a:pt x="799873" y="2890375"/>
                </a:cubicBezTo>
                <a:cubicBezTo>
                  <a:pt x="799873" y="2869355"/>
                  <a:pt x="711720" y="2940823"/>
                  <a:pt x="644557" y="2949231"/>
                </a:cubicBezTo>
                <a:cubicBezTo>
                  <a:pt x="636162" y="2949231"/>
                  <a:pt x="619371" y="2940823"/>
                  <a:pt x="610975" y="2940823"/>
                </a:cubicBezTo>
                <a:cubicBezTo>
                  <a:pt x="568998" y="2949231"/>
                  <a:pt x="522823" y="2961843"/>
                  <a:pt x="464055" y="2974456"/>
                </a:cubicBezTo>
                <a:cubicBezTo>
                  <a:pt x="438869" y="2982864"/>
                  <a:pt x="262565" y="3050128"/>
                  <a:pt x="258367" y="3045924"/>
                </a:cubicBezTo>
                <a:cubicBezTo>
                  <a:pt x="249972" y="3041720"/>
                  <a:pt x="275158" y="3008088"/>
                  <a:pt x="279356" y="3003884"/>
                </a:cubicBezTo>
                <a:cubicBezTo>
                  <a:pt x="291949" y="2995476"/>
                  <a:pt x="417880" y="2957639"/>
                  <a:pt x="338124" y="2974456"/>
                </a:cubicBezTo>
                <a:cubicBezTo>
                  <a:pt x="241576" y="2999680"/>
                  <a:pt x="405287" y="2940823"/>
                  <a:pt x="426276" y="2932415"/>
                </a:cubicBezTo>
                <a:cubicBezTo>
                  <a:pt x="485044" y="2915599"/>
                  <a:pt x="535416" y="2890375"/>
                  <a:pt x="556405" y="2886171"/>
                </a:cubicBezTo>
                <a:cubicBezTo>
                  <a:pt x="778884" y="2789478"/>
                  <a:pt x="980374" y="2722213"/>
                  <a:pt x="1190260" y="2638133"/>
                </a:cubicBezTo>
                <a:cubicBezTo>
                  <a:pt x="1211249" y="2629725"/>
                  <a:pt x="1316192" y="2600296"/>
                  <a:pt x="1316192" y="2587684"/>
                </a:cubicBezTo>
                <a:cubicBezTo>
                  <a:pt x="1316192" y="2570868"/>
                  <a:pt x="1236435" y="2604500"/>
                  <a:pt x="1232238" y="2608704"/>
                </a:cubicBezTo>
                <a:cubicBezTo>
                  <a:pt x="1068526" y="2667561"/>
                  <a:pt x="942595" y="2718009"/>
                  <a:pt x="795675" y="2772662"/>
                </a:cubicBezTo>
                <a:cubicBezTo>
                  <a:pt x="757895" y="2785274"/>
                  <a:pt x="657150" y="2835722"/>
                  <a:pt x="619371" y="2835722"/>
                </a:cubicBezTo>
                <a:cubicBezTo>
                  <a:pt x="602580" y="2835722"/>
                  <a:pt x="606778" y="2810498"/>
                  <a:pt x="581591" y="2806294"/>
                </a:cubicBezTo>
                <a:cubicBezTo>
                  <a:pt x="556405" y="2797886"/>
                  <a:pt x="539614" y="2814702"/>
                  <a:pt x="497637" y="2827314"/>
                </a:cubicBezTo>
                <a:cubicBezTo>
                  <a:pt x="464055" y="2835722"/>
                  <a:pt x="430473" y="2835722"/>
                  <a:pt x="413683" y="2839926"/>
                </a:cubicBezTo>
                <a:lnTo>
                  <a:pt x="306250" y="2872709"/>
                </a:lnTo>
                <a:lnTo>
                  <a:pt x="342321" y="2856743"/>
                </a:lnTo>
                <a:cubicBezTo>
                  <a:pt x="359112" y="2844130"/>
                  <a:pt x="359112" y="2831518"/>
                  <a:pt x="363310" y="2827314"/>
                </a:cubicBezTo>
                <a:cubicBezTo>
                  <a:pt x="375903" y="2818906"/>
                  <a:pt x="413683" y="2810498"/>
                  <a:pt x="443067" y="2797886"/>
                </a:cubicBezTo>
                <a:cubicBezTo>
                  <a:pt x="464055" y="2789478"/>
                  <a:pt x="560603" y="2747438"/>
                  <a:pt x="489241" y="2764254"/>
                </a:cubicBezTo>
                <a:cubicBezTo>
                  <a:pt x="451462" y="2772662"/>
                  <a:pt x="401089" y="2802090"/>
                  <a:pt x="380101" y="2806294"/>
                </a:cubicBezTo>
                <a:cubicBezTo>
                  <a:pt x="359112" y="2810498"/>
                  <a:pt x="333926" y="2806294"/>
                  <a:pt x="329728" y="2806294"/>
                </a:cubicBezTo>
                <a:cubicBezTo>
                  <a:pt x="312937" y="2810498"/>
                  <a:pt x="304542" y="2823110"/>
                  <a:pt x="287751" y="2827314"/>
                </a:cubicBezTo>
                <a:cubicBezTo>
                  <a:pt x="275158" y="2831518"/>
                  <a:pt x="249972" y="2823110"/>
                  <a:pt x="237378" y="2827314"/>
                </a:cubicBezTo>
                <a:cubicBezTo>
                  <a:pt x="224785" y="2831518"/>
                  <a:pt x="166017" y="2848334"/>
                  <a:pt x="119842" y="2860947"/>
                </a:cubicBezTo>
                <a:cubicBezTo>
                  <a:pt x="61074" y="2881967"/>
                  <a:pt x="-52264" y="2911395"/>
                  <a:pt x="27493" y="2877763"/>
                </a:cubicBezTo>
                <a:cubicBezTo>
                  <a:pt x="111447" y="2839926"/>
                  <a:pt x="207994" y="2823110"/>
                  <a:pt x="287751" y="2793682"/>
                </a:cubicBezTo>
                <a:cubicBezTo>
                  <a:pt x="354915" y="2768458"/>
                  <a:pt x="426276" y="2734825"/>
                  <a:pt x="497637" y="2709601"/>
                </a:cubicBezTo>
                <a:cubicBezTo>
                  <a:pt x="518625" y="2701193"/>
                  <a:pt x="594184" y="2667561"/>
                  <a:pt x="556405" y="2680173"/>
                </a:cubicBezTo>
                <a:cubicBezTo>
                  <a:pt x="459857" y="2705397"/>
                  <a:pt x="380101" y="2743234"/>
                  <a:pt x="291949" y="2772662"/>
                </a:cubicBezTo>
                <a:cubicBezTo>
                  <a:pt x="241576" y="2789478"/>
                  <a:pt x="161820" y="2818906"/>
                  <a:pt x="216390" y="2776866"/>
                </a:cubicBezTo>
                <a:cubicBezTo>
                  <a:pt x="254169" y="2751642"/>
                  <a:pt x="312937" y="2734825"/>
                  <a:pt x="359112" y="2713805"/>
                </a:cubicBezTo>
                <a:cubicBezTo>
                  <a:pt x="652952" y="2596092"/>
                  <a:pt x="971979" y="2474175"/>
                  <a:pt x="1265819" y="2360666"/>
                </a:cubicBezTo>
                <a:cubicBezTo>
                  <a:pt x="1442123" y="2293402"/>
                  <a:pt x="1605834" y="2213525"/>
                  <a:pt x="1761150" y="2137852"/>
                </a:cubicBezTo>
                <a:cubicBezTo>
                  <a:pt x="1920663" y="2057976"/>
                  <a:pt x="2071781" y="1961283"/>
                  <a:pt x="2210306" y="1860386"/>
                </a:cubicBezTo>
                <a:cubicBezTo>
                  <a:pt x="1954245" y="1982303"/>
                  <a:pt x="1735964" y="2125240"/>
                  <a:pt x="1463112" y="2247157"/>
                </a:cubicBezTo>
                <a:cubicBezTo>
                  <a:pt x="1236435" y="2352258"/>
                  <a:pt x="992967" y="2444747"/>
                  <a:pt x="753698" y="2533032"/>
                </a:cubicBezTo>
                <a:cubicBezTo>
                  <a:pt x="711720" y="2545644"/>
                  <a:pt x="606778" y="2579276"/>
                  <a:pt x="644557" y="2554052"/>
                </a:cubicBezTo>
                <a:cubicBezTo>
                  <a:pt x="682336" y="2524624"/>
                  <a:pt x="774686" y="2507808"/>
                  <a:pt x="787279" y="2503604"/>
                </a:cubicBezTo>
                <a:cubicBezTo>
                  <a:pt x="1005561" y="2402707"/>
                  <a:pt x="1207051" y="2339646"/>
                  <a:pt x="1471507" y="2221933"/>
                </a:cubicBezTo>
                <a:cubicBezTo>
                  <a:pt x="1643614" y="2142056"/>
                  <a:pt x="1849302" y="2028548"/>
                  <a:pt x="2021408" y="1931855"/>
                </a:cubicBezTo>
                <a:cubicBezTo>
                  <a:pt x="2025606" y="1927651"/>
                  <a:pt x="2096967" y="1881406"/>
                  <a:pt x="2096967" y="1881406"/>
                </a:cubicBezTo>
                <a:cubicBezTo>
                  <a:pt x="2096967" y="1868794"/>
                  <a:pt x="2038199" y="1902426"/>
                  <a:pt x="2004617" y="1919243"/>
                </a:cubicBezTo>
                <a:cubicBezTo>
                  <a:pt x="1954245" y="1940263"/>
                  <a:pt x="1920663" y="1961283"/>
                  <a:pt x="1895477" y="1965487"/>
                </a:cubicBezTo>
                <a:cubicBezTo>
                  <a:pt x="1895477" y="1965487"/>
                  <a:pt x="1895477" y="1961283"/>
                  <a:pt x="1895477" y="1961283"/>
                </a:cubicBezTo>
                <a:cubicBezTo>
                  <a:pt x="1887081" y="1961283"/>
                  <a:pt x="1891279" y="1965487"/>
                  <a:pt x="1895477" y="1965487"/>
                </a:cubicBezTo>
                <a:cubicBezTo>
                  <a:pt x="1849302" y="2011731"/>
                  <a:pt x="1794732" y="2024344"/>
                  <a:pt x="1723370" y="2066384"/>
                </a:cubicBezTo>
                <a:cubicBezTo>
                  <a:pt x="1639416" y="2116832"/>
                  <a:pt x="1547066" y="2158873"/>
                  <a:pt x="1454717" y="2200913"/>
                </a:cubicBezTo>
                <a:cubicBezTo>
                  <a:pt x="1416937" y="2217729"/>
                  <a:pt x="1307796" y="2280790"/>
                  <a:pt x="1324587" y="2247157"/>
                </a:cubicBezTo>
                <a:cubicBezTo>
                  <a:pt x="1303599" y="2247157"/>
                  <a:pt x="1295203" y="2251361"/>
                  <a:pt x="1286808" y="2263973"/>
                </a:cubicBezTo>
                <a:cubicBezTo>
                  <a:pt x="1106306" y="2331238"/>
                  <a:pt x="934199" y="2406911"/>
                  <a:pt x="732709" y="2465767"/>
                </a:cubicBezTo>
                <a:cubicBezTo>
                  <a:pt x="909013" y="2390095"/>
                  <a:pt x="1123097" y="2310218"/>
                  <a:pt x="1307796" y="2234545"/>
                </a:cubicBezTo>
                <a:cubicBezTo>
                  <a:pt x="1337181" y="2221933"/>
                  <a:pt x="1496694" y="2167281"/>
                  <a:pt x="1500891" y="2150465"/>
                </a:cubicBezTo>
                <a:cubicBezTo>
                  <a:pt x="1505089" y="2100016"/>
                  <a:pt x="959386" y="2314422"/>
                  <a:pt x="1463112" y="2150465"/>
                </a:cubicBezTo>
                <a:cubicBezTo>
                  <a:pt x="1442123" y="2154669"/>
                  <a:pt x="1421135" y="2167281"/>
                  <a:pt x="1412739" y="2171485"/>
                </a:cubicBezTo>
                <a:cubicBezTo>
                  <a:pt x="1194458" y="2284994"/>
                  <a:pt x="950990" y="2364870"/>
                  <a:pt x="724314" y="2423727"/>
                </a:cubicBezTo>
                <a:cubicBezTo>
                  <a:pt x="980374" y="2314422"/>
                  <a:pt x="1244831" y="2217729"/>
                  <a:pt x="1505089" y="2095812"/>
                </a:cubicBezTo>
                <a:cubicBezTo>
                  <a:pt x="1748557" y="1978099"/>
                  <a:pt x="1962640" y="1856182"/>
                  <a:pt x="2180922" y="1721653"/>
                </a:cubicBezTo>
                <a:cubicBezTo>
                  <a:pt x="2206108" y="1704837"/>
                  <a:pt x="2243887" y="1675409"/>
                  <a:pt x="2197712" y="1700633"/>
                </a:cubicBezTo>
                <a:cubicBezTo>
                  <a:pt x="2147340" y="1725857"/>
                  <a:pt x="2059188" y="1776305"/>
                  <a:pt x="2025606" y="1797326"/>
                </a:cubicBezTo>
                <a:cubicBezTo>
                  <a:pt x="1635218" y="2024344"/>
                  <a:pt x="1215447" y="2221933"/>
                  <a:pt x="766291" y="2377482"/>
                </a:cubicBezTo>
                <a:cubicBezTo>
                  <a:pt x="682336" y="2402707"/>
                  <a:pt x="581591" y="2453155"/>
                  <a:pt x="518625" y="2444747"/>
                </a:cubicBezTo>
                <a:cubicBezTo>
                  <a:pt x="476648" y="2448951"/>
                  <a:pt x="480846" y="2461563"/>
                  <a:pt x="455660" y="2465767"/>
                </a:cubicBezTo>
                <a:cubicBezTo>
                  <a:pt x="405287" y="2482583"/>
                  <a:pt x="363310" y="2490991"/>
                  <a:pt x="413683" y="2465767"/>
                </a:cubicBezTo>
                <a:cubicBezTo>
                  <a:pt x="506032" y="2423727"/>
                  <a:pt x="552207" y="2402707"/>
                  <a:pt x="640359" y="2369074"/>
                </a:cubicBezTo>
                <a:cubicBezTo>
                  <a:pt x="913211" y="2259769"/>
                  <a:pt x="1156678" y="2175689"/>
                  <a:pt x="1433728" y="2045364"/>
                </a:cubicBezTo>
                <a:cubicBezTo>
                  <a:pt x="1593241" y="1969691"/>
                  <a:pt x="1702382" y="1915039"/>
                  <a:pt x="1857697" y="1826754"/>
                </a:cubicBezTo>
                <a:cubicBezTo>
                  <a:pt x="1941652" y="1780509"/>
                  <a:pt x="2080176" y="1709041"/>
                  <a:pt x="2168328" y="1654388"/>
                </a:cubicBezTo>
                <a:cubicBezTo>
                  <a:pt x="2172526" y="1654388"/>
                  <a:pt x="2260678" y="1591328"/>
                  <a:pt x="2260678" y="1587124"/>
                </a:cubicBezTo>
                <a:cubicBezTo>
                  <a:pt x="2256480" y="1578716"/>
                  <a:pt x="2214503" y="1595532"/>
                  <a:pt x="2210306" y="1599736"/>
                </a:cubicBezTo>
                <a:cubicBezTo>
                  <a:pt x="1950047" y="1738469"/>
                  <a:pt x="1723370" y="1894018"/>
                  <a:pt x="1454717" y="2015935"/>
                </a:cubicBezTo>
                <a:cubicBezTo>
                  <a:pt x="1219644" y="2125240"/>
                  <a:pt x="930002" y="2234545"/>
                  <a:pt x="682336" y="2327034"/>
                </a:cubicBezTo>
                <a:cubicBezTo>
                  <a:pt x="640359" y="2339646"/>
                  <a:pt x="585789" y="2364870"/>
                  <a:pt x="560603" y="2369074"/>
                </a:cubicBezTo>
                <a:cubicBezTo>
                  <a:pt x="535416" y="2373278"/>
                  <a:pt x="552207" y="2356462"/>
                  <a:pt x="535416" y="2356462"/>
                </a:cubicBezTo>
                <a:cubicBezTo>
                  <a:pt x="531219" y="2356462"/>
                  <a:pt x="497637" y="2356462"/>
                  <a:pt x="497637" y="2360666"/>
                </a:cubicBezTo>
                <a:cubicBezTo>
                  <a:pt x="497637" y="2356462"/>
                  <a:pt x="568998" y="2318626"/>
                  <a:pt x="631964" y="2293402"/>
                </a:cubicBezTo>
                <a:cubicBezTo>
                  <a:pt x="636162" y="2293402"/>
                  <a:pt x="640359" y="2297606"/>
                  <a:pt x="640359" y="2297606"/>
                </a:cubicBezTo>
                <a:cubicBezTo>
                  <a:pt x="640359" y="2297606"/>
                  <a:pt x="552207" y="2339646"/>
                  <a:pt x="535416" y="2348054"/>
                </a:cubicBezTo>
                <a:cubicBezTo>
                  <a:pt x="837652" y="2209321"/>
                  <a:pt x="741104" y="2242953"/>
                  <a:pt x="631964" y="2293402"/>
                </a:cubicBezTo>
                <a:cubicBezTo>
                  <a:pt x="627766" y="2289198"/>
                  <a:pt x="619371" y="2289198"/>
                  <a:pt x="619371" y="2293402"/>
                </a:cubicBezTo>
                <a:cubicBezTo>
                  <a:pt x="678139" y="2255565"/>
                  <a:pt x="757895" y="2238749"/>
                  <a:pt x="829257" y="2205117"/>
                </a:cubicBezTo>
                <a:cubicBezTo>
                  <a:pt x="1186063" y="2057976"/>
                  <a:pt x="1542869" y="1910834"/>
                  <a:pt x="1857697" y="1725857"/>
                </a:cubicBezTo>
                <a:cubicBezTo>
                  <a:pt x="1987827" y="1650184"/>
                  <a:pt x="2113758" y="1570308"/>
                  <a:pt x="2239690" y="1503043"/>
                </a:cubicBezTo>
                <a:cubicBezTo>
                  <a:pt x="2483157" y="1364310"/>
                  <a:pt x="2756009" y="1229781"/>
                  <a:pt x="3007872" y="1061619"/>
                </a:cubicBezTo>
                <a:cubicBezTo>
                  <a:pt x="3179978" y="948110"/>
                  <a:pt x="3364678" y="843009"/>
                  <a:pt x="3561970" y="716888"/>
                </a:cubicBezTo>
                <a:cubicBezTo>
                  <a:pt x="3608145" y="687460"/>
                  <a:pt x="3662716" y="658032"/>
                  <a:pt x="3704693" y="632808"/>
                </a:cubicBezTo>
                <a:cubicBezTo>
                  <a:pt x="3729879" y="615991"/>
                  <a:pt x="3771856" y="578155"/>
                  <a:pt x="3717286" y="603379"/>
                </a:cubicBezTo>
                <a:cubicBezTo>
                  <a:pt x="3666913" y="632808"/>
                  <a:pt x="3599750" y="674848"/>
                  <a:pt x="3561970" y="695868"/>
                </a:cubicBezTo>
                <a:cubicBezTo>
                  <a:pt x="3373073" y="813581"/>
                  <a:pt x="3205164" y="918682"/>
                  <a:pt x="3028860" y="1019579"/>
                </a:cubicBezTo>
                <a:cubicBezTo>
                  <a:pt x="2911324" y="1086844"/>
                  <a:pt x="2789591" y="1175128"/>
                  <a:pt x="2676252" y="1238189"/>
                </a:cubicBezTo>
                <a:cubicBezTo>
                  <a:pt x="2609089" y="1280229"/>
                  <a:pt x="2558716" y="1297045"/>
                  <a:pt x="2487355" y="1339086"/>
                </a:cubicBezTo>
                <a:cubicBezTo>
                  <a:pt x="2445378" y="1360106"/>
                  <a:pt x="2395005" y="1393738"/>
                  <a:pt x="2353028" y="1414758"/>
                </a:cubicBezTo>
                <a:cubicBezTo>
                  <a:pt x="2248085" y="1469411"/>
                  <a:pt x="2332039" y="1414758"/>
                  <a:pt x="2365621" y="1393738"/>
                </a:cubicBezTo>
                <a:cubicBezTo>
                  <a:pt x="2558716" y="1284433"/>
                  <a:pt x="2722427" y="1187740"/>
                  <a:pt x="2894533" y="1082639"/>
                </a:cubicBezTo>
                <a:cubicBezTo>
                  <a:pt x="3100222" y="960722"/>
                  <a:pt x="3293317" y="834601"/>
                  <a:pt x="3478016" y="716888"/>
                </a:cubicBezTo>
                <a:cubicBezTo>
                  <a:pt x="3675309" y="590767"/>
                  <a:pt x="3847415" y="468850"/>
                  <a:pt x="4057301" y="342729"/>
                </a:cubicBezTo>
                <a:cubicBezTo>
                  <a:pt x="4225210" y="241832"/>
                  <a:pt x="4405711" y="124119"/>
                  <a:pt x="4607202" y="61059"/>
                </a:cubicBezTo>
                <a:cubicBezTo>
                  <a:pt x="4615597" y="56855"/>
                  <a:pt x="4695354" y="40039"/>
                  <a:pt x="4699552" y="31630"/>
                </a:cubicBezTo>
                <a:cubicBezTo>
                  <a:pt x="4699552" y="23222"/>
                  <a:pt x="4628190" y="35834"/>
                  <a:pt x="4611400" y="40039"/>
                </a:cubicBezTo>
                <a:cubicBezTo>
                  <a:pt x="4569422" y="52651"/>
                  <a:pt x="4644981" y="23222"/>
                  <a:pt x="4657574" y="19018"/>
                </a:cubicBezTo>
                <a:cubicBezTo>
                  <a:pt x="4691156" y="6406"/>
                  <a:pt x="4755171" y="-951"/>
                  <a:pt x="4814464" y="10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1E70-F46B-44CF-9DE9-BD0C69217721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4317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3FA2C-81BD-4D65-8839-502583E08DDD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964610" y="648183"/>
            <a:ext cx="6793464" cy="5329986"/>
          </a:xfrm>
          <a:custGeom>
            <a:avLst/>
            <a:gdLst>
              <a:gd name="connsiteX0" fmla="*/ 3391104 w 6581325"/>
              <a:gd name="connsiteY0" fmla="*/ 4859294 h 5163547"/>
              <a:gd name="connsiteX1" fmla="*/ 3391063 w 6581325"/>
              <a:gd name="connsiteY1" fmla="*/ 4859453 h 5163547"/>
              <a:gd name="connsiteX2" fmla="*/ 3388689 w 6581325"/>
              <a:gd name="connsiteY2" fmla="*/ 4860362 h 5163547"/>
              <a:gd name="connsiteX3" fmla="*/ 3391104 w 6581325"/>
              <a:gd name="connsiteY3" fmla="*/ 4859294 h 5163547"/>
              <a:gd name="connsiteX4" fmla="*/ 776799 w 6581325"/>
              <a:gd name="connsiteY4" fmla="*/ 541 h 5163547"/>
              <a:gd name="connsiteX5" fmla="*/ 788783 w 6581325"/>
              <a:gd name="connsiteY5" fmla="*/ 3456 h 5163547"/>
              <a:gd name="connsiteX6" fmla="*/ 762041 w 6581325"/>
              <a:gd name="connsiteY6" fmla="*/ 51014 h 5163547"/>
              <a:gd name="connsiteX7" fmla="*/ 753127 w 6581325"/>
              <a:gd name="connsiteY7" fmla="*/ 128297 h 5163547"/>
              <a:gd name="connsiteX8" fmla="*/ 767983 w 6581325"/>
              <a:gd name="connsiteY8" fmla="*/ 107490 h 5163547"/>
              <a:gd name="connsiteX9" fmla="*/ 809582 w 6581325"/>
              <a:gd name="connsiteY9" fmla="*/ 107490 h 5163547"/>
              <a:gd name="connsiteX10" fmla="*/ 815525 w 6581325"/>
              <a:gd name="connsiteY10" fmla="*/ 119380 h 5163547"/>
              <a:gd name="connsiteX11" fmla="*/ 857123 w 6581325"/>
              <a:gd name="connsiteY11" fmla="*/ 92628 h 5163547"/>
              <a:gd name="connsiteX12" fmla="*/ 857123 w 6581325"/>
              <a:gd name="connsiteY12" fmla="*/ 140186 h 5163547"/>
              <a:gd name="connsiteX13" fmla="*/ 886836 w 6581325"/>
              <a:gd name="connsiteY13" fmla="*/ 238276 h 5163547"/>
              <a:gd name="connsiteX14" fmla="*/ 967062 w 6581325"/>
              <a:gd name="connsiteY14" fmla="*/ 265027 h 5163547"/>
              <a:gd name="connsiteX15" fmla="*/ 981919 w 6581325"/>
              <a:gd name="connsiteY15" fmla="*/ 300696 h 5163547"/>
              <a:gd name="connsiteX16" fmla="*/ 815525 w 6581325"/>
              <a:gd name="connsiteY16" fmla="*/ 270972 h 5163547"/>
              <a:gd name="connsiteX17" fmla="*/ 851181 w 6581325"/>
              <a:gd name="connsiteY17" fmla="*/ 270972 h 5163547"/>
              <a:gd name="connsiteX18" fmla="*/ 836324 w 6581325"/>
              <a:gd name="connsiteY18" fmla="*/ 321503 h 5163547"/>
              <a:gd name="connsiteX19" fmla="*/ 871980 w 6581325"/>
              <a:gd name="connsiteY19" fmla="*/ 354199 h 5163547"/>
              <a:gd name="connsiteX20" fmla="*/ 845238 w 6581325"/>
              <a:gd name="connsiteY20" fmla="*/ 363117 h 5163547"/>
              <a:gd name="connsiteX21" fmla="*/ 830381 w 6581325"/>
              <a:gd name="connsiteY21" fmla="*/ 404730 h 5163547"/>
              <a:gd name="connsiteX22" fmla="*/ 877922 w 6581325"/>
              <a:gd name="connsiteY22" fmla="*/ 431482 h 5163547"/>
              <a:gd name="connsiteX23" fmla="*/ 866037 w 6581325"/>
              <a:gd name="connsiteY23" fmla="*/ 458233 h 5163547"/>
              <a:gd name="connsiteX24" fmla="*/ 934378 w 6581325"/>
              <a:gd name="connsiteY24" fmla="*/ 464178 h 5163547"/>
              <a:gd name="connsiteX25" fmla="*/ 919521 w 6581325"/>
              <a:gd name="connsiteY25" fmla="*/ 484985 h 5163547"/>
              <a:gd name="connsiteX26" fmla="*/ 1059173 w 6581325"/>
              <a:gd name="connsiteY26" fmla="*/ 520654 h 5163547"/>
              <a:gd name="connsiteX27" fmla="*/ 907636 w 6581325"/>
              <a:gd name="connsiteY27" fmla="*/ 505792 h 5163547"/>
              <a:gd name="connsiteX28" fmla="*/ 925463 w 6581325"/>
              <a:gd name="connsiteY28" fmla="*/ 526599 h 5163547"/>
              <a:gd name="connsiteX29" fmla="*/ 975976 w 6581325"/>
              <a:gd name="connsiteY29" fmla="*/ 514709 h 5163547"/>
              <a:gd name="connsiteX30" fmla="*/ 946263 w 6581325"/>
              <a:gd name="connsiteY30" fmla="*/ 547406 h 5163547"/>
              <a:gd name="connsiteX31" fmla="*/ 946263 w 6581325"/>
              <a:gd name="connsiteY31" fmla="*/ 577130 h 5163547"/>
              <a:gd name="connsiteX32" fmla="*/ 961119 w 6581325"/>
              <a:gd name="connsiteY32" fmla="*/ 583074 h 5163547"/>
              <a:gd name="connsiteX33" fmla="*/ 1008661 w 6581325"/>
              <a:gd name="connsiteY33" fmla="*/ 603881 h 5163547"/>
              <a:gd name="connsiteX34" fmla="*/ 987861 w 6581325"/>
              <a:gd name="connsiteY34" fmla="*/ 630633 h 5163547"/>
              <a:gd name="connsiteX35" fmla="*/ 1071058 w 6581325"/>
              <a:gd name="connsiteY35" fmla="*/ 651440 h 5163547"/>
              <a:gd name="connsiteX36" fmla="*/ 1258252 w 6581325"/>
              <a:gd name="connsiteY36" fmla="*/ 657384 h 5163547"/>
              <a:gd name="connsiteX37" fmla="*/ 1362248 w 6581325"/>
              <a:gd name="connsiteY37" fmla="*/ 636578 h 5163547"/>
              <a:gd name="connsiteX38" fmla="*/ 1305793 w 6581325"/>
              <a:gd name="connsiteY38" fmla="*/ 693053 h 5163547"/>
              <a:gd name="connsiteX39" fmla="*/ 1472187 w 6581325"/>
              <a:gd name="connsiteY39" fmla="*/ 666302 h 5163547"/>
              <a:gd name="connsiteX40" fmla="*/ 1629667 w 6581325"/>
              <a:gd name="connsiteY40" fmla="*/ 624688 h 5163547"/>
              <a:gd name="connsiteX41" fmla="*/ 1582126 w 6581325"/>
              <a:gd name="connsiteY41" fmla="*/ 645495 h 5163547"/>
              <a:gd name="connsiteX42" fmla="*/ 1677208 w 6581325"/>
              <a:gd name="connsiteY42" fmla="*/ 636578 h 5163547"/>
              <a:gd name="connsiteX43" fmla="*/ 1650466 w 6581325"/>
              <a:gd name="connsiteY43" fmla="*/ 666302 h 5163547"/>
              <a:gd name="connsiteX44" fmla="*/ 1656409 w 6581325"/>
              <a:gd name="connsiteY44" fmla="*/ 687108 h 5163547"/>
              <a:gd name="connsiteX45" fmla="*/ 1706921 w 6581325"/>
              <a:gd name="connsiteY45" fmla="*/ 672246 h 5163547"/>
              <a:gd name="connsiteX46" fmla="*/ 1718806 w 6581325"/>
              <a:gd name="connsiteY46" fmla="*/ 687108 h 5163547"/>
              <a:gd name="connsiteX47" fmla="*/ 1686122 w 6581325"/>
              <a:gd name="connsiteY47" fmla="*/ 734667 h 5163547"/>
              <a:gd name="connsiteX48" fmla="*/ 1748520 w 6581325"/>
              <a:gd name="connsiteY48" fmla="*/ 770336 h 5163547"/>
              <a:gd name="connsiteX49" fmla="*/ 1760405 w 6581325"/>
              <a:gd name="connsiteY49" fmla="*/ 767363 h 5163547"/>
              <a:gd name="connsiteX50" fmla="*/ 2042681 w 6581325"/>
              <a:gd name="connsiteY50" fmla="*/ 698998 h 5163547"/>
              <a:gd name="connsiteX51" fmla="*/ 1900057 w 6581325"/>
              <a:gd name="connsiteY51" fmla="*/ 770336 h 5163547"/>
              <a:gd name="connsiteX52" fmla="*/ 1920856 w 6581325"/>
              <a:gd name="connsiteY52" fmla="*/ 776281 h 5163547"/>
              <a:gd name="connsiteX53" fmla="*/ 1911942 w 6581325"/>
              <a:gd name="connsiteY53" fmla="*/ 797087 h 5163547"/>
              <a:gd name="connsiteX54" fmla="*/ 1989197 w 6581325"/>
              <a:gd name="connsiteY54" fmla="*/ 782225 h 5163547"/>
              <a:gd name="connsiteX55" fmla="*/ 2140734 w 6581325"/>
              <a:gd name="connsiteY55" fmla="*/ 749529 h 5163547"/>
              <a:gd name="connsiteX56" fmla="*/ 2277415 w 6581325"/>
              <a:gd name="connsiteY56" fmla="*/ 740612 h 5163547"/>
              <a:gd name="connsiteX57" fmla="*/ 2215017 w 6581325"/>
              <a:gd name="connsiteY57" fmla="*/ 782225 h 5163547"/>
              <a:gd name="connsiteX58" fmla="*/ 2161533 w 6581325"/>
              <a:gd name="connsiteY58" fmla="*/ 838701 h 5163547"/>
              <a:gd name="connsiteX59" fmla="*/ 2009996 w 6581325"/>
              <a:gd name="connsiteY59" fmla="*/ 901121 h 5163547"/>
              <a:gd name="connsiteX60" fmla="*/ 1983254 w 6581325"/>
              <a:gd name="connsiteY60" fmla="*/ 942735 h 5163547"/>
              <a:gd name="connsiteX61" fmla="*/ 1962455 w 6581325"/>
              <a:gd name="connsiteY61" fmla="*/ 975432 h 5163547"/>
              <a:gd name="connsiteX62" fmla="*/ 2408153 w 6581325"/>
              <a:gd name="connsiteY62" fmla="*/ 1002183 h 5163547"/>
              <a:gd name="connsiteX63" fmla="*/ 3361947 w 6581325"/>
              <a:gd name="connsiteY63" fmla="*/ 1011100 h 5163547"/>
              <a:gd name="connsiteX64" fmla="*/ 3540227 w 6581325"/>
              <a:gd name="connsiteY64" fmla="*/ 1011100 h 5163547"/>
              <a:gd name="connsiteX65" fmla="*/ 3676908 w 6581325"/>
              <a:gd name="connsiteY65" fmla="*/ 996238 h 5163547"/>
              <a:gd name="connsiteX66" fmla="*/ 3691764 w 6581325"/>
              <a:gd name="connsiteY66" fmla="*/ 969487 h 5163547"/>
              <a:gd name="connsiteX67" fmla="*/ 3816560 w 6581325"/>
              <a:gd name="connsiteY67" fmla="*/ 969487 h 5163547"/>
              <a:gd name="connsiteX68" fmla="*/ 3849244 w 6581325"/>
              <a:gd name="connsiteY68" fmla="*/ 948680 h 5163547"/>
              <a:gd name="connsiteX69" fmla="*/ 3878957 w 6581325"/>
              <a:gd name="connsiteY69" fmla="*/ 942735 h 5163547"/>
              <a:gd name="connsiteX70" fmla="*/ 3849244 w 6581325"/>
              <a:gd name="connsiteY70" fmla="*/ 933818 h 5163547"/>
              <a:gd name="connsiteX71" fmla="*/ 3884900 w 6581325"/>
              <a:gd name="connsiteY71" fmla="*/ 927873 h 5163547"/>
              <a:gd name="connsiteX72" fmla="*/ 3754162 w 6581325"/>
              <a:gd name="connsiteY72" fmla="*/ 901121 h 5163547"/>
              <a:gd name="connsiteX73" fmla="*/ 3795760 w 6581325"/>
              <a:gd name="connsiteY73" fmla="*/ 901121 h 5163547"/>
              <a:gd name="connsiteX74" fmla="*/ 4015638 w 6581325"/>
              <a:gd name="connsiteY74" fmla="*/ 880315 h 5163547"/>
              <a:gd name="connsiteX75" fmla="*/ 4000782 w 6581325"/>
              <a:gd name="connsiteY75" fmla="*/ 865453 h 5163547"/>
              <a:gd name="connsiteX76" fmla="*/ 4104778 w 6581325"/>
              <a:gd name="connsiteY76" fmla="*/ 850591 h 5163547"/>
              <a:gd name="connsiteX77" fmla="*/ 4134491 w 6581325"/>
              <a:gd name="connsiteY77" fmla="*/ 829784 h 5163547"/>
              <a:gd name="connsiteX78" fmla="*/ 4327627 w 6581325"/>
              <a:gd name="connsiteY78" fmla="*/ 829784 h 5163547"/>
              <a:gd name="connsiteX79" fmla="*/ 4526706 w 6581325"/>
              <a:gd name="connsiteY79" fmla="*/ 829784 h 5163547"/>
              <a:gd name="connsiteX80" fmla="*/ 4470251 w 6581325"/>
              <a:gd name="connsiteY80" fmla="*/ 823839 h 5163547"/>
              <a:gd name="connsiteX81" fmla="*/ 4345455 w 6581325"/>
              <a:gd name="connsiteY81" fmla="*/ 817894 h 5163547"/>
              <a:gd name="connsiteX82" fmla="*/ 4265229 w 6581325"/>
              <a:gd name="connsiteY82" fmla="*/ 808977 h 5163547"/>
              <a:gd name="connsiteX83" fmla="*/ 4600989 w 6581325"/>
              <a:gd name="connsiteY83" fmla="*/ 808977 h 5163547"/>
              <a:gd name="connsiteX84" fmla="*/ 4794125 w 6581325"/>
              <a:gd name="connsiteY84" fmla="*/ 808977 h 5163547"/>
              <a:gd name="connsiteX85" fmla="*/ 4704985 w 6581325"/>
              <a:gd name="connsiteY85" fmla="*/ 803032 h 5163547"/>
              <a:gd name="connsiteX86" fmla="*/ 4407853 w 6581325"/>
              <a:gd name="connsiteY86" fmla="*/ 803032 h 5163547"/>
              <a:gd name="connsiteX87" fmla="*/ 4297914 w 6581325"/>
              <a:gd name="connsiteY87" fmla="*/ 797087 h 5163547"/>
              <a:gd name="connsiteX88" fmla="*/ 4244430 w 6581325"/>
              <a:gd name="connsiteY88" fmla="*/ 782225 h 5163547"/>
              <a:gd name="connsiteX89" fmla="*/ 4306828 w 6581325"/>
              <a:gd name="connsiteY89" fmla="*/ 782225 h 5163547"/>
              <a:gd name="connsiteX90" fmla="*/ 4277115 w 6581325"/>
              <a:gd name="connsiteY90" fmla="*/ 776281 h 5163547"/>
              <a:gd name="connsiteX91" fmla="*/ 4752526 w 6581325"/>
              <a:gd name="connsiteY91" fmla="*/ 770336 h 5163547"/>
              <a:gd name="connsiteX92" fmla="*/ 4808981 w 6581325"/>
              <a:gd name="connsiteY92" fmla="*/ 755474 h 5163547"/>
              <a:gd name="connsiteX93" fmla="*/ 4794125 w 6581325"/>
              <a:gd name="connsiteY93" fmla="*/ 740612 h 5163547"/>
              <a:gd name="connsiteX94" fmla="*/ 4318713 w 6581325"/>
              <a:gd name="connsiteY94" fmla="*/ 740612 h 5163547"/>
              <a:gd name="connsiteX95" fmla="*/ 4297914 w 6581325"/>
              <a:gd name="connsiteY95" fmla="*/ 734667 h 5163547"/>
              <a:gd name="connsiteX96" fmla="*/ 4366254 w 6581325"/>
              <a:gd name="connsiteY96" fmla="*/ 734667 h 5163547"/>
              <a:gd name="connsiteX97" fmla="*/ 4366254 w 6581325"/>
              <a:gd name="connsiteY97" fmla="*/ 713860 h 5163547"/>
              <a:gd name="connsiteX98" fmla="*/ 4663387 w 6581325"/>
              <a:gd name="connsiteY98" fmla="*/ 707915 h 5163547"/>
              <a:gd name="connsiteX99" fmla="*/ 4823838 w 6581325"/>
              <a:gd name="connsiteY99" fmla="*/ 707915 h 5163547"/>
              <a:gd name="connsiteX100" fmla="*/ 5210110 w 6581325"/>
              <a:gd name="connsiteY100" fmla="*/ 693053 h 5163547"/>
              <a:gd name="connsiteX101" fmla="*/ 5320049 w 6581325"/>
              <a:gd name="connsiteY101" fmla="*/ 672246 h 5163547"/>
              <a:gd name="connsiteX102" fmla="*/ 5091257 w 6581325"/>
              <a:gd name="connsiteY102" fmla="*/ 666302 h 5163547"/>
              <a:gd name="connsiteX103" fmla="*/ 5043716 w 6581325"/>
              <a:gd name="connsiteY103" fmla="*/ 645495 h 5163547"/>
              <a:gd name="connsiteX104" fmla="*/ 4814924 w 6581325"/>
              <a:gd name="connsiteY104" fmla="*/ 645495 h 5163547"/>
              <a:gd name="connsiteX105" fmla="*/ 4306828 w 6581325"/>
              <a:gd name="connsiteY105" fmla="*/ 636578 h 5163547"/>
              <a:gd name="connsiteX106" fmla="*/ 4208774 w 6581325"/>
              <a:gd name="connsiteY106" fmla="*/ 630633 h 5163547"/>
              <a:gd name="connsiteX107" fmla="*/ 4407853 w 6581325"/>
              <a:gd name="connsiteY107" fmla="*/ 630633 h 5163547"/>
              <a:gd name="connsiteX108" fmla="*/ 4437566 w 6581325"/>
              <a:gd name="connsiteY108" fmla="*/ 609826 h 5163547"/>
              <a:gd name="connsiteX109" fmla="*/ 4580190 w 6581325"/>
              <a:gd name="connsiteY109" fmla="*/ 615771 h 5163547"/>
              <a:gd name="connsiteX110" fmla="*/ 4918920 w 6581325"/>
              <a:gd name="connsiteY110" fmla="*/ 597936 h 5163547"/>
              <a:gd name="connsiteX111" fmla="*/ 5028859 w 6581325"/>
              <a:gd name="connsiteY111" fmla="*/ 597936 h 5163547"/>
              <a:gd name="connsiteX112" fmla="*/ 5008060 w 6581325"/>
              <a:gd name="connsiteY112" fmla="*/ 577130 h 5163547"/>
              <a:gd name="connsiteX113" fmla="*/ 5201196 w 6581325"/>
              <a:gd name="connsiteY113" fmla="*/ 577130 h 5163547"/>
              <a:gd name="connsiteX114" fmla="*/ 5352733 w 6581325"/>
              <a:gd name="connsiteY114" fmla="*/ 568212 h 5163547"/>
              <a:gd name="connsiteX115" fmla="*/ 5055601 w 6581325"/>
              <a:gd name="connsiteY115" fmla="*/ 568212 h 5163547"/>
              <a:gd name="connsiteX116" fmla="*/ 5016974 w 6581325"/>
              <a:gd name="connsiteY116" fmla="*/ 562267 h 5163547"/>
              <a:gd name="connsiteX117" fmla="*/ 5248737 w 6581325"/>
              <a:gd name="connsiteY117" fmla="*/ 562267 h 5163547"/>
              <a:gd name="connsiteX118" fmla="*/ 5492385 w 6581325"/>
              <a:gd name="connsiteY118" fmla="*/ 562267 h 5163547"/>
              <a:gd name="connsiteX119" fmla="*/ 5331934 w 6581325"/>
              <a:gd name="connsiteY119" fmla="*/ 520654 h 5163547"/>
              <a:gd name="connsiteX120" fmla="*/ 4966461 w 6581325"/>
              <a:gd name="connsiteY120" fmla="*/ 520654 h 5163547"/>
              <a:gd name="connsiteX121" fmla="*/ 4954576 w 6581325"/>
              <a:gd name="connsiteY121" fmla="*/ 499847 h 5163547"/>
              <a:gd name="connsiteX122" fmla="*/ 5049658 w 6581325"/>
              <a:gd name="connsiteY122" fmla="*/ 484985 h 5163547"/>
              <a:gd name="connsiteX123" fmla="*/ 5076400 w 6581325"/>
              <a:gd name="connsiteY123" fmla="*/ 473095 h 5163547"/>
              <a:gd name="connsiteX124" fmla="*/ 5106114 w 6581325"/>
              <a:gd name="connsiteY124" fmla="*/ 479040 h 5163547"/>
              <a:gd name="connsiteX125" fmla="*/ 5076400 w 6581325"/>
              <a:gd name="connsiteY125" fmla="*/ 473095 h 5163547"/>
              <a:gd name="connsiteX126" fmla="*/ 4987261 w 6581325"/>
              <a:gd name="connsiteY126" fmla="*/ 458233 h 5163547"/>
              <a:gd name="connsiteX127" fmla="*/ 5575582 w 6581325"/>
              <a:gd name="connsiteY127" fmla="*/ 473095 h 5163547"/>
              <a:gd name="connsiteX128" fmla="*/ 5575582 w 6581325"/>
              <a:gd name="connsiteY128" fmla="*/ 443371 h 5163547"/>
              <a:gd name="connsiteX129" fmla="*/ 5409188 w 6581325"/>
              <a:gd name="connsiteY129" fmla="*/ 437427 h 5163547"/>
              <a:gd name="connsiteX130" fmla="*/ 5352733 w 6581325"/>
              <a:gd name="connsiteY130" fmla="*/ 404730 h 5163547"/>
              <a:gd name="connsiteX131" fmla="*/ 5525070 w 6581325"/>
              <a:gd name="connsiteY131" fmla="*/ 410675 h 5163547"/>
              <a:gd name="connsiteX132" fmla="*/ 5655808 w 6581325"/>
              <a:gd name="connsiteY132" fmla="*/ 416620 h 5163547"/>
              <a:gd name="connsiteX133" fmla="*/ 5456730 w 6581325"/>
              <a:gd name="connsiteY133" fmla="*/ 363117 h 5163547"/>
              <a:gd name="connsiteX134" fmla="*/ 5429988 w 6581325"/>
              <a:gd name="connsiteY134" fmla="*/ 333393 h 5163547"/>
              <a:gd name="connsiteX135" fmla="*/ 5513185 w 6581325"/>
              <a:gd name="connsiteY135" fmla="*/ 333393 h 5163547"/>
              <a:gd name="connsiteX136" fmla="*/ 5664722 w 6581325"/>
              <a:gd name="connsiteY136" fmla="*/ 348255 h 5163547"/>
              <a:gd name="connsiteX137" fmla="*/ 5587468 w 6581325"/>
              <a:gd name="connsiteY137" fmla="*/ 327448 h 5163547"/>
              <a:gd name="connsiteX138" fmla="*/ 5655808 w 6581325"/>
              <a:gd name="connsiteY138" fmla="*/ 321503 h 5163547"/>
              <a:gd name="connsiteX139" fmla="*/ 5566668 w 6581325"/>
              <a:gd name="connsiteY139" fmla="*/ 285834 h 5163547"/>
              <a:gd name="connsiteX140" fmla="*/ 5614210 w 6581325"/>
              <a:gd name="connsiteY140" fmla="*/ 291779 h 5163547"/>
              <a:gd name="connsiteX141" fmla="*/ 5649865 w 6581325"/>
              <a:gd name="connsiteY141" fmla="*/ 285834 h 5163547"/>
              <a:gd name="connsiteX142" fmla="*/ 5759804 w 6581325"/>
              <a:gd name="connsiteY142" fmla="*/ 291779 h 5163547"/>
              <a:gd name="connsiteX143" fmla="*/ 5614210 w 6581325"/>
              <a:gd name="connsiteY143" fmla="*/ 265027 h 5163547"/>
              <a:gd name="connsiteX144" fmla="*/ 5539927 w 6581325"/>
              <a:gd name="connsiteY144" fmla="*/ 238276 h 5163547"/>
              <a:gd name="connsiteX145" fmla="*/ 5691464 w 6581325"/>
              <a:gd name="connsiteY145" fmla="*/ 217469 h 5163547"/>
              <a:gd name="connsiteX146" fmla="*/ 5602324 w 6581325"/>
              <a:gd name="connsiteY146" fmla="*/ 196662 h 5163547"/>
              <a:gd name="connsiteX147" fmla="*/ 5635009 w 6581325"/>
              <a:gd name="connsiteY147" fmla="*/ 190717 h 5163547"/>
              <a:gd name="connsiteX148" fmla="*/ 5635009 w 6581325"/>
              <a:gd name="connsiteY148" fmla="*/ 155048 h 5163547"/>
              <a:gd name="connsiteX149" fmla="*/ 5697407 w 6581325"/>
              <a:gd name="connsiteY149" fmla="*/ 149104 h 5163547"/>
              <a:gd name="connsiteX150" fmla="*/ 5649865 w 6581325"/>
              <a:gd name="connsiteY150" fmla="*/ 113435 h 5163547"/>
              <a:gd name="connsiteX151" fmla="*/ 5807346 w 6581325"/>
              <a:gd name="connsiteY151" fmla="*/ 134242 h 5163547"/>
              <a:gd name="connsiteX152" fmla="*/ 5706321 w 6581325"/>
              <a:gd name="connsiteY152" fmla="*/ 98573 h 5163547"/>
              <a:gd name="connsiteX153" fmla="*/ 5718206 w 6581325"/>
              <a:gd name="connsiteY153" fmla="*/ 86683 h 5163547"/>
              <a:gd name="connsiteX154" fmla="*/ 5670665 w 6581325"/>
              <a:gd name="connsiteY154" fmla="*/ 65876 h 5163547"/>
              <a:gd name="connsiteX155" fmla="*/ 5843001 w 6581325"/>
              <a:gd name="connsiteY155" fmla="*/ 71821 h 5163547"/>
              <a:gd name="connsiteX156" fmla="*/ 5890543 w 6581325"/>
              <a:gd name="connsiteY156" fmla="*/ 113435 h 5163547"/>
              <a:gd name="connsiteX157" fmla="*/ 5979682 w 6581325"/>
              <a:gd name="connsiteY157" fmla="*/ 119380 h 5163547"/>
              <a:gd name="connsiteX158" fmla="*/ 6036137 w 6581325"/>
              <a:gd name="connsiteY158" fmla="*/ 155048 h 5163547"/>
              <a:gd name="connsiteX159" fmla="*/ 6083678 w 6581325"/>
              <a:gd name="connsiteY159" fmla="*/ 140186 h 5163547"/>
              <a:gd name="connsiteX160" fmla="*/ 6125277 w 6581325"/>
              <a:gd name="connsiteY160" fmla="*/ 202607 h 5163547"/>
              <a:gd name="connsiteX161" fmla="*/ 6113392 w 6581325"/>
              <a:gd name="connsiteY161" fmla="*/ 217469 h 5163547"/>
              <a:gd name="connsiteX162" fmla="*/ 6113392 w 6581325"/>
              <a:gd name="connsiteY162" fmla="*/ 217469 h 5163547"/>
              <a:gd name="connsiteX163" fmla="*/ 6140134 w 6581325"/>
              <a:gd name="connsiteY163" fmla="*/ 306641 h 5163547"/>
              <a:gd name="connsiteX164" fmla="*/ 6146076 w 6581325"/>
              <a:gd name="connsiteY164" fmla="*/ 375006 h 5163547"/>
              <a:gd name="connsiteX165" fmla="*/ 6119334 w 6581325"/>
              <a:gd name="connsiteY165" fmla="*/ 389868 h 5163547"/>
              <a:gd name="connsiteX166" fmla="*/ 6146076 w 6581325"/>
              <a:gd name="connsiteY166" fmla="*/ 422565 h 5163547"/>
              <a:gd name="connsiteX167" fmla="*/ 6119334 w 6581325"/>
              <a:gd name="connsiteY167" fmla="*/ 458233 h 5163547"/>
              <a:gd name="connsiteX168" fmla="*/ 6134191 w 6581325"/>
              <a:gd name="connsiteY168" fmla="*/ 493902 h 5163547"/>
              <a:gd name="connsiteX169" fmla="*/ 6104478 w 6581325"/>
              <a:gd name="connsiteY169" fmla="*/ 535516 h 5163547"/>
              <a:gd name="connsiteX170" fmla="*/ 6119334 w 6581325"/>
              <a:gd name="connsiteY170" fmla="*/ 568212 h 5163547"/>
              <a:gd name="connsiteX171" fmla="*/ 6083678 w 6581325"/>
              <a:gd name="connsiteY171" fmla="*/ 597936 h 5163547"/>
              <a:gd name="connsiteX172" fmla="*/ 6119334 w 6581325"/>
              <a:gd name="connsiteY172" fmla="*/ 615771 h 5163547"/>
              <a:gd name="connsiteX173" fmla="*/ 6071793 w 6581325"/>
              <a:gd name="connsiteY173" fmla="*/ 719805 h 5163547"/>
              <a:gd name="connsiteX174" fmla="*/ 6092592 w 6581325"/>
              <a:gd name="connsiteY174" fmla="*/ 761418 h 5163547"/>
              <a:gd name="connsiteX175" fmla="*/ 6077736 w 6581325"/>
              <a:gd name="connsiteY175" fmla="*/ 782225 h 5163547"/>
              <a:gd name="connsiteX176" fmla="*/ 6098535 w 6581325"/>
              <a:gd name="connsiteY176" fmla="*/ 823839 h 5163547"/>
              <a:gd name="connsiteX177" fmla="*/ 6056937 w 6581325"/>
              <a:gd name="connsiteY177" fmla="*/ 886259 h 5163547"/>
              <a:gd name="connsiteX178" fmla="*/ 6039109 w 6581325"/>
              <a:gd name="connsiteY178" fmla="*/ 930846 h 5163547"/>
              <a:gd name="connsiteX179" fmla="*/ 6071793 w 6581325"/>
              <a:gd name="connsiteY179" fmla="*/ 960569 h 5163547"/>
              <a:gd name="connsiteX180" fmla="*/ 6071793 w 6581325"/>
              <a:gd name="connsiteY180" fmla="*/ 960569 h 5163547"/>
              <a:gd name="connsiteX181" fmla="*/ 6083678 w 6581325"/>
              <a:gd name="connsiteY181" fmla="*/ 990294 h 5163547"/>
              <a:gd name="connsiteX182" fmla="*/ 6062879 w 6581325"/>
              <a:gd name="connsiteY182" fmla="*/ 1022990 h 5163547"/>
              <a:gd name="connsiteX183" fmla="*/ 6056937 w 6581325"/>
              <a:gd name="connsiteY183" fmla="*/ 1121079 h 5163547"/>
              <a:gd name="connsiteX184" fmla="*/ 6030195 w 6581325"/>
              <a:gd name="connsiteY184" fmla="*/ 1174583 h 5163547"/>
              <a:gd name="connsiteX185" fmla="*/ 6015338 w 6581325"/>
              <a:gd name="connsiteY185" fmla="*/ 1225113 h 5163547"/>
              <a:gd name="connsiteX186" fmla="*/ 6036137 w 6581325"/>
              <a:gd name="connsiteY186" fmla="*/ 1245920 h 5163547"/>
              <a:gd name="connsiteX187" fmla="*/ 6021281 w 6581325"/>
              <a:gd name="connsiteY187" fmla="*/ 1361844 h 5163547"/>
              <a:gd name="connsiteX188" fmla="*/ 6030195 w 6581325"/>
              <a:gd name="connsiteY188" fmla="*/ 1376706 h 5163547"/>
              <a:gd name="connsiteX189" fmla="*/ 6009395 w 6581325"/>
              <a:gd name="connsiteY189" fmla="*/ 1409402 h 5163547"/>
              <a:gd name="connsiteX190" fmla="*/ 6030195 w 6581325"/>
              <a:gd name="connsiteY190" fmla="*/ 1418320 h 5163547"/>
              <a:gd name="connsiteX191" fmla="*/ 6015338 w 6581325"/>
              <a:gd name="connsiteY191" fmla="*/ 1445071 h 5163547"/>
              <a:gd name="connsiteX192" fmla="*/ 6030195 w 6581325"/>
              <a:gd name="connsiteY192" fmla="*/ 1465878 h 5163547"/>
              <a:gd name="connsiteX193" fmla="*/ 6009395 w 6581325"/>
              <a:gd name="connsiteY193" fmla="*/ 1513437 h 5163547"/>
              <a:gd name="connsiteX194" fmla="*/ 6021281 w 6581325"/>
              <a:gd name="connsiteY194" fmla="*/ 1540188 h 5163547"/>
              <a:gd name="connsiteX195" fmla="*/ 5988596 w 6581325"/>
              <a:gd name="connsiteY195" fmla="*/ 1691781 h 5163547"/>
              <a:gd name="connsiteX196" fmla="*/ 6000481 w 6581325"/>
              <a:gd name="connsiteY196" fmla="*/ 1706643 h 5163547"/>
              <a:gd name="connsiteX197" fmla="*/ 5979682 w 6581325"/>
              <a:gd name="connsiteY197" fmla="*/ 1763119 h 5163547"/>
              <a:gd name="connsiteX198" fmla="*/ 6000481 w 6581325"/>
              <a:gd name="connsiteY198" fmla="*/ 1769063 h 5163547"/>
              <a:gd name="connsiteX199" fmla="*/ 5979682 w 6581325"/>
              <a:gd name="connsiteY199" fmla="*/ 1816622 h 5163547"/>
              <a:gd name="connsiteX200" fmla="*/ 5991567 w 6581325"/>
              <a:gd name="connsiteY200" fmla="*/ 1834456 h 5163547"/>
              <a:gd name="connsiteX201" fmla="*/ 5967797 w 6581325"/>
              <a:gd name="connsiteY201" fmla="*/ 1846346 h 5163547"/>
              <a:gd name="connsiteX202" fmla="*/ 5958883 w 6581325"/>
              <a:gd name="connsiteY202" fmla="*/ 1914711 h 5163547"/>
              <a:gd name="connsiteX203" fmla="*/ 5941055 w 6581325"/>
              <a:gd name="connsiteY203" fmla="*/ 1935518 h 5163547"/>
              <a:gd name="connsiteX204" fmla="*/ 5932141 w 6581325"/>
              <a:gd name="connsiteY204" fmla="*/ 1977131 h 5163547"/>
              <a:gd name="connsiteX205" fmla="*/ 5899457 w 6581325"/>
              <a:gd name="connsiteY205" fmla="*/ 2078193 h 5163547"/>
              <a:gd name="connsiteX206" fmla="*/ 5926198 w 6581325"/>
              <a:gd name="connsiteY206" fmla="*/ 2107917 h 5163547"/>
              <a:gd name="connsiteX207" fmla="*/ 5890543 w 6581325"/>
              <a:gd name="connsiteY207" fmla="*/ 2170338 h 5163547"/>
              <a:gd name="connsiteX208" fmla="*/ 5899457 w 6581325"/>
              <a:gd name="connsiteY208" fmla="*/ 2211951 h 5163547"/>
              <a:gd name="connsiteX209" fmla="*/ 5920256 w 6581325"/>
              <a:gd name="connsiteY209" fmla="*/ 2197089 h 5163547"/>
              <a:gd name="connsiteX210" fmla="*/ 5857858 w 6581325"/>
              <a:gd name="connsiteY210" fmla="*/ 2286261 h 5163547"/>
              <a:gd name="connsiteX211" fmla="*/ 5614210 w 6581325"/>
              <a:gd name="connsiteY211" fmla="*/ 2464606 h 5163547"/>
              <a:gd name="connsiteX212" fmla="*/ 5106114 w 6581325"/>
              <a:gd name="connsiteY212" fmla="*/ 2761846 h 5163547"/>
              <a:gd name="connsiteX213" fmla="*/ 5091257 w 6581325"/>
              <a:gd name="connsiteY213" fmla="*/ 2767791 h 5163547"/>
              <a:gd name="connsiteX214" fmla="*/ 5091257 w 6581325"/>
              <a:gd name="connsiteY214" fmla="*/ 2767791 h 5163547"/>
              <a:gd name="connsiteX215" fmla="*/ 5076400 w 6581325"/>
              <a:gd name="connsiteY215" fmla="*/ 2776708 h 5163547"/>
              <a:gd name="connsiteX216" fmla="*/ 5076400 w 6581325"/>
              <a:gd name="connsiteY216" fmla="*/ 2776708 h 5163547"/>
              <a:gd name="connsiteX217" fmla="*/ 5064515 w 6581325"/>
              <a:gd name="connsiteY217" fmla="*/ 2782653 h 5163547"/>
              <a:gd name="connsiteX218" fmla="*/ 5049658 w 6581325"/>
              <a:gd name="connsiteY218" fmla="*/ 2782653 h 5163547"/>
              <a:gd name="connsiteX219" fmla="*/ 5037773 w 6581325"/>
              <a:gd name="connsiteY219" fmla="*/ 2788597 h 5163547"/>
              <a:gd name="connsiteX220" fmla="*/ 5022917 w 6581325"/>
              <a:gd name="connsiteY220" fmla="*/ 2797515 h 5163547"/>
              <a:gd name="connsiteX221" fmla="*/ 4823838 w 6581325"/>
              <a:gd name="connsiteY221" fmla="*/ 2901549 h 5163547"/>
              <a:gd name="connsiteX222" fmla="*/ 4443509 w 6581325"/>
              <a:gd name="connsiteY222" fmla="*/ 3079893 h 5163547"/>
              <a:gd name="connsiteX223" fmla="*/ 4401910 w 6581325"/>
              <a:gd name="connsiteY223" fmla="*/ 3100700 h 5163547"/>
              <a:gd name="connsiteX224" fmla="*/ 2589404 w 6581325"/>
              <a:gd name="connsiteY224" fmla="*/ 3837856 h 5163547"/>
              <a:gd name="connsiteX225" fmla="*/ 2327928 w 6581325"/>
              <a:gd name="connsiteY225" fmla="*/ 3956752 h 5163547"/>
              <a:gd name="connsiteX226" fmla="*/ 2292272 w 6581325"/>
              <a:gd name="connsiteY226" fmla="*/ 3968641 h 5163547"/>
              <a:gd name="connsiteX227" fmla="*/ 2292272 w 6581325"/>
              <a:gd name="connsiteY227" fmla="*/ 3968641 h 5163547"/>
              <a:gd name="connsiteX228" fmla="*/ 2327928 w 6581325"/>
              <a:gd name="connsiteY228" fmla="*/ 3956752 h 5163547"/>
              <a:gd name="connsiteX229" fmla="*/ 2423010 w 6581325"/>
              <a:gd name="connsiteY229" fmla="*/ 3941890 h 5163547"/>
              <a:gd name="connsiteX230" fmla="*/ 2547805 w 6581325"/>
              <a:gd name="connsiteY230" fmla="*/ 3906221 h 5163547"/>
              <a:gd name="connsiteX231" fmla="*/ 2663687 w 6581325"/>
              <a:gd name="connsiteY231" fmla="*/ 3858662 h 5163547"/>
              <a:gd name="connsiteX232" fmla="*/ 2693400 w 6581325"/>
              <a:gd name="connsiteY232" fmla="*/ 3864607 h 5163547"/>
              <a:gd name="connsiteX233" fmla="*/ 2865737 w 6581325"/>
              <a:gd name="connsiteY233" fmla="*/ 3817049 h 5163547"/>
              <a:gd name="connsiteX234" fmla="*/ 2981618 w 6581325"/>
              <a:gd name="connsiteY234" fmla="*/ 3790297 h 5163547"/>
              <a:gd name="connsiteX235" fmla="*/ 2830081 w 6581325"/>
              <a:gd name="connsiteY235" fmla="*/ 3843800 h 5163547"/>
              <a:gd name="connsiteX236" fmla="*/ 2809282 w 6581325"/>
              <a:gd name="connsiteY236" fmla="*/ 3852718 h 5163547"/>
              <a:gd name="connsiteX237" fmla="*/ 2809282 w 6581325"/>
              <a:gd name="connsiteY237" fmla="*/ 3852718 h 5163547"/>
              <a:gd name="connsiteX238" fmla="*/ 2830081 w 6581325"/>
              <a:gd name="connsiteY238" fmla="*/ 3843800 h 5163547"/>
              <a:gd name="connsiteX239" fmla="*/ 3665022 w 6581325"/>
              <a:gd name="connsiteY239" fmla="*/ 3582229 h 5163547"/>
              <a:gd name="connsiteX240" fmla="*/ 3665022 w 6581325"/>
              <a:gd name="connsiteY240" fmla="*/ 3582229 h 5163547"/>
              <a:gd name="connsiteX241" fmla="*/ 4428652 w 6581325"/>
              <a:gd name="connsiteY241" fmla="*/ 3305795 h 5163547"/>
              <a:gd name="connsiteX242" fmla="*/ 4354369 w 6581325"/>
              <a:gd name="connsiteY242" fmla="*/ 3341464 h 5163547"/>
              <a:gd name="connsiteX243" fmla="*/ 4312771 w 6581325"/>
              <a:gd name="connsiteY243" fmla="*/ 3362271 h 5163547"/>
              <a:gd name="connsiteX244" fmla="*/ 5028859 w 6581325"/>
              <a:gd name="connsiteY244" fmla="*/ 3100700 h 5163547"/>
              <a:gd name="connsiteX245" fmla="*/ 5070458 w 6581325"/>
              <a:gd name="connsiteY245" fmla="*/ 3094755 h 5163547"/>
              <a:gd name="connsiteX246" fmla="*/ 4538591 w 6581325"/>
              <a:gd name="connsiteY246" fmla="*/ 3299851 h 5163547"/>
              <a:gd name="connsiteX247" fmla="*/ 4517792 w 6581325"/>
              <a:gd name="connsiteY247" fmla="*/ 3305795 h 5163547"/>
              <a:gd name="connsiteX248" fmla="*/ 4499964 w 6581325"/>
              <a:gd name="connsiteY248" fmla="*/ 3314713 h 5163547"/>
              <a:gd name="connsiteX249" fmla="*/ 4499964 w 6581325"/>
              <a:gd name="connsiteY249" fmla="*/ 3314713 h 5163547"/>
              <a:gd name="connsiteX250" fmla="*/ 4517792 w 6581325"/>
              <a:gd name="connsiteY250" fmla="*/ 3305795 h 5163547"/>
              <a:gd name="connsiteX251" fmla="*/ 4538591 w 6581325"/>
              <a:gd name="connsiteY251" fmla="*/ 3299851 h 5163547"/>
              <a:gd name="connsiteX252" fmla="*/ 4651501 w 6581325"/>
              <a:gd name="connsiteY252" fmla="*/ 3279044 h 5163547"/>
              <a:gd name="connsiteX253" fmla="*/ 4630702 w 6581325"/>
              <a:gd name="connsiteY253" fmla="*/ 3287961 h 5163547"/>
              <a:gd name="connsiteX254" fmla="*/ 4609903 w 6581325"/>
              <a:gd name="connsiteY254" fmla="*/ 3293906 h 5163547"/>
              <a:gd name="connsiteX255" fmla="*/ 4595046 w 6581325"/>
              <a:gd name="connsiteY255" fmla="*/ 3299851 h 5163547"/>
              <a:gd name="connsiteX256" fmla="*/ 4595046 w 6581325"/>
              <a:gd name="connsiteY256" fmla="*/ 3299851 h 5163547"/>
              <a:gd name="connsiteX257" fmla="*/ 4609903 w 6581325"/>
              <a:gd name="connsiteY257" fmla="*/ 3293906 h 5163547"/>
              <a:gd name="connsiteX258" fmla="*/ 4630702 w 6581325"/>
              <a:gd name="connsiteY258" fmla="*/ 3287961 h 5163547"/>
              <a:gd name="connsiteX259" fmla="*/ 4651501 w 6581325"/>
              <a:gd name="connsiteY259" fmla="*/ 3279044 h 5163547"/>
              <a:gd name="connsiteX260" fmla="*/ 4746584 w 6581325"/>
              <a:gd name="connsiteY260" fmla="*/ 3246347 h 5163547"/>
              <a:gd name="connsiteX261" fmla="*/ 5174454 w 6581325"/>
              <a:gd name="connsiteY261" fmla="*/ 3094755 h 5163547"/>
              <a:gd name="connsiteX262" fmla="*/ 5174454 w 6581325"/>
              <a:gd name="connsiteY262" fmla="*/ 3127451 h 5163547"/>
              <a:gd name="connsiteX263" fmla="*/ 5581525 w 6581325"/>
              <a:gd name="connsiteY263" fmla="*/ 2981804 h 5163547"/>
              <a:gd name="connsiteX264" fmla="*/ 5718206 w 6581325"/>
              <a:gd name="connsiteY264" fmla="*/ 2949107 h 5163547"/>
              <a:gd name="connsiteX265" fmla="*/ 5560726 w 6581325"/>
              <a:gd name="connsiteY265" fmla="*/ 3017472 h 5163547"/>
              <a:gd name="connsiteX266" fmla="*/ 5575582 w 6581325"/>
              <a:gd name="connsiteY266" fmla="*/ 3023417 h 5163547"/>
              <a:gd name="connsiteX267" fmla="*/ 5602324 w 6581325"/>
              <a:gd name="connsiteY267" fmla="*/ 3044224 h 5163547"/>
              <a:gd name="connsiteX268" fmla="*/ 5759804 w 6581325"/>
              <a:gd name="connsiteY268" fmla="*/ 2996666 h 5163547"/>
              <a:gd name="connsiteX269" fmla="*/ 5828145 w 6581325"/>
              <a:gd name="connsiteY269" fmla="*/ 2990721 h 5163547"/>
              <a:gd name="connsiteX270" fmla="*/ 5747919 w 6581325"/>
              <a:gd name="connsiteY270" fmla="*/ 3038279 h 5163547"/>
              <a:gd name="connsiteX271" fmla="*/ 5837059 w 6581325"/>
              <a:gd name="connsiteY271" fmla="*/ 3023417 h 5163547"/>
              <a:gd name="connsiteX272" fmla="*/ 5946998 w 6581325"/>
              <a:gd name="connsiteY272" fmla="*/ 3002610 h 5163547"/>
              <a:gd name="connsiteX273" fmla="*/ 5670665 w 6581325"/>
              <a:gd name="connsiteY273" fmla="*/ 3112589 h 5163547"/>
              <a:gd name="connsiteX274" fmla="*/ 5670665 w 6581325"/>
              <a:gd name="connsiteY274" fmla="*/ 3112589 h 5163547"/>
              <a:gd name="connsiteX275" fmla="*/ 5786546 w 6581325"/>
              <a:gd name="connsiteY275" fmla="*/ 3079893 h 5163547"/>
              <a:gd name="connsiteX276" fmla="*/ 5560726 w 6581325"/>
              <a:gd name="connsiteY276" fmla="*/ 3175010 h 5163547"/>
              <a:gd name="connsiteX277" fmla="*/ 5602324 w 6581325"/>
              <a:gd name="connsiteY277" fmla="*/ 3175010 h 5163547"/>
              <a:gd name="connsiteX278" fmla="*/ 5587468 w 6581325"/>
              <a:gd name="connsiteY278" fmla="*/ 3189872 h 5163547"/>
              <a:gd name="connsiteX279" fmla="*/ 5623124 w 6581325"/>
              <a:gd name="connsiteY279" fmla="*/ 3175010 h 5163547"/>
              <a:gd name="connsiteX280" fmla="*/ 5664722 w 6581325"/>
              <a:gd name="connsiteY280" fmla="*/ 3163120 h 5163547"/>
              <a:gd name="connsiteX281" fmla="*/ 5816260 w 6581325"/>
              <a:gd name="connsiteY281" fmla="*/ 3121506 h 5163547"/>
              <a:gd name="connsiteX282" fmla="*/ 5878657 w 6581325"/>
              <a:gd name="connsiteY282" fmla="*/ 3094755 h 5163547"/>
              <a:gd name="connsiteX283" fmla="*/ 5816260 w 6581325"/>
              <a:gd name="connsiteY283" fmla="*/ 3133396 h 5163547"/>
              <a:gd name="connsiteX284" fmla="*/ 5768718 w 6581325"/>
              <a:gd name="connsiteY284" fmla="*/ 3169065 h 5163547"/>
              <a:gd name="connsiteX285" fmla="*/ 5828145 w 6581325"/>
              <a:gd name="connsiteY285" fmla="*/ 3148258 h 5163547"/>
              <a:gd name="connsiteX286" fmla="*/ 5941055 w 6581325"/>
              <a:gd name="connsiteY286" fmla="*/ 3112589 h 5163547"/>
              <a:gd name="connsiteX287" fmla="*/ 6036137 w 6581325"/>
              <a:gd name="connsiteY287" fmla="*/ 3106644 h 5163547"/>
              <a:gd name="connsiteX288" fmla="*/ 6119334 w 6581325"/>
              <a:gd name="connsiteY288" fmla="*/ 3079893 h 5163547"/>
              <a:gd name="connsiteX289" fmla="*/ 6056937 w 6581325"/>
              <a:gd name="connsiteY289" fmla="*/ 3106644 h 5163547"/>
              <a:gd name="connsiteX290" fmla="*/ 6080707 w 6581325"/>
              <a:gd name="connsiteY290" fmla="*/ 3112589 h 5163547"/>
              <a:gd name="connsiteX291" fmla="*/ 6062879 w 6581325"/>
              <a:gd name="connsiteY291" fmla="*/ 3148258 h 5163547"/>
              <a:gd name="connsiteX292" fmla="*/ 6030195 w 6581325"/>
              <a:gd name="connsiteY292" fmla="*/ 3169065 h 5163547"/>
              <a:gd name="connsiteX293" fmla="*/ 6104478 w 6581325"/>
              <a:gd name="connsiteY293" fmla="*/ 3154203 h 5163547"/>
              <a:gd name="connsiteX294" fmla="*/ 6223331 w 6581325"/>
              <a:gd name="connsiteY294" fmla="*/ 3106644 h 5163547"/>
              <a:gd name="connsiteX295" fmla="*/ 6270872 w 6581325"/>
              <a:gd name="connsiteY295" fmla="*/ 3106644 h 5163547"/>
              <a:gd name="connsiteX296" fmla="*/ 6250073 w 6581325"/>
              <a:gd name="connsiteY296" fmla="*/ 3148258 h 5163547"/>
              <a:gd name="connsiteX297" fmla="*/ 6193617 w 6581325"/>
              <a:gd name="connsiteY297" fmla="*/ 3189872 h 5163547"/>
              <a:gd name="connsiteX298" fmla="*/ 6291671 w 6581325"/>
              <a:gd name="connsiteY298" fmla="*/ 3163120 h 5163547"/>
              <a:gd name="connsiteX299" fmla="*/ 6208474 w 6581325"/>
              <a:gd name="connsiteY299" fmla="*/ 3204734 h 5163547"/>
              <a:gd name="connsiteX300" fmla="*/ 6333270 w 6581325"/>
              <a:gd name="connsiteY300" fmla="*/ 3189872 h 5163547"/>
              <a:gd name="connsiteX301" fmla="*/ 5718206 w 6581325"/>
              <a:gd name="connsiteY301" fmla="*/ 3493057 h 5163547"/>
              <a:gd name="connsiteX302" fmla="*/ 5643923 w 6581325"/>
              <a:gd name="connsiteY302" fmla="*/ 3519808 h 5163547"/>
              <a:gd name="connsiteX303" fmla="*/ 5608267 w 6581325"/>
              <a:gd name="connsiteY303" fmla="*/ 3534670 h 5163547"/>
              <a:gd name="connsiteX304" fmla="*/ 5554783 w 6581325"/>
              <a:gd name="connsiteY304" fmla="*/ 3555477 h 5163547"/>
              <a:gd name="connsiteX305" fmla="*/ 5554783 w 6581325"/>
              <a:gd name="connsiteY305" fmla="*/ 3555477 h 5163547"/>
              <a:gd name="connsiteX306" fmla="*/ 5608267 w 6581325"/>
              <a:gd name="connsiteY306" fmla="*/ 3534670 h 5163547"/>
              <a:gd name="connsiteX307" fmla="*/ 5643923 w 6581325"/>
              <a:gd name="connsiteY307" fmla="*/ 3519808 h 5163547"/>
              <a:gd name="connsiteX308" fmla="*/ 5718206 w 6581325"/>
              <a:gd name="connsiteY308" fmla="*/ 3493057 h 5163547"/>
              <a:gd name="connsiteX309" fmla="*/ 6030195 w 6581325"/>
              <a:gd name="connsiteY309" fmla="*/ 3377133 h 5163547"/>
              <a:gd name="connsiteX310" fmla="*/ 6297614 w 6581325"/>
              <a:gd name="connsiteY310" fmla="*/ 3246347 h 5163547"/>
              <a:gd name="connsiteX311" fmla="*/ 6395667 w 6581325"/>
              <a:gd name="connsiteY311" fmla="*/ 3210679 h 5163547"/>
              <a:gd name="connsiteX312" fmla="*/ 6407553 w 6581325"/>
              <a:gd name="connsiteY312" fmla="*/ 3183927 h 5163547"/>
              <a:gd name="connsiteX313" fmla="*/ 6449151 w 6581325"/>
              <a:gd name="connsiteY313" fmla="*/ 3210679 h 5163547"/>
              <a:gd name="connsiteX314" fmla="*/ 6312470 w 6581325"/>
              <a:gd name="connsiteY314" fmla="*/ 3314713 h 5163547"/>
              <a:gd name="connsiteX315" fmla="*/ 6386753 w 6581325"/>
              <a:gd name="connsiteY315" fmla="*/ 3305795 h 5163547"/>
              <a:gd name="connsiteX316" fmla="*/ 6386753 w 6581325"/>
              <a:gd name="connsiteY316" fmla="*/ 3305795 h 5163547"/>
              <a:gd name="connsiteX317" fmla="*/ 6449151 w 6581325"/>
              <a:gd name="connsiteY317" fmla="*/ 3293906 h 5163547"/>
              <a:gd name="connsiteX318" fmla="*/ 6490750 w 6581325"/>
              <a:gd name="connsiteY318" fmla="*/ 3258237 h 5163547"/>
              <a:gd name="connsiteX319" fmla="*/ 6490750 w 6581325"/>
              <a:gd name="connsiteY319" fmla="*/ 3231485 h 5163547"/>
              <a:gd name="connsiteX320" fmla="*/ 6505235 w 6581325"/>
              <a:gd name="connsiteY320" fmla="*/ 3235572 h 5163547"/>
              <a:gd name="connsiteX321" fmla="*/ 6514510 w 6581325"/>
              <a:gd name="connsiteY321" fmla="*/ 3243726 h 5163547"/>
              <a:gd name="connsiteX322" fmla="*/ 6513638 w 6581325"/>
              <a:gd name="connsiteY322" fmla="*/ 3243143 h 5163547"/>
              <a:gd name="connsiteX323" fmla="*/ 6517491 w 6581325"/>
              <a:gd name="connsiteY323" fmla="*/ 3246347 h 5163547"/>
              <a:gd name="connsiteX324" fmla="*/ 6514510 w 6581325"/>
              <a:gd name="connsiteY324" fmla="*/ 3243726 h 5163547"/>
              <a:gd name="connsiteX325" fmla="*/ 6520091 w 6581325"/>
              <a:gd name="connsiteY325" fmla="*/ 3247462 h 5163547"/>
              <a:gd name="connsiteX326" fmla="*/ 6538291 w 6581325"/>
              <a:gd name="connsiteY326" fmla="*/ 3255265 h 5163547"/>
              <a:gd name="connsiteX327" fmla="*/ 6478864 w 6581325"/>
              <a:gd name="connsiteY327" fmla="*/ 3314713 h 5163547"/>
              <a:gd name="connsiteX328" fmla="*/ 6449151 w 6581325"/>
              <a:gd name="connsiteY328" fmla="*/ 3326602 h 5163547"/>
              <a:gd name="connsiteX329" fmla="*/ 6517491 w 6581325"/>
              <a:gd name="connsiteY329" fmla="*/ 3326602 h 5163547"/>
              <a:gd name="connsiteX330" fmla="*/ 6547205 w 6581325"/>
              <a:gd name="connsiteY330" fmla="*/ 3347409 h 5163547"/>
              <a:gd name="connsiteX331" fmla="*/ 6573947 w 6581325"/>
              <a:gd name="connsiteY331" fmla="*/ 3335519 h 5163547"/>
              <a:gd name="connsiteX332" fmla="*/ 6559090 w 6581325"/>
              <a:gd name="connsiteY332" fmla="*/ 3377133 h 5163547"/>
              <a:gd name="connsiteX333" fmla="*/ 6573947 w 6581325"/>
              <a:gd name="connsiteY333" fmla="*/ 3389023 h 5163547"/>
              <a:gd name="connsiteX334" fmla="*/ 6579889 w 6581325"/>
              <a:gd name="connsiteY334" fmla="*/ 3439554 h 5163547"/>
              <a:gd name="connsiteX335" fmla="*/ 6538291 w 6581325"/>
              <a:gd name="connsiteY335" fmla="*/ 3499002 h 5163547"/>
              <a:gd name="connsiteX336" fmla="*/ 6573947 w 6581325"/>
              <a:gd name="connsiteY336" fmla="*/ 3507919 h 5163547"/>
              <a:gd name="connsiteX337" fmla="*/ 6538291 w 6581325"/>
              <a:gd name="connsiteY337" fmla="*/ 3582229 h 5163547"/>
              <a:gd name="connsiteX338" fmla="*/ 6559090 w 6581325"/>
              <a:gd name="connsiteY338" fmla="*/ 3591146 h 5163547"/>
              <a:gd name="connsiteX339" fmla="*/ 6553147 w 6581325"/>
              <a:gd name="connsiteY339" fmla="*/ 3632760 h 5163547"/>
              <a:gd name="connsiteX340" fmla="*/ 6559090 w 6581325"/>
              <a:gd name="connsiteY340" fmla="*/ 3665456 h 5163547"/>
              <a:gd name="connsiteX341" fmla="*/ 6538291 w 6581325"/>
              <a:gd name="connsiteY341" fmla="*/ 3713015 h 5163547"/>
              <a:gd name="connsiteX342" fmla="*/ 6538291 w 6581325"/>
              <a:gd name="connsiteY342" fmla="*/ 3769490 h 5163547"/>
              <a:gd name="connsiteX343" fmla="*/ 6559090 w 6581325"/>
              <a:gd name="connsiteY343" fmla="*/ 3775435 h 5163547"/>
              <a:gd name="connsiteX344" fmla="*/ 6553147 w 6581325"/>
              <a:gd name="connsiteY344" fmla="*/ 3811104 h 5163547"/>
              <a:gd name="connsiteX345" fmla="*/ 6573947 w 6581325"/>
              <a:gd name="connsiteY345" fmla="*/ 3817049 h 5163547"/>
              <a:gd name="connsiteX346" fmla="*/ 6573947 w 6581325"/>
              <a:gd name="connsiteY346" fmla="*/ 3852718 h 5163547"/>
              <a:gd name="connsiteX347" fmla="*/ 6547205 w 6581325"/>
              <a:gd name="connsiteY347" fmla="*/ 3864607 h 5163547"/>
              <a:gd name="connsiteX348" fmla="*/ 6573947 w 6581325"/>
              <a:gd name="connsiteY348" fmla="*/ 3915138 h 5163547"/>
              <a:gd name="connsiteX349" fmla="*/ 6547205 w 6581325"/>
              <a:gd name="connsiteY349" fmla="*/ 3962697 h 5163547"/>
              <a:gd name="connsiteX350" fmla="*/ 6553147 w 6581325"/>
              <a:gd name="connsiteY350" fmla="*/ 4182654 h 5163547"/>
              <a:gd name="connsiteX351" fmla="*/ 6526405 w 6581325"/>
              <a:gd name="connsiteY351" fmla="*/ 4209406 h 5163547"/>
              <a:gd name="connsiteX352" fmla="*/ 6553147 w 6581325"/>
              <a:gd name="connsiteY352" fmla="*/ 4224268 h 5163547"/>
              <a:gd name="connsiteX353" fmla="*/ 6547205 w 6581325"/>
              <a:gd name="connsiteY353" fmla="*/ 4251020 h 5163547"/>
              <a:gd name="connsiteX354" fmla="*/ 6559090 w 6581325"/>
              <a:gd name="connsiteY354" fmla="*/ 4265882 h 5163547"/>
              <a:gd name="connsiteX355" fmla="*/ 6538291 w 6581325"/>
              <a:gd name="connsiteY355" fmla="*/ 4322357 h 5163547"/>
              <a:gd name="connsiteX356" fmla="*/ 6553147 w 6581325"/>
              <a:gd name="connsiteY356" fmla="*/ 4369916 h 5163547"/>
              <a:gd name="connsiteX357" fmla="*/ 6526405 w 6581325"/>
              <a:gd name="connsiteY357" fmla="*/ 4438281 h 5163547"/>
              <a:gd name="connsiteX358" fmla="*/ 6538291 w 6581325"/>
              <a:gd name="connsiteY358" fmla="*/ 4459088 h 5163547"/>
              <a:gd name="connsiteX359" fmla="*/ 6538291 w 6581325"/>
              <a:gd name="connsiteY359" fmla="*/ 4494757 h 5163547"/>
              <a:gd name="connsiteX360" fmla="*/ 6437266 w 6581325"/>
              <a:gd name="connsiteY360" fmla="*/ 4610680 h 5163547"/>
              <a:gd name="connsiteX361" fmla="*/ 5462672 w 6581325"/>
              <a:gd name="connsiteY361" fmla="*/ 5023845 h 5163547"/>
              <a:gd name="connsiteX362" fmla="*/ 5284393 w 6581325"/>
              <a:gd name="connsiteY362" fmla="*/ 5080320 h 5163547"/>
              <a:gd name="connsiteX363" fmla="*/ 5311135 w 6581325"/>
              <a:gd name="connsiteY363" fmla="*/ 5044651 h 5163547"/>
              <a:gd name="connsiteX364" fmla="*/ 5138798 w 6581325"/>
              <a:gd name="connsiteY364" fmla="*/ 5101127 h 5163547"/>
              <a:gd name="connsiteX365" fmla="*/ 4945662 w 6581325"/>
              <a:gd name="connsiteY365" fmla="*/ 5163547 h 5163547"/>
              <a:gd name="connsiteX366" fmla="*/ 4954576 w 6581325"/>
              <a:gd name="connsiteY366" fmla="*/ 5133823 h 5163547"/>
              <a:gd name="connsiteX367" fmla="*/ 4856523 w 6581325"/>
              <a:gd name="connsiteY367" fmla="*/ 5154630 h 5163547"/>
              <a:gd name="connsiteX368" fmla="*/ 5064515 w 6581325"/>
              <a:gd name="connsiteY368" fmla="*/ 5032762 h 5163547"/>
              <a:gd name="connsiteX369" fmla="*/ 5085314 w 6581325"/>
              <a:gd name="connsiteY369" fmla="*/ 5023845 h 5163547"/>
              <a:gd name="connsiteX370" fmla="*/ 5085314 w 6581325"/>
              <a:gd name="connsiteY370" fmla="*/ 5023845 h 5163547"/>
              <a:gd name="connsiteX371" fmla="*/ 5064515 w 6581325"/>
              <a:gd name="connsiteY371" fmla="*/ 5032762 h 5163547"/>
              <a:gd name="connsiteX372" fmla="*/ 4939720 w 6581325"/>
              <a:gd name="connsiteY372" fmla="*/ 5065458 h 5163547"/>
              <a:gd name="connsiteX373" fmla="*/ 4996175 w 6581325"/>
              <a:gd name="connsiteY373" fmla="*/ 5032762 h 5163547"/>
              <a:gd name="connsiteX374" fmla="*/ 4939720 w 6581325"/>
              <a:gd name="connsiteY374" fmla="*/ 5038707 h 5163547"/>
              <a:gd name="connsiteX375" fmla="*/ 4803039 w 6581325"/>
              <a:gd name="connsiteY375" fmla="*/ 5065458 h 5163547"/>
              <a:gd name="connsiteX376" fmla="*/ 4865436 w 6581325"/>
              <a:gd name="connsiteY376" fmla="*/ 5032762 h 5163547"/>
              <a:gd name="connsiteX377" fmla="*/ 4823838 w 6581325"/>
              <a:gd name="connsiteY377" fmla="*/ 5023845 h 5163547"/>
              <a:gd name="connsiteX378" fmla="*/ 4511849 w 6581325"/>
              <a:gd name="connsiteY378" fmla="*/ 5107072 h 5163547"/>
              <a:gd name="connsiteX379" fmla="*/ 4975375 w 6581325"/>
              <a:gd name="connsiteY379" fmla="*/ 4881169 h 5163547"/>
              <a:gd name="connsiteX380" fmla="*/ 5008060 w 6581325"/>
              <a:gd name="connsiteY380" fmla="*/ 4866307 h 5163547"/>
              <a:gd name="connsiteX381" fmla="*/ 5028859 w 6581325"/>
              <a:gd name="connsiteY381" fmla="*/ 4860362 h 5163547"/>
              <a:gd name="connsiteX382" fmla="*/ 5028859 w 6581325"/>
              <a:gd name="connsiteY382" fmla="*/ 4860362 h 5163547"/>
              <a:gd name="connsiteX383" fmla="*/ 5008060 w 6581325"/>
              <a:gd name="connsiteY383" fmla="*/ 4866307 h 5163547"/>
              <a:gd name="connsiteX384" fmla="*/ 4975375 w 6581325"/>
              <a:gd name="connsiteY384" fmla="*/ 4881169 h 5163547"/>
              <a:gd name="connsiteX385" fmla="*/ 4589104 w 6581325"/>
              <a:gd name="connsiteY385" fmla="*/ 4997093 h 5163547"/>
              <a:gd name="connsiteX386" fmla="*/ 4589104 w 6581325"/>
              <a:gd name="connsiteY386" fmla="*/ 4997093 h 5163547"/>
              <a:gd name="connsiteX387" fmla="*/ 4526706 w 6581325"/>
              <a:gd name="connsiteY387" fmla="*/ 5017900 h 5163547"/>
              <a:gd name="connsiteX388" fmla="*/ 4470251 w 6581325"/>
              <a:gd name="connsiteY388" fmla="*/ 5023845 h 5163547"/>
              <a:gd name="connsiteX389" fmla="*/ 4782239 w 6581325"/>
              <a:gd name="connsiteY389" fmla="*/ 4893059 h 5163547"/>
              <a:gd name="connsiteX390" fmla="*/ 4782239 w 6581325"/>
              <a:gd name="connsiteY390" fmla="*/ 4893059 h 5163547"/>
              <a:gd name="connsiteX391" fmla="*/ 4485107 w 6581325"/>
              <a:gd name="connsiteY391" fmla="*/ 4991148 h 5163547"/>
              <a:gd name="connsiteX392" fmla="*/ 4678243 w 6581325"/>
              <a:gd name="connsiteY392" fmla="*/ 4907921 h 5163547"/>
              <a:gd name="connsiteX393" fmla="*/ 4699042 w 6581325"/>
              <a:gd name="connsiteY393" fmla="*/ 4901976 h 5163547"/>
              <a:gd name="connsiteX394" fmla="*/ 4699042 w 6581325"/>
              <a:gd name="connsiteY394" fmla="*/ 4901976 h 5163547"/>
              <a:gd name="connsiteX395" fmla="*/ 4678243 w 6581325"/>
              <a:gd name="connsiteY395" fmla="*/ 4907921 h 5163547"/>
              <a:gd name="connsiteX396" fmla="*/ 4526706 w 6581325"/>
              <a:gd name="connsiteY396" fmla="*/ 4949534 h 5163547"/>
              <a:gd name="connsiteX397" fmla="*/ 4559390 w 6581325"/>
              <a:gd name="connsiteY397" fmla="*/ 4928728 h 5163547"/>
              <a:gd name="connsiteX398" fmla="*/ 4538591 w 6581325"/>
              <a:gd name="connsiteY398" fmla="*/ 4907921 h 5163547"/>
              <a:gd name="connsiteX399" fmla="*/ 4538591 w 6581325"/>
              <a:gd name="connsiteY399" fmla="*/ 4907921 h 5163547"/>
              <a:gd name="connsiteX400" fmla="*/ 4244430 w 6581325"/>
              <a:gd name="connsiteY400" fmla="*/ 5003038 h 5163547"/>
              <a:gd name="connsiteX401" fmla="*/ 4381111 w 6581325"/>
              <a:gd name="connsiteY401" fmla="*/ 4940617 h 5163547"/>
              <a:gd name="connsiteX402" fmla="*/ 4532648 w 6581325"/>
              <a:gd name="connsiteY402" fmla="*/ 4887114 h 5163547"/>
              <a:gd name="connsiteX403" fmla="*/ 4360312 w 6581325"/>
              <a:gd name="connsiteY403" fmla="*/ 4907921 h 5163547"/>
              <a:gd name="connsiteX404" fmla="*/ 4511849 w 6581325"/>
              <a:gd name="connsiteY404" fmla="*/ 4830638 h 5163547"/>
              <a:gd name="connsiteX405" fmla="*/ 4511849 w 6581325"/>
              <a:gd name="connsiteY405" fmla="*/ 4830638 h 5163547"/>
              <a:gd name="connsiteX406" fmla="*/ 4193918 w 6581325"/>
              <a:gd name="connsiteY406" fmla="*/ 4940617 h 5163547"/>
              <a:gd name="connsiteX407" fmla="*/ 4092893 w 6581325"/>
              <a:gd name="connsiteY407" fmla="*/ 4961424 h 5163547"/>
              <a:gd name="connsiteX408" fmla="*/ 4312771 w 6581325"/>
              <a:gd name="connsiteY408" fmla="*/ 4866307 h 5163547"/>
              <a:gd name="connsiteX409" fmla="*/ 4354369 w 6581325"/>
              <a:gd name="connsiteY409" fmla="*/ 4851445 h 5163547"/>
              <a:gd name="connsiteX410" fmla="*/ 4306828 w 6581325"/>
              <a:gd name="connsiteY410" fmla="*/ 4851445 h 5163547"/>
              <a:gd name="connsiteX411" fmla="*/ 4339513 w 6581325"/>
              <a:gd name="connsiteY411" fmla="*/ 4830638 h 5163547"/>
              <a:gd name="connsiteX412" fmla="*/ 4333570 w 6581325"/>
              <a:gd name="connsiteY412" fmla="*/ 4818749 h 5163547"/>
              <a:gd name="connsiteX413" fmla="*/ 3905699 w 6581325"/>
              <a:gd name="connsiteY413" fmla="*/ 4940617 h 5163547"/>
              <a:gd name="connsiteX414" fmla="*/ 4000782 w 6581325"/>
              <a:gd name="connsiteY414" fmla="*/ 4881169 h 5163547"/>
              <a:gd name="connsiteX415" fmla="*/ 4009696 w 6581325"/>
              <a:gd name="connsiteY415" fmla="*/ 4866307 h 5163547"/>
              <a:gd name="connsiteX416" fmla="*/ 4078036 w 6581325"/>
              <a:gd name="connsiteY416" fmla="*/ 4830638 h 5163547"/>
              <a:gd name="connsiteX417" fmla="*/ 3962155 w 6581325"/>
              <a:gd name="connsiteY417" fmla="*/ 4851445 h 5163547"/>
              <a:gd name="connsiteX418" fmla="*/ 4036438 w 6581325"/>
              <a:gd name="connsiteY418" fmla="*/ 4824694 h 5163547"/>
              <a:gd name="connsiteX419" fmla="*/ 3997810 w 6581325"/>
              <a:gd name="connsiteY419" fmla="*/ 4824694 h 5163547"/>
              <a:gd name="connsiteX420" fmla="*/ 3991868 w 6581325"/>
              <a:gd name="connsiteY420" fmla="*/ 4794969 h 5163547"/>
              <a:gd name="connsiteX421" fmla="*/ 4042380 w 6581325"/>
              <a:gd name="connsiteY421" fmla="*/ 4777135 h 5163547"/>
              <a:gd name="connsiteX422" fmla="*/ 4015638 w 6581325"/>
              <a:gd name="connsiteY422" fmla="*/ 4768218 h 5163547"/>
              <a:gd name="connsiteX423" fmla="*/ 4042380 w 6581325"/>
              <a:gd name="connsiteY423" fmla="*/ 4762273 h 5163547"/>
              <a:gd name="connsiteX424" fmla="*/ 4006724 w 6581325"/>
              <a:gd name="connsiteY424" fmla="*/ 4744439 h 5163547"/>
              <a:gd name="connsiteX425" fmla="*/ 4021581 w 6581325"/>
              <a:gd name="connsiteY425" fmla="*/ 4747411 h 5163547"/>
              <a:gd name="connsiteX426" fmla="*/ 4006724 w 6581325"/>
              <a:gd name="connsiteY426" fmla="*/ 4744439 h 5163547"/>
              <a:gd name="connsiteX427" fmla="*/ 3801703 w 6581325"/>
              <a:gd name="connsiteY427" fmla="*/ 4803887 h 5163547"/>
              <a:gd name="connsiteX428" fmla="*/ 3243095 w 6581325"/>
              <a:gd name="connsiteY428" fmla="*/ 4982231 h 5163547"/>
              <a:gd name="connsiteX429" fmla="*/ 3367890 w 6581325"/>
              <a:gd name="connsiteY429" fmla="*/ 4934672 h 5163547"/>
              <a:gd name="connsiteX430" fmla="*/ 3263894 w 6581325"/>
              <a:gd name="connsiteY430" fmla="*/ 4961424 h 5163547"/>
              <a:gd name="connsiteX431" fmla="*/ 3148013 w 6581325"/>
              <a:gd name="connsiteY431" fmla="*/ 4991148 h 5163547"/>
              <a:gd name="connsiteX432" fmla="*/ 3243095 w 6581325"/>
              <a:gd name="connsiteY432" fmla="*/ 4949534 h 5163547"/>
              <a:gd name="connsiteX433" fmla="*/ 3252009 w 6581325"/>
              <a:gd name="connsiteY433" fmla="*/ 4928728 h 5163547"/>
              <a:gd name="connsiteX434" fmla="*/ 3290636 w 6581325"/>
              <a:gd name="connsiteY434" fmla="*/ 4928728 h 5163547"/>
              <a:gd name="connsiteX435" fmla="*/ 3281722 w 6581325"/>
              <a:gd name="connsiteY435" fmla="*/ 4916838 h 5163547"/>
              <a:gd name="connsiteX436" fmla="*/ 3382747 w 6581325"/>
              <a:gd name="connsiteY436" fmla="*/ 4872252 h 5163547"/>
              <a:gd name="connsiteX437" fmla="*/ 3390175 w 6581325"/>
              <a:gd name="connsiteY437" fmla="*/ 4862963 h 5163547"/>
              <a:gd name="connsiteX438" fmla="*/ 3391063 w 6581325"/>
              <a:gd name="connsiteY438" fmla="*/ 4859453 h 5163547"/>
              <a:gd name="connsiteX439" fmla="*/ 3418774 w 6581325"/>
              <a:gd name="connsiteY439" fmla="*/ 4848844 h 5163547"/>
              <a:gd name="connsiteX440" fmla="*/ 3442173 w 6581325"/>
              <a:gd name="connsiteY440" fmla="*/ 4839556 h 5163547"/>
              <a:gd name="connsiteX441" fmla="*/ 3436231 w 6581325"/>
              <a:gd name="connsiteY441" fmla="*/ 4821721 h 5163547"/>
              <a:gd name="connsiteX442" fmla="*/ 3471886 w 6581325"/>
              <a:gd name="connsiteY442" fmla="*/ 4809831 h 5163547"/>
              <a:gd name="connsiteX443" fmla="*/ 3467458 w 6581325"/>
              <a:gd name="connsiteY443" fmla="*/ 4798696 h 5163547"/>
              <a:gd name="connsiteX444" fmla="*/ 3449059 w 6581325"/>
              <a:gd name="connsiteY444" fmla="*/ 4789476 h 5163547"/>
              <a:gd name="connsiteX445" fmla="*/ 3451087 w 6581325"/>
              <a:gd name="connsiteY445" fmla="*/ 4789025 h 5163547"/>
              <a:gd name="connsiteX446" fmla="*/ 3445614 w 6581325"/>
              <a:gd name="connsiteY446" fmla="*/ 4787917 h 5163547"/>
              <a:gd name="connsiteX447" fmla="*/ 3417515 w 6581325"/>
              <a:gd name="connsiteY447" fmla="*/ 4779213 h 5163547"/>
              <a:gd name="connsiteX448" fmla="*/ 3416751 w 6581325"/>
              <a:gd name="connsiteY448" fmla="*/ 4782074 h 5163547"/>
              <a:gd name="connsiteX449" fmla="*/ 3445614 w 6581325"/>
              <a:gd name="connsiteY449" fmla="*/ 4787917 h 5163547"/>
              <a:gd name="connsiteX450" fmla="*/ 3446491 w 6581325"/>
              <a:gd name="connsiteY450" fmla="*/ 4788188 h 5163547"/>
              <a:gd name="connsiteX451" fmla="*/ 3449059 w 6581325"/>
              <a:gd name="connsiteY451" fmla="*/ 4789476 h 5163547"/>
              <a:gd name="connsiteX452" fmla="*/ 3431031 w 6581325"/>
              <a:gd name="connsiteY452" fmla="*/ 4793483 h 5163547"/>
              <a:gd name="connsiteX453" fmla="*/ 3415431 w 6581325"/>
              <a:gd name="connsiteY453" fmla="*/ 4797942 h 5163547"/>
              <a:gd name="connsiteX454" fmla="*/ 3058873 w 6581325"/>
              <a:gd name="connsiteY454" fmla="*/ 4893059 h 5163547"/>
              <a:gd name="connsiteX455" fmla="*/ 3064815 w 6581325"/>
              <a:gd name="connsiteY455" fmla="*/ 4860362 h 5163547"/>
              <a:gd name="connsiteX456" fmla="*/ 3002418 w 6581325"/>
              <a:gd name="connsiteY456" fmla="*/ 4860362 h 5163547"/>
              <a:gd name="connsiteX457" fmla="*/ 2746884 w 6581325"/>
              <a:gd name="connsiteY457" fmla="*/ 4928728 h 5163547"/>
              <a:gd name="connsiteX458" fmla="*/ 2827110 w 6581325"/>
              <a:gd name="connsiteY458" fmla="*/ 4884142 h 5163547"/>
              <a:gd name="connsiteX459" fmla="*/ 2886536 w 6581325"/>
              <a:gd name="connsiteY459" fmla="*/ 4866307 h 5163547"/>
              <a:gd name="connsiteX460" fmla="*/ 2889507 w 6581325"/>
              <a:gd name="connsiteY460" fmla="*/ 4854418 h 5163547"/>
              <a:gd name="connsiteX461" fmla="*/ 2892479 w 6581325"/>
              <a:gd name="connsiteY461" fmla="*/ 4851445 h 5163547"/>
              <a:gd name="connsiteX462" fmla="*/ 2803339 w 6581325"/>
              <a:gd name="connsiteY462" fmla="*/ 4851445 h 5163547"/>
              <a:gd name="connsiteX463" fmla="*/ 1953541 w 6581325"/>
              <a:gd name="connsiteY463" fmla="*/ 4922783 h 5163547"/>
              <a:gd name="connsiteX464" fmla="*/ 1754462 w 6581325"/>
              <a:gd name="connsiteY464" fmla="*/ 4934672 h 5163547"/>
              <a:gd name="connsiteX465" fmla="*/ 1160198 w 6581325"/>
              <a:gd name="connsiteY465" fmla="*/ 5038707 h 5163547"/>
              <a:gd name="connsiteX466" fmla="*/ 1273108 w 6581325"/>
              <a:gd name="connsiteY466" fmla="*/ 4997093 h 5163547"/>
              <a:gd name="connsiteX467" fmla="*/ 1258252 w 6581325"/>
              <a:gd name="connsiteY467" fmla="*/ 4982231 h 5163547"/>
              <a:gd name="connsiteX468" fmla="*/ 1311735 w 6581325"/>
              <a:gd name="connsiteY468" fmla="*/ 4970341 h 5163547"/>
              <a:gd name="connsiteX469" fmla="*/ 1195854 w 6581325"/>
              <a:gd name="connsiteY469" fmla="*/ 4961424 h 5163547"/>
              <a:gd name="connsiteX470" fmla="*/ 934378 w 6581325"/>
              <a:gd name="connsiteY470" fmla="*/ 4970341 h 5163547"/>
              <a:gd name="connsiteX471" fmla="*/ 747184 w 6581325"/>
              <a:gd name="connsiteY471" fmla="*/ 5003038 h 5163547"/>
              <a:gd name="connsiteX472" fmla="*/ 610503 w 6581325"/>
              <a:gd name="connsiteY472" fmla="*/ 5017900 h 5163547"/>
              <a:gd name="connsiteX473" fmla="*/ 589704 w 6581325"/>
              <a:gd name="connsiteY473" fmla="*/ 5011955 h 5163547"/>
              <a:gd name="connsiteX474" fmla="*/ 236117 w 6581325"/>
              <a:gd name="connsiteY474" fmla="*/ 5101127 h 5163547"/>
              <a:gd name="connsiteX475" fmla="*/ 182633 w 6581325"/>
              <a:gd name="connsiteY475" fmla="*/ 5095182 h 5163547"/>
              <a:gd name="connsiteX476" fmla="*/ 319314 w 6581325"/>
              <a:gd name="connsiteY476" fmla="*/ 5074375 h 5163547"/>
              <a:gd name="connsiteX477" fmla="*/ 236117 w 6581325"/>
              <a:gd name="connsiteY477" fmla="*/ 5044651 h 5163547"/>
              <a:gd name="connsiteX478" fmla="*/ 167776 w 6581325"/>
              <a:gd name="connsiteY478" fmla="*/ 5044651 h 5163547"/>
              <a:gd name="connsiteX479" fmla="*/ 203432 w 6581325"/>
              <a:gd name="connsiteY479" fmla="*/ 5017900 h 5163547"/>
              <a:gd name="connsiteX480" fmla="*/ 188576 w 6581325"/>
              <a:gd name="connsiteY480" fmla="*/ 5011955 h 5163547"/>
              <a:gd name="connsiteX481" fmla="*/ 167776 w 6581325"/>
              <a:gd name="connsiteY481" fmla="*/ 5003038 h 5163547"/>
              <a:gd name="connsiteX482" fmla="*/ 146977 w 6581325"/>
              <a:gd name="connsiteY482" fmla="*/ 4970341 h 5163547"/>
              <a:gd name="connsiteX483" fmla="*/ 114293 w 6581325"/>
              <a:gd name="connsiteY483" fmla="*/ 4940617 h 5163547"/>
              <a:gd name="connsiteX484" fmla="*/ 146977 w 6581325"/>
              <a:gd name="connsiteY484" fmla="*/ 4901976 h 5163547"/>
              <a:gd name="connsiteX485" fmla="*/ 93493 w 6581325"/>
              <a:gd name="connsiteY485" fmla="*/ 4893059 h 5163547"/>
              <a:gd name="connsiteX486" fmla="*/ 22182 w 6581325"/>
              <a:gd name="connsiteY486" fmla="*/ 4872252 h 5163547"/>
              <a:gd name="connsiteX487" fmla="*/ 135092 w 6581325"/>
              <a:gd name="connsiteY487" fmla="*/ 4881169 h 5163547"/>
              <a:gd name="connsiteX488" fmla="*/ 22182 w 6581325"/>
              <a:gd name="connsiteY488" fmla="*/ 4830638 h 5163547"/>
              <a:gd name="connsiteX489" fmla="*/ 57838 w 6581325"/>
              <a:gd name="connsiteY489" fmla="*/ 4797942 h 5163547"/>
              <a:gd name="connsiteX490" fmla="*/ 31096 w 6581325"/>
              <a:gd name="connsiteY490" fmla="*/ 4768218 h 5163547"/>
              <a:gd name="connsiteX491" fmla="*/ 4354 w 6581325"/>
              <a:gd name="connsiteY491" fmla="*/ 4631487 h 5163547"/>
              <a:gd name="connsiteX492" fmla="*/ 37038 w 6581325"/>
              <a:gd name="connsiteY492" fmla="*/ 4583929 h 5163547"/>
              <a:gd name="connsiteX493" fmla="*/ 51895 w 6581325"/>
              <a:gd name="connsiteY493" fmla="*/ 4569067 h 5163547"/>
              <a:gd name="connsiteX494" fmla="*/ 51895 w 6581325"/>
              <a:gd name="connsiteY494" fmla="*/ 4527453 h 5163547"/>
              <a:gd name="connsiteX495" fmla="*/ 72694 w 6581325"/>
              <a:gd name="connsiteY495" fmla="*/ 4506646 h 5163547"/>
              <a:gd name="connsiteX496" fmla="*/ 42981 w 6581325"/>
              <a:gd name="connsiteY496" fmla="*/ 4485840 h 5163547"/>
              <a:gd name="connsiteX497" fmla="*/ 114293 w 6581325"/>
              <a:gd name="connsiteY497" fmla="*/ 4485840 h 5163547"/>
              <a:gd name="connsiteX498" fmla="*/ 167776 w 6581325"/>
              <a:gd name="connsiteY498" fmla="*/ 4485840 h 5163547"/>
              <a:gd name="connsiteX499" fmla="*/ 182633 w 6581325"/>
              <a:gd name="connsiteY499" fmla="*/ 4459088 h 5163547"/>
              <a:gd name="connsiteX500" fmla="*/ 245031 w 6581325"/>
              <a:gd name="connsiteY500" fmla="*/ 4444226 h 5163547"/>
              <a:gd name="connsiteX501" fmla="*/ 256916 w 6581325"/>
              <a:gd name="connsiteY501" fmla="*/ 4411529 h 5163547"/>
              <a:gd name="connsiteX502" fmla="*/ 292572 w 6581325"/>
              <a:gd name="connsiteY502" fmla="*/ 4417474 h 5163547"/>
              <a:gd name="connsiteX503" fmla="*/ 271773 w 6581325"/>
              <a:gd name="connsiteY503" fmla="*/ 4375861 h 5163547"/>
              <a:gd name="connsiteX504" fmla="*/ 292572 w 6581325"/>
              <a:gd name="connsiteY504" fmla="*/ 4355054 h 5163547"/>
              <a:gd name="connsiteX505" fmla="*/ 292572 w 6581325"/>
              <a:gd name="connsiteY505" fmla="*/ 4313440 h 5163547"/>
              <a:gd name="connsiteX506" fmla="*/ 298515 w 6581325"/>
              <a:gd name="connsiteY506" fmla="*/ 4334247 h 5163547"/>
              <a:gd name="connsiteX507" fmla="*/ 307429 w 6581325"/>
              <a:gd name="connsiteY507" fmla="*/ 4301551 h 5163547"/>
              <a:gd name="connsiteX508" fmla="*/ 313371 w 6581325"/>
              <a:gd name="connsiteY508" fmla="*/ 4286689 h 5163547"/>
              <a:gd name="connsiteX509" fmla="*/ 286629 w 6581325"/>
              <a:gd name="connsiteY509" fmla="*/ 4245075 h 5163547"/>
              <a:gd name="connsiteX510" fmla="*/ 298515 w 6581325"/>
              <a:gd name="connsiteY510" fmla="*/ 4230213 h 5163547"/>
              <a:gd name="connsiteX511" fmla="*/ 286629 w 6581325"/>
              <a:gd name="connsiteY511" fmla="*/ 4197516 h 5163547"/>
              <a:gd name="connsiteX512" fmla="*/ 334170 w 6581325"/>
              <a:gd name="connsiteY512" fmla="*/ 4176710 h 5163547"/>
              <a:gd name="connsiteX513" fmla="*/ 343084 w 6581325"/>
              <a:gd name="connsiteY513" fmla="*/ 4170765 h 5163547"/>
              <a:gd name="connsiteX514" fmla="*/ 343084 w 6581325"/>
              <a:gd name="connsiteY514" fmla="*/ 4170765 h 5163547"/>
              <a:gd name="connsiteX515" fmla="*/ 354970 w 6581325"/>
              <a:gd name="connsiteY515" fmla="*/ 4149958 h 5163547"/>
              <a:gd name="connsiteX516" fmla="*/ 319314 w 6581325"/>
              <a:gd name="connsiteY516" fmla="*/ 4135096 h 5163547"/>
              <a:gd name="connsiteX517" fmla="*/ 334170 w 6581325"/>
              <a:gd name="connsiteY517" fmla="*/ 4072675 h 5163547"/>
              <a:gd name="connsiteX518" fmla="*/ 307429 w 6581325"/>
              <a:gd name="connsiteY518" fmla="*/ 4066731 h 5163547"/>
              <a:gd name="connsiteX519" fmla="*/ 429253 w 6581325"/>
              <a:gd name="connsiteY519" fmla="*/ 3927028 h 5163547"/>
              <a:gd name="connsiteX520" fmla="*/ 450052 w 6581325"/>
              <a:gd name="connsiteY520" fmla="*/ 3885414 h 5163547"/>
              <a:gd name="connsiteX521" fmla="*/ 423310 w 6581325"/>
              <a:gd name="connsiteY521" fmla="*/ 3861635 h 5163547"/>
              <a:gd name="connsiteX522" fmla="*/ 421824 w 6581325"/>
              <a:gd name="connsiteY522" fmla="*/ 3832654 h 5163547"/>
              <a:gd name="connsiteX523" fmla="*/ 424034 w 6581325"/>
              <a:gd name="connsiteY523" fmla="*/ 3825228 h 5163547"/>
              <a:gd name="connsiteX524" fmla="*/ 429253 w 6581325"/>
              <a:gd name="connsiteY524" fmla="*/ 3825966 h 5163547"/>
              <a:gd name="connsiteX525" fmla="*/ 424146 w 6581325"/>
              <a:gd name="connsiteY525" fmla="*/ 3824852 h 5163547"/>
              <a:gd name="connsiteX526" fmla="*/ 424034 w 6581325"/>
              <a:gd name="connsiteY526" fmla="*/ 3825228 h 5163547"/>
              <a:gd name="connsiteX527" fmla="*/ 415139 w 6581325"/>
              <a:gd name="connsiteY527" fmla="*/ 3823969 h 5163547"/>
              <a:gd name="connsiteX528" fmla="*/ 381712 w 6581325"/>
              <a:gd name="connsiteY528" fmla="*/ 3831911 h 5163547"/>
              <a:gd name="connsiteX529" fmla="*/ 417368 w 6581325"/>
              <a:gd name="connsiteY529" fmla="*/ 3790297 h 5163547"/>
              <a:gd name="connsiteX530" fmla="*/ 387654 w 6581325"/>
              <a:gd name="connsiteY530" fmla="*/ 3790297 h 5163547"/>
              <a:gd name="connsiteX531" fmla="*/ 450052 w 6581325"/>
              <a:gd name="connsiteY531" fmla="*/ 3707070 h 5163547"/>
              <a:gd name="connsiteX532" fmla="*/ 450052 w 6581325"/>
              <a:gd name="connsiteY532" fmla="*/ 3707070 h 5163547"/>
              <a:gd name="connsiteX533" fmla="*/ 429253 w 6581325"/>
              <a:gd name="connsiteY533" fmla="*/ 3701125 h 5163547"/>
              <a:gd name="connsiteX534" fmla="*/ 548106 w 6581325"/>
              <a:gd name="connsiteY534" fmla="*/ 3561422 h 5163547"/>
              <a:gd name="connsiteX535" fmla="*/ 589704 w 6581325"/>
              <a:gd name="connsiteY535" fmla="*/ 3493057 h 5163547"/>
              <a:gd name="connsiteX536" fmla="*/ 693700 w 6581325"/>
              <a:gd name="connsiteY536" fmla="*/ 3409830 h 5163547"/>
              <a:gd name="connsiteX537" fmla="*/ 672901 w 6581325"/>
              <a:gd name="connsiteY537" fmla="*/ 3460360 h 5163547"/>
              <a:gd name="connsiteX538" fmla="*/ 794725 w 6581325"/>
              <a:gd name="connsiteY538" fmla="*/ 3383078 h 5163547"/>
              <a:gd name="connsiteX539" fmla="*/ 803639 w 6581325"/>
              <a:gd name="connsiteY539" fmla="*/ 3403885 h 5163547"/>
              <a:gd name="connsiteX540" fmla="*/ 1195854 w 6581325"/>
              <a:gd name="connsiteY540" fmla="*/ 3225541 h 5163547"/>
              <a:gd name="connsiteX541" fmla="*/ 1513785 w 6581325"/>
              <a:gd name="connsiteY541" fmla="*/ 3085838 h 5163547"/>
              <a:gd name="connsiteX542" fmla="*/ 1629667 w 6581325"/>
              <a:gd name="connsiteY542" fmla="*/ 3053141 h 5163547"/>
              <a:gd name="connsiteX543" fmla="*/ 1602925 w 6581325"/>
              <a:gd name="connsiteY543" fmla="*/ 3044224 h 5163547"/>
              <a:gd name="connsiteX544" fmla="*/ 1816860 w 6581325"/>
              <a:gd name="connsiteY544" fmla="*/ 2949107 h 5163547"/>
              <a:gd name="connsiteX545" fmla="*/ 1754462 w 6581325"/>
              <a:gd name="connsiteY545" fmla="*/ 2955052 h 5163547"/>
              <a:gd name="connsiteX546" fmla="*/ 1849545 w 6581325"/>
              <a:gd name="connsiteY546" fmla="*/ 2922355 h 5163547"/>
              <a:gd name="connsiteX547" fmla="*/ 1769319 w 6581325"/>
              <a:gd name="connsiteY547" fmla="*/ 2928300 h 5163547"/>
              <a:gd name="connsiteX548" fmla="*/ 1968398 w 6581325"/>
              <a:gd name="connsiteY548" fmla="*/ 2845073 h 5163547"/>
              <a:gd name="connsiteX549" fmla="*/ 2182333 w 6581325"/>
              <a:gd name="connsiteY549" fmla="*/ 2741039 h 5163547"/>
              <a:gd name="connsiteX550" fmla="*/ 3430288 w 6581325"/>
              <a:gd name="connsiteY550" fmla="*/ 2244648 h 5163547"/>
              <a:gd name="connsiteX551" fmla="*/ 3546169 w 6581325"/>
              <a:gd name="connsiteY551" fmla="*/ 2197089 h 5163547"/>
              <a:gd name="connsiteX552" fmla="*/ 3430288 w 6581325"/>
              <a:gd name="connsiteY552" fmla="*/ 2229786 h 5163547"/>
              <a:gd name="connsiteX553" fmla="*/ 3064815 w 6581325"/>
              <a:gd name="connsiteY553" fmla="*/ 2369489 h 5163547"/>
              <a:gd name="connsiteX554" fmla="*/ 2767683 w 6581325"/>
              <a:gd name="connsiteY554" fmla="*/ 2494329 h 5163547"/>
              <a:gd name="connsiteX555" fmla="*/ 2714199 w 6581325"/>
              <a:gd name="connsiteY555" fmla="*/ 2500274 h 5163547"/>
              <a:gd name="connsiteX556" fmla="*/ 2491350 w 6581325"/>
              <a:gd name="connsiteY556" fmla="*/ 2583502 h 5163547"/>
              <a:gd name="connsiteX557" fmla="*/ 2256616 w 6581325"/>
              <a:gd name="connsiteY557" fmla="*/ 2672674 h 5163547"/>
              <a:gd name="connsiteX558" fmla="*/ 1828745 w 6581325"/>
              <a:gd name="connsiteY558" fmla="*/ 2809404 h 5163547"/>
              <a:gd name="connsiteX559" fmla="*/ 1822803 w 6581325"/>
              <a:gd name="connsiteY559" fmla="*/ 2797515 h 5163547"/>
              <a:gd name="connsiteX560" fmla="*/ 2292272 w 6581325"/>
              <a:gd name="connsiteY560" fmla="*/ 2625115 h 5163547"/>
              <a:gd name="connsiteX561" fmla="*/ 2348727 w 6581325"/>
              <a:gd name="connsiteY561" fmla="*/ 2604308 h 5163547"/>
              <a:gd name="connsiteX562" fmla="*/ 2348727 w 6581325"/>
              <a:gd name="connsiteY562" fmla="*/ 2604308 h 5163547"/>
              <a:gd name="connsiteX563" fmla="*/ 2292272 w 6581325"/>
              <a:gd name="connsiteY563" fmla="*/ 2625115 h 5163547"/>
              <a:gd name="connsiteX564" fmla="*/ 2194218 w 6581325"/>
              <a:gd name="connsiteY564" fmla="*/ 2631060 h 5163547"/>
              <a:gd name="connsiteX565" fmla="*/ 2265530 w 6581325"/>
              <a:gd name="connsiteY565" fmla="*/ 2583502 h 5163547"/>
              <a:gd name="connsiteX566" fmla="*/ 2099136 w 6581325"/>
              <a:gd name="connsiteY566" fmla="*/ 2637005 h 5163547"/>
              <a:gd name="connsiteX567" fmla="*/ 1926799 w 6581325"/>
              <a:gd name="connsiteY567" fmla="*/ 2678618 h 5163547"/>
              <a:gd name="connsiteX568" fmla="*/ 1769319 w 6581325"/>
              <a:gd name="connsiteY568" fmla="*/ 2729149 h 5163547"/>
              <a:gd name="connsiteX569" fmla="*/ 1858459 w 6581325"/>
              <a:gd name="connsiteY569" fmla="*/ 2693480 h 5163547"/>
              <a:gd name="connsiteX570" fmla="*/ 1947598 w 6581325"/>
              <a:gd name="connsiteY570" fmla="*/ 2651867 h 5163547"/>
              <a:gd name="connsiteX571" fmla="*/ 1947598 w 6581325"/>
              <a:gd name="connsiteY571" fmla="*/ 2645922 h 5163547"/>
              <a:gd name="connsiteX572" fmla="*/ 2877622 w 6581325"/>
              <a:gd name="connsiteY572" fmla="*/ 2280317 h 5163547"/>
              <a:gd name="connsiteX573" fmla="*/ 3064815 w 6581325"/>
              <a:gd name="connsiteY573" fmla="*/ 2203034 h 5163547"/>
              <a:gd name="connsiteX574" fmla="*/ 3017274 w 6581325"/>
              <a:gd name="connsiteY574" fmla="*/ 2211951 h 5163547"/>
              <a:gd name="connsiteX575" fmla="*/ 2072394 w 6581325"/>
              <a:gd name="connsiteY575" fmla="*/ 2541888 h 5163547"/>
              <a:gd name="connsiteX576" fmla="*/ 2782540 w 6581325"/>
              <a:gd name="connsiteY576" fmla="*/ 2250592 h 5163547"/>
              <a:gd name="connsiteX577" fmla="*/ 2892479 w 6581325"/>
              <a:gd name="connsiteY577" fmla="*/ 2211951 h 5163547"/>
              <a:gd name="connsiteX578" fmla="*/ 2877622 w 6581325"/>
              <a:gd name="connsiteY578" fmla="*/ 2197089 h 5163547"/>
              <a:gd name="connsiteX579" fmla="*/ 2836024 w 6581325"/>
              <a:gd name="connsiteY579" fmla="*/ 2217896 h 5163547"/>
              <a:gd name="connsiteX580" fmla="*/ 2568605 w 6581325"/>
              <a:gd name="connsiteY580" fmla="*/ 2321930 h 5163547"/>
              <a:gd name="connsiteX581" fmla="*/ 2506207 w 6581325"/>
              <a:gd name="connsiteY581" fmla="*/ 2327875 h 5163547"/>
              <a:gd name="connsiteX582" fmla="*/ 2521063 w 6581325"/>
              <a:gd name="connsiteY582" fmla="*/ 2307068 h 5163547"/>
              <a:gd name="connsiteX583" fmla="*/ 2464609 w 6581325"/>
              <a:gd name="connsiteY583" fmla="*/ 2333820 h 5163547"/>
              <a:gd name="connsiteX584" fmla="*/ 2313071 w 6581325"/>
              <a:gd name="connsiteY584" fmla="*/ 2384351 h 5163547"/>
              <a:gd name="connsiteX585" fmla="*/ 2366555 w 6581325"/>
              <a:gd name="connsiteY585" fmla="*/ 2342737 h 5163547"/>
              <a:gd name="connsiteX586" fmla="*/ 2506207 w 6581325"/>
              <a:gd name="connsiteY586" fmla="*/ 2280317 h 5163547"/>
              <a:gd name="connsiteX587" fmla="*/ 2553748 w 6581325"/>
              <a:gd name="connsiteY587" fmla="*/ 2244648 h 5163547"/>
              <a:gd name="connsiteX588" fmla="*/ 2470551 w 6581325"/>
              <a:gd name="connsiteY588" fmla="*/ 2280317 h 5163547"/>
              <a:gd name="connsiteX589" fmla="*/ 2366555 w 6581325"/>
              <a:gd name="connsiteY589" fmla="*/ 2292206 h 5163547"/>
              <a:gd name="connsiteX590" fmla="*/ 2568605 w 6581325"/>
              <a:gd name="connsiteY590" fmla="*/ 2211951 h 5163547"/>
              <a:gd name="connsiteX591" fmla="*/ 2491350 w 6581325"/>
              <a:gd name="connsiteY591" fmla="*/ 2176282 h 5163547"/>
              <a:gd name="connsiteX592" fmla="*/ 2491350 w 6581325"/>
              <a:gd name="connsiteY592" fmla="*/ 2176282 h 5163547"/>
              <a:gd name="connsiteX593" fmla="*/ 2470551 w 6581325"/>
              <a:gd name="connsiteY593" fmla="*/ 2176282 h 5163547"/>
              <a:gd name="connsiteX594" fmla="*/ 2461637 w 6581325"/>
              <a:gd name="connsiteY594" fmla="*/ 2176282 h 5163547"/>
              <a:gd name="connsiteX595" fmla="*/ 1492986 w 6581325"/>
              <a:gd name="connsiteY595" fmla="*/ 2128724 h 5163547"/>
              <a:gd name="connsiteX596" fmla="*/ 996775 w 6581325"/>
              <a:gd name="connsiteY596" fmla="*/ 2072248 h 5163547"/>
              <a:gd name="connsiteX597" fmla="*/ 762041 w 6581325"/>
              <a:gd name="connsiteY597" fmla="*/ 2024690 h 5163547"/>
              <a:gd name="connsiteX598" fmla="*/ 548106 w 6581325"/>
              <a:gd name="connsiteY598" fmla="*/ 1956325 h 5163547"/>
              <a:gd name="connsiteX599" fmla="*/ 438167 w 6581325"/>
              <a:gd name="connsiteY599" fmla="*/ 1873097 h 5163547"/>
              <a:gd name="connsiteX600" fmla="*/ 402511 w 6581325"/>
              <a:gd name="connsiteY600" fmla="*/ 1795815 h 5163547"/>
              <a:gd name="connsiteX601" fmla="*/ 423310 w 6581325"/>
              <a:gd name="connsiteY601" fmla="*/ 1775008 h 5163547"/>
              <a:gd name="connsiteX602" fmla="*/ 408454 w 6581325"/>
              <a:gd name="connsiteY602" fmla="*/ 1679891 h 5163547"/>
              <a:gd name="connsiteX603" fmla="*/ 408454 w 6581325"/>
              <a:gd name="connsiteY603" fmla="*/ 1679891 h 5163547"/>
              <a:gd name="connsiteX604" fmla="*/ 423310 w 6581325"/>
              <a:gd name="connsiteY604" fmla="*/ 1659084 h 5163547"/>
              <a:gd name="connsiteX605" fmla="*/ 450052 w 6581325"/>
              <a:gd name="connsiteY605" fmla="*/ 1611526 h 5163547"/>
              <a:gd name="connsiteX606" fmla="*/ 423310 w 6581325"/>
              <a:gd name="connsiteY606" fmla="*/ 1575857 h 5163547"/>
              <a:gd name="connsiteX607" fmla="*/ 450052 w 6581325"/>
              <a:gd name="connsiteY607" fmla="*/ 1540188 h 5163547"/>
              <a:gd name="connsiteX608" fmla="*/ 396568 w 6581325"/>
              <a:gd name="connsiteY608" fmla="*/ 1480740 h 5163547"/>
              <a:gd name="connsiteX609" fmla="*/ 408454 w 6581325"/>
              <a:gd name="connsiteY609" fmla="*/ 1465878 h 5163547"/>
              <a:gd name="connsiteX610" fmla="*/ 387654 w 6581325"/>
              <a:gd name="connsiteY610" fmla="*/ 1424264 h 5163547"/>
              <a:gd name="connsiteX611" fmla="*/ 444109 w 6581325"/>
              <a:gd name="connsiteY611" fmla="*/ 1445071 h 5163547"/>
              <a:gd name="connsiteX612" fmla="*/ 458966 w 6581325"/>
              <a:gd name="connsiteY612" fmla="*/ 1397513 h 5163547"/>
              <a:gd name="connsiteX613" fmla="*/ 485708 w 6581325"/>
              <a:gd name="connsiteY613" fmla="*/ 1397513 h 5163547"/>
              <a:gd name="connsiteX614" fmla="*/ 450052 w 6581325"/>
              <a:gd name="connsiteY614" fmla="*/ 1335092 h 5163547"/>
              <a:gd name="connsiteX615" fmla="*/ 479765 w 6581325"/>
              <a:gd name="connsiteY615" fmla="*/ 1332120 h 5163547"/>
              <a:gd name="connsiteX616" fmla="*/ 491651 w 6581325"/>
              <a:gd name="connsiteY616" fmla="*/ 1278617 h 5163547"/>
              <a:gd name="connsiteX617" fmla="*/ 491651 w 6581325"/>
              <a:gd name="connsiteY617" fmla="*/ 1216196 h 5163547"/>
              <a:gd name="connsiteX618" fmla="*/ 533249 w 6581325"/>
              <a:gd name="connsiteY618" fmla="*/ 1135941 h 5163547"/>
              <a:gd name="connsiteX619" fmla="*/ 542163 w 6581325"/>
              <a:gd name="connsiteY619" fmla="*/ 1002183 h 5163547"/>
              <a:gd name="connsiteX620" fmla="*/ 589704 w 6581325"/>
              <a:gd name="connsiteY620" fmla="*/ 892204 h 5163547"/>
              <a:gd name="connsiteX621" fmla="*/ 589704 w 6581325"/>
              <a:gd name="connsiteY621" fmla="*/ 707915 h 5163547"/>
              <a:gd name="connsiteX622" fmla="*/ 637245 w 6581325"/>
              <a:gd name="connsiteY622" fmla="*/ 645495 h 5163547"/>
              <a:gd name="connsiteX623" fmla="*/ 631303 w 6581325"/>
              <a:gd name="connsiteY623" fmla="*/ 615771 h 5163547"/>
              <a:gd name="connsiteX624" fmla="*/ 684786 w 6581325"/>
              <a:gd name="connsiteY624" fmla="*/ 452289 h 5163547"/>
              <a:gd name="connsiteX625" fmla="*/ 678844 w 6581325"/>
              <a:gd name="connsiteY625" fmla="*/ 348255 h 5163547"/>
              <a:gd name="connsiteX626" fmla="*/ 705586 w 6581325"/>
              <a:gd name="connsiteY626" fmla="*/ 279889 h 5163547"/>
              <a:gd name="connsiteX627" fmla="*/ 693700 w 6581325"/>
              <a:gd name="connsiteY627" fmla="*/ 259082 h 5163547"/>
              <a:gd name="connsiteX628" fmla="*/ 714500 w 6581325"/>
              <a:gd name="connsiteY628" fmla="*/ 175855 h 5163547"/>
              <a:gd name="connsiteX629" fmla="*/ 705586 w 6581325"/>
              <a:gd name="connsiteY629" fmla="*/ 134242 h 5163547"/>
              <a:gd name="connsiteX630" fmla="*/ 776799 w 6581325"/>
              <a:gd name="connsiteY630" fmla="*/ 541 h 516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</a:cxnLst>
            <a:rect l="l" t="t" r="r" b="b"/>
            <a:pathLst>
              <a:path w="6581325" h="5163547">
                <a:moveTo>
                  <a:pt x="3391104" y="4859294"/>
                </a:moveTo>
                <a:lnTo>
                  <a:pt x="3391063" y="4859453"/>
                </a:lnTo>
                <a:lnTo>
                  <a:pt x="3388689" y="4860362"/>
                </a:lnTo>
                <a:cubicBezTo>
                  <a:pt x="3390175" y="4858876"/>
                  <a:pt x="3390918" y="4858690"/>
                  <a:pt x="3391104" y="4859294"/>
                </a:cubicBezTo>
                <a:close/>
                <a:moveTo>
                  <a:pt x="776799" y="541"/>
                </a:moveTo>
                <a:cubicBezTo>
                  <a:pt x="781029" y="-678"/>
                  <a:pt x="785069" y="112"/>
                  <a:pt x="788783" y="3456"/>
                </a:cubicBezTo>
                <a:cubicBezTo>
                  <a:pt x="797697" y="9401"/>
                  <a:pt x="765012" y="42097"/>
                  <a:pt x="762041" y="51014"/>
                </a:cubicBezTo>
                <a:cubicBezTo>
                  <a:pt x="753127" y="74793"/>
                  <a:pt x="753127" y="125324"/>
                  <a:pt x="753127" y="128297"/>
                </a:cubicBezTo>
                <a:cubicBezTo>
                  <a:pt x="762041" y="140186"/>
                  <a:pt x="767983" y="113435"/>
                  <a:pt x="767983" y="107490"/>
                </a:cubicBezTo>
                <a:cubicBezTo>
                  <a:pt x="776897" y="110462"/>
                  <a:pt x="818496" y="113435"/>
                  <a:pt x="809582" y="107490"/>
                </a:cubicBezTo>
                <a:cubicBezTo>
                  <a:pt x="827410" y="116407"/>
                  <a:pt x="812553" y="104517"/>
                  <a:pt x="815525" y="119380"/>
                </a:cubicBezTo>
                <a:cubicBezTo>
                  <a:pt x="830381" y="196662"/>
                  <a:pt x="854152" y="89655"/>
                  <a:pt x="857123" y="92628"/>
                </a:cubicBezTo>
                <a:cubicBezTo>
                  <a:pt x="866037" y="98573"/>
                  <a:pt x="860094" y="131269"/>
                  <a:pt x="857123" y="140186"/>
                </a:cubicBezTo>
                <a:cubicBezTo>
                  <a:pt x="845238" y="208552"/>
                  <a:pt x="839295" y="208552"/>
                  <a:pt x="886836" y="238276"/>
                </a:cubicBezTo>
                <a:cubicBezTo>
                  <a:pt x="907636" y="250165"/>
                  <a:pt x="931406" y="253138"/>
                  <a:pt x="967062" y="265027"/>
                </a:cubicBezTo>
                <a:cubicBezTo>
                  <a:pt x="996775" y="273944"/>
                  <a:pt x="1062144" y="309613"/>
                  <a:pt x="981919" y="300696"/>
                </a:cubicBezTo>
                <a:cubicBezTo>
                  <a:pt x="922492" y="291779"/>
                  <a:pt x="803639" y="235303"/>
                  <a:pt x="815525" y="270972"/>
                </a:cubicBezTo>
                <a:cubicBezTo>
                  <a:pt x="827410" y="303668"/>
                  <a:pt x="845238" y="259082"/>
                  <a:pt x="851181" y="270972"/>
                </a:cubicBezTo>
                <a:cubicBezTo>
                  <a:pt x="860094" y="294751"/>
                  <a:pt x="833353" y="300696"/>
                  <a:pt x="836324" y="321503"/>
                </a:cubicBezTo>
                <a:cubicBezTo>
                  <a:pt x="839295" y="339337"/>
                  <a:pt x="874951" y="336365"/>
                  <a:pt x="871980" y="354199"/>
                </a:cubicBezTo>
                <a:cubicBezTo>
                  <a:pt x="869008" y="369061"/>
                  <a:pt x="854152" y="354199"/>
                  <a:pt x="845238" y="363117"/>
                </a:cubicBezTo>
                <a:cubicBezTo>
                  <a:pt x="851181" y="354199"/>
                  <a:pt x="830381" y="401758"/>
                  <a:pt x="830381" y="404730"/>
                </a:cubicBezTo>
                <a:cubicBezTo>
                  <a:pt x="836324" y="437427"/>
                  <a:pt x="866037" y="416620"/>
                  <a:pt x="877922" y="431482"/>
                </a:cubicBezTo>
                <a:cubicBezTo>
                  <a:pt x="877922" y="431482"/>
                  <a:pt x="860094" y="455261"/>
                  <a:pt x="866037" y="458233"/>
                </a:cubicBezTo>
                <a:cubicBezTo>
                  <a:pt x="883865" y="470123"/>
                  <a:pt x="895750" y="452289"/>
                  <a:pt x="934378" y="464178"/>
                </a:cubicBezTo>
                <a:cubicBezTo>
                  <a:pt x="937349" y="467151"/>
                  <a:pt x="919521" y="484985"/>
                  <a:pt x="919521" y="484985"/>
                </a:cubicBezTo>
                <a:cubicBezTo>
                  <a:pt x="922492" y="487957"/>
                  <a:pt x="1029460" y="502819"/>
                  <a:pt x="1059173" y="520654"/>
                </a:cubicBezTo>
                <a:cubicBezTo>
                  <a:pt x="1020546" y="526599"/>
                  <a:pt x="916550" y="476068"/>
                  <a:pt x="907636" y="505792"/>
                </a:cubicBezTo>
                <a:cubicBezTo>
                  <a:pt x="907636" y="502819"/>
                  <a:pt x="919521" y="526599"/>
                  <a:pt x="925463" y="526599"/>
                </a:cubicBezTo>
                <a:cubicBezTo>
                  <a:pt x="958148" y="535516"/>
                  <a:pt x="955177" y="487957"/>
                  <a:pt x="975976" y="514709"/>
                </a:cubicBezTo>
                <a:cubicBezTo>
                  <a:pt x="984890" y="526599"/>
                  <a:pt x="949234" y="544433"/>
                  <a:pt x="946263" y="547406"/>
                </a:cubicBezTo>
                <a:cubicBezTo>
                  <a:pt x="937349" y="571185"/>
                  <a:pt x="975976" y="553350"/>
                  <a:pt x="946263" y="577130"/>
                </a:cubicBezTo>
                <a:cubicBezTo>
                  <a:pt x="907636" y="606854"/>
                  <a:pt x="970033" y="583074"/>
                  <a:pt x="961119" y="583074"/>
                </a:cubicBezTo>
                <a:cubicBezTo>
                  <a:pt x="975976" y="583074"/>
                  <a:pt x="1014603" y="606854"/>
                  <a:pt x="1008661" y="603881"/>
                </a:cubicBezTo>
                <a:cubicBezTo>
                  <a:pt x="1011632" y="603881"/>
                  <a:pt x="984890" y="615771"/>
                  <a:pt x="987861" y="630633"/>
                </a:cubicBezTo>
                <a:cubicBezTo>
                  <a:pt x="990833" y="636578"/>
                  <a:pt x="1041345" y="651440"/>
                  <a:pt x="1071058" y="651440"/>
                </a:cubicBezTo>
                <a:cubicBezTo>
                  <a:pt x="1115628" y="684136"/>
                  <a:pt x="1201797" y="669274"/>
                  <a:pt x="1258252" y="657384"/>
                </a:cubicBezTo>
                <a:cubicBezTo>
                  <a:pt x="1273108" y="654412"/>
                  <a:pt x="1341449" y="618743"/>
                  <a:pt x="1362248" y="636578"/>
                </a:cubicBezTo>
                <a:cubicBezTo>
                  <a:pt x="1359277" y="633605"/>
                  <a:pt x="1305793" y="690081"/>
                  <a:pt x="1305793" y="693053"/>
                </a:cubicBezTo>
                <a:cubicBezTo>
                  <a:pt x="1317678" y="725750"/>
                  <a:pt x="1433560" y="678191"/>
                  <a:pt x="1472187" y="666302"/>
                </a:cubicBezTo>
                <a:cubicBezTo>
                  <a:pt x="1540527" y="645495"/>
                  <a:pt x="1567269" y="621716"/>
                  <a:pt x="1629667" y="624688"/>
                </a:cubicBezTo>
                <a:cubicBezTo>
                  <a:pt x="1620753" y="645495"/>
                  <a:pt x="1588068" y="633605"/>
                  <a:pt x="1582126" y="645495"/>
                </a:cubicBezTo>
                <a:cubicBezTo>
                  <a:pt x="1582126" y="642522"/>
                  <a:pt x="1683151" y="645495"/>
                  <a:pt x="1677208" y="636578"/>
                </a:cubicBezTo>
                <a:cubicBezTo>
                  <a:pt x="1689093" y="657384"/>
                  <a:pt x="1653437" y="663329"/>
                  <a:pt x="1650466" y="666302"/>
                </a:cubicBezTo>
                <a:cubicBezTo>
                  <a:pt x="1602925" y="696026"/>
                  <a:pt x="1611839" y="701970"/>
                  <a:pt x="1656409" y="687108"/>
                </a:cubicBezTo>
                <a:cubicBezTo>
                  <a:pt x="1695036" y="675219"/>
                  <a:pt x="1653437" y="681164"/>
                  <a:pt x="1706921" y="672246"/>
                </a:cubicBezTo>
                <a:cubicBezTo>
                  <a:pt x="1653437" y="690081"/>
                  <a:pt x="1718806" y="678191"/>
                  <a:pt x="1718806" y="687108"/>
                </a:cubicBezTo>
                <a:cubicBezTo>
                  <a:pt x="1721778" y="728722"/>
                  <a:pt x="1596982" y="734667"/>
                  <a:pt x="1686122" y="734667"/>
                </a:cubicBezTo>
                <a:cubicBezTo>
                  <a:pt x="1781204" y="734667"/>
                  <a:pt x="1665323" y="776281"/>
                  <a:pt x="1748520" y="770336"/>
                </a:cubicBezTo>
                <a:cubicBezTo>
                  <a:pt x="1748520" y="755474"/>
                  <a:pt x="1763376" y="764391"/>
                  <a:pt x="1760405" y="767363"/>
                </a:cubicBezTo>
                <a:cubicBezTo>
                  <a:pt x="1849545" y="764391"/>
                  <a:pt x="1965426" y="734667"/>
                  <a:pt x="2042681" y="698998"/>
                </a:cubicBezTo>
                <a:cubicBezTo>
                  <a:pt x="1989197" y="731695"/>
                  <a:pt x="1950570" y="746557"/>
                  <a:pt x="1900057" y="770336"/>
                </a:cubicBezTo>
                <a:cubicBezTo>
                  <a:pt x="1799032" y="811949"/>
                  <a:pt x="1876287" y="779253"/>
                  <a:pt x="1920856" y="776281"/>
                </a:cubicBezTo>
                <a:cubicBezTo>
                  <a:pt x="1920856" y="776281"/>
                  <a:pt x="1908971" y="794115"/>
                  <a:pt x="1911942" y="797087"/>
                </a:cubicBezTo>
                <a:cubicBezTo>
                  <a:pt x="1917885" y="797087"/>
                  <a:pt x="1965426" y="788170"/>
                  <a:pt x="1989197" y="782225"/>
                </a:cubicBezTo>
                <a:cubicBezTo>
                  <a:pt x="2033767" y="770336"/>
                  <a:pt x="2167476" y="716832"/>
                  <a:pt x="2140734" y="749529"/>
                </a:cubicBezTo>
                <a:cubicBezTo>
                  <a:pt x="2093193" y="806005"/>
                  <a:pt x="2259587" y="707915"/>
                  <a:pt x="2277415" y="740612"/>
                </a:cubicBezTo>
                <a:cubicBezTo>
                  <a:pt x="2277415" y="743584"/>
                  <a:pt x="2209075" y="788170"/>
                  <a:pt x="2215017" y="782225"/>
                </a:cubicBezTo>
                <a:cubicBezTo>
                  <a:pt x="2194218" y="800060"/>
                  <a:pt x="2206103" y="811949"/>
                  <a:pt x="2161533" y="838701"/>
                </a:cubicBezTo>
                <a:cubicBezTo>
                  <a:pt x="2122907" y="862480"/>
                  <a:pt x="2054566" y="865453"/>
                  <a:pt x="2009996" y="901121"/>
                </a:cubicBezTo>
                <a:cubicBezTo>
                  <a:pt x="1998111" y="907066"/>
                  <a:pt x="1995140" y="933818"/>
                  <a:pt x="1983254" y="942735"/>
                </a:cubicBezTo>
                <a:cubicBezTo>
                  <a:pt x="1959484" y="954625"/>
                  <a:pt x="1849545" y="969487"/>
                  <a:pt x="1962455" y="975432"/>
                </a:cubicBezTo>
                <a:cubicBezTo>
                  <a:pt x="2108050" y="984349"/>
                  <a:pt x="2253644" y="996238"/>
                  <a:pt x="2408153" y="1002183"/>
                </a:cubicBezTo>
                <a:cubicBezTo>
                  <a:pt x="2702314" y="1017045"/>
                  <a:pt x="3118299" y="1022990"/>
                  <a:pt x="3361947" y="1011100"/>
                </a:cubicBezTo>
                <a:cubicBezTo>
                  <a:pt x="3427317" y="1008128"/>
                  <a:pt x="3486743" y="1014073"/>
                  <a:pt x="3540227" y="1011100"/>
                </a:cubicBezTo>
                <a:cubicBezTo>
                  <a:pt x="3575883" y="1008128"/>
                  <a:pt x="3653137" y="1011100"/>
                  <a:pt x="3676908" y="996238"/>
                </a:cubicBezTo>
                <a:cubicBezTo>
                  <a:pt x="3685822" y="993266"/>
                  <a:pt x="3644223" y="975432"/>
                  <a:pt x="3691764" y="969487"/>
                </a:cubicBezTo>
                <a:cubicBezTo>
                  <a:pt x="3730391" y="963542"/>
                  <a:pt x="3774961" y="972459"/>
                  <a:pt x="3816560" y="969487"/>
                </a:cubicBezTo>
                <a:cubicBezTo>
                  <a:pt x="3843302" y="966514"/>
                  <a:pt x="3846273" y="951652"/>
                  <a:pt x="3849244" y="948680"/>
                </a:cubicBezTo>
                <a:cubicBezTo>
                  <a:pt x="3849244" y="948680"/>
                  <a:pt x="3878957" y="939763"/>
                  <a:pt x="3878957" y="942735"/>
                </a:cubicBezTo>
                <a:cubicBezTo>
                  <a:pt x="3881929" y="927873"/>
                  <a:pt x="3849244" y="936790"/>
                  <a:pt x="3849244" y="933818"/>
                </a:cubicBezTo>
                <a:cubicBezTo>
                  <a:pt x="3852216" y="918956"/>
                  <a:pt x="3884900" y="930846"/>
                  <a:pt x="3884900" y="927873"/>
                </a:cubicBezTo>
                <a:cubicBezTo>
                  <a:pt x="3884900" y="915983"/>
                  <a:pt x="3679879" y="927873"/>
                  <a:pt x="3754162" y="901121"/>
                </a:cubicBezTo>
                <a:cubicBezTo>
                  <a:pt x="3736334" y="907066"/>
                  <a:pt x="3774961" y="904094"/>
                  <a:pt x="3795760" y="901121"/>
                </a:cubicBezTo>
                <a:cubicBezTo>
                  <a:pt x="3852216" y="886259"/>
                  <a:pt x="3941355" y="883287"/>
                  <a:pt x="4015638" y="880315"/>
                </a:cubicBezTo>
                <a:cubicBezTo>
                  <a:pt x="4104778" y="874370"/>
                  <a:pt x="4012667" y="853563"/>
                  <a:pt x="4000782" y="865453"/>
                </a:cubicBezTo>
                <a:cubicBezTo>
                  <a:pt x="4015638" y="847618"/>
                  <a:pt x="4054265" y="865453"/>
                  <a:pt x="4104778" y="850591"/>
                </a:cubicBezTo>
                <a:cubicBezTo>
                  <a:pt x="4113692" y="850591"/>
                  <a:pt x="4128549" y="832756"/>
                  <a:pt x="4134491" y="829784"/>
                </a:cubicBezTo>
                <a:cubicBezTo>
                  <a:pt x="4167176" y="826811"/>
                  <a:pt x="4280086" y="829784"/>
                  <a:pt x="4327627" y="829784"/>
                </a:cubicBezTo>
                <a:cubicBezTo>
                  <a:pt x="4392996" y="829784"/>
                  <a:pt x="4511849" y="844646"/>
                  <a:pt x="4526706" y="829784"/>
                </a:cubicBezTo>
                <a:cubicBezTo>
                  <a:pt x="4529677" y="826811"/>
                  <a:pt x="4470251" y="823839"/>
                  <a:pt x="4470251" y="823839"/>
                </a:cubicBezTo>
                <a:cubicBezTo>
                  <a:pt x="4443509" y="820867"/>
                  <a:pt x="4345455" y="817894"/>
                  <a:pt x="4345455" y="817894"/>
                </a:cubicBezTo>
                <a:cubicBezTo>
                  <a:pt x="4303857" y="817894"/>
                  <a:pt x="4202832" y="814922"/>
                  <a:pt x="4265229" y="808977"/>
                </a:cubicBezTo>
                <a:cubicBezTo>
                  <a:pt x="4381111" y="800060"/>
                  <a:pt x="4479165" y="808977"/>
                  <a:pt x="4600989" y="808977"/>
                </a:cubicBezTo>
                <a:cubicBezTo>
                  <a:pt x="4654473" y="808977"/>
                  <a:pt x="4779268" y="823839"/>
                  <a:pt x="4794125" y="808977"/>
                </a:cubicBezTo>
                <a:cubicBezTo>
                  <a:pt x="4791153" y="814922"/>
                  <a:pt x="4707956" y="803032"/>
                  <a:pt x="4704985" y="803032"/>
                </a:cubicBezTo>
                <a:cubicBezTo>
                  <a:pt x="4603960" y="803032"/>
                  <a:pt x="4502935" y="808977"/>
                  <a:pt x="4407853" y="803032"/>
                </a:cubicBezTo>
                <a:cubicBezTo>
                  <a:pt x="4348426" y="800060"/>
                  <a:pt x="4398939" y="797087"/>
                  <a:pt x="4297914" y="797087"/>
                </a:cubicBezTo>
                <a:cubicBezTo>
                  <a:pt x="4223631" y="797087"/>
                  <a:pt x="4137463" y="785198"/>
                  <a:pt x="4244430" y="782225"/>
                </a:cubicBezTo>
                <a:cubicBezTo>
                  <a:pt x="4289000" y="782225"/>
                  <a:pt x="4247402" y="806005"/>
                  <a:pt x="4306828" y="782225"/>
                </a:cubicBezTo>
                <a:cubicBezTo>
                  <a:pt x="4309799" y="782225"/>
                  <a:pt x="4286029" y="773308"/>
                  <a:pt x="4277115" y="776281"/>
                </a:cubicBezTo>
                <a:cubicBezTo>
                  <a:pt x="4351398" y="764391"/>
                  <a:pt x="4574247" y="788170"/>
                  <a:pt x="4752526" y="770336"/>
                </a:cubicBezTo>
                <a:cubicBezTo>
                  <a:pt x="4782239" y="767363"/>
                  <a:pt x="4779268" y="755474"/>
                  <a:pt x="4808981" y="755474"/>
                </a:cubicBezTo>
                <a:cubicBezTo>
                  <a:pt x="4874350" y="755474"/>
                  <a:pt x="4823838" y="743584"/>
                  <a:pt x="4794125" y="740612"/>
                </a:cubicBezTo>
                <a:cubicBezTo>
                  <a:pt x="4627731" y="734667"/>
                  <a:pt x="4449451" y="752501"/>
                  <a:pt x="4318713" y="740612"/>
                </a:cubicBezTo>
                <a:cubicBezTo>
                  <a:pt x="4324656" y="740612"/>
                  <a:pt x="4253344" y="740612"/>
                  <a:pt x="4297914" y="734667"/>
                </a:cubicBezTo>
                <a:cubicBezTo>
                  <a:pt x="4312771" y="731695"/>
                  <a:pt x="4342484" y="740612"/>
                  <a:pt x="4366254" y="734667"/>
                </a:cubicBezTo>
                <a:cubicBezTo>
                  <a:pt x="4378140" y="731695"/>
                  <a:pt x="4363283" y="713860"/>
                  <a:pt x="4366254" y="713860"/>
                </a:cubicBezTo>
                <a:cubicBezTo>
                  <a:pt x="4458365" y="693053"/>
                  <a:pt x="4565333" y="710888"/>
                  <a:pt x="4663387" y="707915"/>
                </a:cubicBezTo>
                <a:cubicBezTo>
                  <a:pt x="4716870" y="704943"/>
                  <a:pt x="4767383" y="713860"/>
                  <a:pt x="4823838" y="707915"/>
                </a:cubicBezTo>
                <a:cubicBezTo>
                  <a:pt x="4957547" y="687108"/>
                  <a:pt x="5076400" y="693053"/>
                  <a:pt x="5210110" y="693053"/>
                </a:cubicBezTo>
                <a:cubicBezTo>
                  <a:pt x="5251708" y="693053"/>
                  <a:pt x="5397303" y="693053"/>
                  <a:pt x="5320049" y="672246"/>
                </a:cubicBezTo>
                <a:cubicBezTo>
                  <a:pt x="5257651" y="654412"/>
                  <a:pt x="5141769" y="675219"/>
                  <a:pt x="5091257" y="666302"/>
                </a:cubicBezTo>
                <a:cubicBezTo>
                  <a:pt x="5067486" y="660357"/>
                  <a:pt x="5055601" y="645495"/>
                  <a:pt x="5043716" y="645495"/>
                </a:cubicBezTo>
                <a:cubicBezTo>
                  <a:pt x="4957547" y="633605"/>
                  <a:pt x="4936748" y="639550"/>
                  <a:pt x="4814924" y="645495"/>
                </a:cubicBezTo>
                <a:cubicBezTo>
                  <a:pt x="4630702" y="654412"/>
                  <a:pt x="4422710" y="648467"/>
                  <a:pt x="4306828" y="636578"/>
                </a:cubicBezTo>
                <a:cubicBezTo>
                  <a:pt x="4321685" y="639550"/>
                  <a:pt x="4187975" y="639550"/>
                  <a:pt x="4208774" y="630633"/>
                </a:cubicBezTo>
                <a:cubicBezTo>
                  <a:pt x="4271172" y="612798"/>
                  <a:pt x="4318713" y="654412"/>
                  <a:pt x="4407853" y="630633"/>
                </a:cubicBezTo>
                <a:cubicBezTo>
                  <a:pt x="4416767" y="627660"/>
                  <a:pt x="4422710" y="612798"/>
                  <a:pt x="4437566" y="609826"/>
                </a:cubicBezTo>
                <a:cubicBezTo>
                  <a:pt x="4479165" y="603881"/>
                  <a:pt x="4538591" y="615771"/>
                  <a:pt x="4580190" y="615771"/>
                </a:cubicBezTo>
                <a:cubicBezTo>
                  <a:pt x="4672301" y="615771"/>
                  <a:pt x="4797096" y="600909"/>
                  <a:pt x="4918920" y="597936"/>
                </a:cubicBezTo>
                <a:cubicBezTo>
                  <a:pt x="4936748" y="594964"/>
                  <a:pt x="5016974" y="603881"/>
                  <a:pt x="5028859" y="597936"/>
                </a:cubicBezTo>
                <a:cubicBezTo>
                  <a:pt x="5031831" y="594964"/>
                  <a:pt x="4996175" y="580102"/>
                  <a:pt x="5008060" y="577130"/>
                </a:cubicBezTo>
                <a:cubicBezTo>
                  <a:pt x="5046687" y="568212"/>
                  <a:pt x="5135827" y="577130"/>
                  <a:pt x="5201196" y="577130"/>
                </a:cubicBezTo>
                <a:cubicBezTo>
                  <a:pt x="5278450" y="577130"/>
                  <a:pt x="5483471" y="571185"/>
                  <a:pt x="5352733" y="568212"/>
                </a:cubicBezTo>
                <a:cubicBezTo>
                  <a:pt x="5248737" y="565240"/>
                  <a:pt x="5156626" y="571185"/>
                  <a:pt x="5055601" y="568212"/>
                </a:cubicBezTo>
                <a:cubicBezTo>
                  <a:pt x="5011031" y="568212"/>
                  <a:pt x="4951605" y="568212"/>
                  <a:pt x="5016974" y="562267"/>
                </a:cubicBezTo>
                <a:cubicBezTo>
                  <a:pt x="5091257" y="556323"/>
                  <a:pt x="5144741" y="562267"/>
                  <a:pt x="5248737" y="562267"/>
                </a:cubicBezTo>
                <a:cubicBezTo>
                  <a:pt x="5272508" y="562267"/>
                  <a:pt x="5480500" y="574157"/>
                  <a:pt x="5492385" y="562267"/>
                </a:cubicBezTo>
                <a:cubicBezTo>
                  <a:pt x="5495357" y="559295"/>
                  <a:pt x="5391360" y="526599"/>
                  <a:pt x="5331934" y="520654"/>
                </a:cubicBezTo>
                <a:cubicBezTo>
                  <a:pt x="5233880" y="511737"/>
                  <a:pt x="5064515" y="535516"/>
                  <a:pt x="4966461" y="520654"/>
                </a:cubicBezTo>
                <a:cubicBezTo>
                  <a:pt x="4945662" y="517681"/>
                  <a:pt x="4912978" y="499847"/>
                  <a:pt x="4954576" y="499847"/>
                </a:cubicBezTo>
                <a:cubicBezTo>
                  <a:pt x="5005089" y="499847"/>
                  <a:pt x="5043716" y="487957"/>
                  <a:pt x="5049658" y="484985"/>
                </a:cubicBezTo>
                <a:cubicBezTo>
                  <a:pt x="4990232" y="502819"/>
                  <a:pt x="5040744" y="479040"/>
                  <a:pt x="5076400" y="473095"/>
                </a:cubicBezTo>
                <a:cubicBezTo>
                  <a:pt x="5094228" y="476068"/>
                  <a:pt x="5103142" y="476068"/>
                  <a:pt x="5106114" y="479040"/>
                </a:cubicBezTo>
                <a:cubicBezTo>
                  <a:pt x="5100171" y="473095"/>
                  <a:pt x="5088286" y="473095"/>
                  <a:pt x="5076400" y="473095"/>
                </a:cubicBezTo>
                <a:cubicBezTo>
                  <a:pt x="5008060" y="467151"/>
                  <a:pt x="4850580" y="461206"/>
                  <a:pt x="4987261" y="458233"/>
                </a:cubicBezTo>
                <a:cubicBezTo>
                  <a:pt x="5189311" y="455261"/>
                  <a:pt x="5441873" y="446344"/>
                  <a:pt x="5575582" y="473095"/>
                </a:cubicBezTo>
                <a:cubicBezTo>
                  <a:pt x="5626095" y="482013"/>
                  <a:pt x="5587468" y="449316"/>
                  <a:pt x="5575582" y="443371"/>
                </a:cubicBezTo>
                <a:cubicBezTo>
                  <a:pt x="5545869" y="434454"/>
                  <a:pt x="5465644" y="443371"/>
                  <a:pt x="5409188" y="437427"/>
                </a:cubicBezTo>
                <a:cubicBezTo>
                  <a:pt x="5385418" y="434454"/>
                  <a:pt x="5293307" y="410675"/>
                  <a:pt x="5352733" y="404730"/>
                </a:cubicBezTo>
                <a:cubicBezTo>
                  <a:pt x="5409188" y="395813"/>
                  <a:pt x="5465644" y="410675"/>
                  <a:pt x="5525070" y="410675"/>
                </a:cubicBezTo>
                <a:cubicBezTo>
                  <a:pt x="5554783" y="410675"/>
                  <a:pt x="5652837" y="419592"/>
                  <a:pt x="5655808" y="416620"/>
                </a:cubicBezTo>
                <a:cubicBezTo>
                  <a:pt x="5712263" y="383923"/>
                  <a:pt x="5355705" y="366089"/>
                  <a:pt x="5456730" y="363117"/>
                </a:cubicBezTo>
                <a:cubicBezTo>
                  <a:pt x="5593410" y="354199"/>
                  <a:pt x="5331934" y="345282"/>
                  <a:pt x="5429988" y="333393"/>
                </a:cubicBezTo>
                <a:cubicBezTo>
                  <a:pt x="5486443" y="327448"/>
                  <a:pt x="5522099" y="336365"/>
                  <a:pt x="5513185" y="333393"/>
                </a:cubicBezTo>
                <a:cubicBezTo>
                  <a:pt x="5522099" y="336365"/>
                  <a:pt x="5658779" y="354199"/>
                  <a:pt x="5664722" y="348255"/>
                </a:cubicBezTo>
                <a:cubicBezTo>
                  <a:pt x="5685521" y="318531"/>
                  <a:pt x="5593410" y="345282"/>
                  <a:pt x="5587468" y="327448"/>
                </a:cubicBezTo>
                <a:cubicBezTo>
                  <a:pt x="5584496" y="315558"/>
                  <a:pt x="5649865" y="333393"/>
                  <a:pt x="5655808" y="321503"/>
                </a:cubicBezTo>
                <a:cubicBezTo>
                  <a:pt x="5667693" y="294751"/>
                  <a:pt x="5557755" y="303668"/>
                  <a:pt x="5566668" y="285834"/>
                </a:cubicBezTo>
                <a:cubicBezTo>
                  <a:pt x="5569640" y="282862"/>
                  <a:pt x="5611238" y="291779"/>
                  <a:pt x="5614210" y="291779"/>
                </a:cubicBezTo>
                <a:cubicBezTo>
                  <a:pt x="5626095" y="294751"/>
                  <a:pt x="5629066" y="285834"/>
                  <a:pt x="5649865" y="285834"/>
                </a:cubicBezTo>
                <a:cubicBezTo>
                  <a:pt x="5688493" y="285834"/>
                  <a:pt x="5813288" y="327448"/>
                  <a:pt x="5759804" y="291779"/>
                </a:cubicBezTo>
                <a:cubicBezTo>
                  <a:pt x="5721177" y="268000"/>
                  <a:pt x="5649865" y="273944"/>
                  <a:pt x="5614210" y="265027"/>
                </a:cubicBezTo>
                <a:cubicBezTo>
                  <a:pt x="5608267" y="262055"/>
                  <a:pt x="5542898" y="229358"/>
                  <a:pt x="5539927" y="238276"/>
                </a:cubicBezTo>
                <a:cubicBezTo>
                  <a:pt x="5542898" y="223414"/>
                  <a:pt x="5697407" y="259082"/>
                  <a:pt x="5691464" y="217469"/>
                </a:cubicBezTo>
                <a:cubicBezTo>
                  <a:pt x="5691464" y="208552"/>
                  <a:pt x="5605296" y="199634"/>
                  <a:pt x="5602324" y="196662"/>
                </a:cubicBezTo>
                <a:cubicBezTo>
                  <a:pt x="5587468" y="181800"/>
                  <a:pt x="5620152" y="199634"/>
                  <a:pt x="5635009" y="190717"/>
                </a:cubicBezTo>
                <a:cubicBezTo>
                  <a:pt x="5658779" y="172883"/>
                  <a:pt x="5620152" y="178827"/>
                  <a:pt x="5635009" y="155048"/>
                </a:cubicBezTo>
                <a:cubicBezTo>
                  <a:pt x="5655808" y="128297"/>
                  <a:pt x="5694435" y="163966"/>
                  <a:pt x="5697407" y="149104"/>
                </a:cubicBezTo>
                <a:cubicBezTo>
                  <a:pt x="5700378" y="140186"/>
                  <a:pt x="5670665" y="92628"/>
                  <a:pt x="5649865" y="113435"/>
                </a:cubicBezTo>
                <a:cubicBezTo>
                  <a:pt x="5679579" y="86683"/>
                  <a:pt x="5801403" y="143159"/>
                  <a:pt x="5807346" y="134242"/>
                </a:cubicBezTo>
                <a:cubicBezTo>
                  <a:pt x="5834087" y="107490"/>
                  <a:pt x="5759804" y="131269"/>
                  <a:pt x="5706321" y="98573"/>
                </a:cubicBezTo>
                <a:cubicBezTo>
                  <a:pt x="5703349" y="98573"/>
                  <a:pt x="5718206" y="86683"/>
                  <a:pt x="5718206" y="86683"/>
                </a:cubicBezTo>
                <a:cubicBezTo>
                  <a:pt x="5718206" y="74793"/>
                  <a:pt x="5673636" y="62904"/>
                  <a:pt x="5670665" y="65876"/>
                </a:cubicBezTo>
                <a:cubicBezTo>
                  <a:pt x="5697407" y="30207"/>
                  <a:pt x="5828145" y="65876"/>
                  <a:pt x="5843001" y="71821"/>
                </a:cubicBezTo>
                <a:cubicBezTo>
                  <a:pt x="5863801" y="80738"/>
                  <a:pt x="5887571" y="113435"/>
                  <a:pt x="5890543" y="113435"/>
                </a:cubicBezTo>
                <a:cubicBezTo>
                  <a:pt x="5911342" y="122352"/>
                  <a:pt x="5949969" y="110462"/>
                  <a:pt x="5979682" y="119380"/>
                </a:cubicBezTo>
                <a:cubicBezTo>
                  <a:pt x="6006424" y="128297"/>
                  <a:pt x="6030195" y="152076"/>
                  <a:pt x="6036137" y="155048"/>
                </a:cubicBezTo>
                <a:cubicBezTo>
                  <a:pt x="6056937" y="160993"/>
                  <a:pt x="6062879" y="137214"/>
                  <a:pt x="6083678" y="140186"/>
                </a:cubicBezTo>
                <a:cubicBezTo>
                  <a:pt x="6107449" y="146131"/>
                  <a:pt x="6125277" y="196662"/>
                  <a:pt x="6125277" y="202607"/>
                </a:cubicBezTo>
                <a:cubicBezTo>
                  <a:pt x="6125277" y="211524"/>
                  <a:pt x="6125277" y="220441"/>
                  <a:pt x="6113392" y="217469"/>
                </a:cubicBezTo>
                <a:cubicBezTo>
                  <a:pt x="6110420" y="196662"/>
                  <a:pt x="6083678" y="223414"/>
                  <a:pt x="6113392" y="217469"/>
                </a:cubicBezTo>
                <a:cubicBezTo>
                  <a:pt x="6119334" y="256110"/>
                  <a:pt x="6134191" y="273944"/>
                  <a:pt x="6140134" y="306641"/>
                </a:cubicBezTo>
                <a:cubicBezTo>
                  <a:pt x="6074765" y="312586"/>
                  <a:pt x="6154990" y="345282"/>
                  <a:pt x="6146076" y="375006"/>
                </a:cubicBezTo>
                <a:cubicBezTo>
                  <a:pt x="6149048" y="366089"/>
                  <a:pt x="6119334" y="404730"/>
                  <a:pt x="6119334" y="389868"/>
                </a:cubicBezTo>
                <a:cubicBezTo>
                  <a:pt x="6119334" y="401758"/>
                  <a:pt x="6146076" y="410675"/>
                  <a:pt x="6146076" y="422565"/>
                </a:cubicBezTo>
                <a:cubicBezTo>
                  <a:pt x="6149048" y="437427"/>
                  <a:pt x="6122306" y="440399"/>
                  <a:pt x="6119334" y="458233"/>
                </a:cubicBezTo>
                <a:cubicBezTo>
                  <a:pt x="6116363" y="470123"/>
                  <a:pt x="6134191" y="479040"/>
                  <a:pt x="6134191" y="493902"/>
                </a:cubicBezTo>
                <a:cubicBezTo>
                  <a:pt x="6131220" y="502819"/>
                  <a:pt x="6107449" y="517681"/>
                  <a:pt x="6104478" y="535516"/>
                </a:cubicBezTo>
                <a:cubicBezTo>
                  <a:pt x="6104478" y="565240"/>
                  <a:pt x="6128248" y="544433"/>
                  <a:pt x="6119334" y="568212"/>
                </a:cubicBezTo>
                <a:cubicBezTo>
                  <a:pt x="6110420" y="586047"/>
                  <a:pt x="6086650" y="580102"/>
                  <a:pt x="6083678" y="597936"/>
                </a:cubicBezTo>
                <a:cubicBezTo>
                  <a:pt x="6080707" y="627660"/>
                  <a:pt x="6107449" y="589019"/>
                  <a:pt x="6119334" y="615771"/>
                </a:cubicBezTo>
                <a:cubicBezTo>
                  <a:pt x="6125277" y="630633"/>
                  <a:pt x="6068822" y="707915"/>
                  <a:pt x="6071793" y="719805"/>
                </a:cubicBezTo>
                <a:cubicBezTo>
                  <a:pt x="6071793" y="740612"/>
                  <a:pt x="6089621" y="749529"/>
                  <a:pt x="6092592" y="761418"/>
                </a:cubicBezTo>
                <a:cubicBezTo>
                  <a:pt x="6092592" y="773308"/>
                  <a:pt x="6077736" y="782225"/>
                  <a:pt x="6077736" y="782225"/>
                </a:cubicBezTo>
                <a:cubicBezTo>
                  <a:pt x="6083678" y="811949"/>
                  <a:pt x="6101506" y="808977"/>
                  <a:pt x="6098535" y="823839"/>
                </a:cubicBezTo>
                <a:cubicBezTo>
                  <a:pt x="6095564" y="847618"/>
                  <a:pt x="6074765" y="856535"/>
                  <a:pt x="6056937" y="886259"/>
                </a:cubicBezTo>
                <a:cubicBezTo>
                  <a:pt x="6050994" y="895177"/>
                  <a:pt x="6045051" y="927873"/>
                  <a:pt x="6039109" y="930846"/>
                </a:cubicBezTo>
                <a:cubicBezTo>
                  <a:pt x="6053965" y="939763"/>
                  <a:pt x="6113392" y="963542"/>
                  <a:pt x="6071793" y="960569"/>
                </a:cubicBezTo>
                <a:cubicBezTo>
                  <a:pt x="6021281" y="907066"/>
                  <a:pt x="5994539" y="978404"/>
                  <a:pt x="6071793" y="960569"/>
                </a:cubicBezTo>
                <a:cubicBezTo>
                  <a:pt x="6048023" y="975432"/>
                  <a:pt x="6083678" y="978404"/>
                  <a:pt x="6083678" y="990294"/>
                </a:cubicBezTo>
                <a:cubicBezTo>
                  <a:pt x="6083678" y="993266"/>
                  <a:pt x="6065851" y="1011100"/>
                  <a:pt x="6062879" y="1022990"/>
                </a:cubicBezTo>
                <a:cubicBezTo>
                  <a:pt x="6056937" y="1058659"/>
                  <a:pt x="6065851" y="1100273"/>
                  <a:pt x="6056937" y="1121079"/>
                </a:cubicBezTo>
                <a:cubicBezTo>
                  <a:pt x="6050994" y="1135941"/>
                  <a:pt x="6000481" y="1159720"/>
                  <a:pt x="6030195" y="1174583"/>
                </a:cubicBezTo>
                <a:cubicBezTo>
                  <a:pt x="6027223" y="1189445"/>
                  <a:pt x="6015338" y="1207279"/>
                  <a:pt x="6015338" y="1225113"/>
                </a:cubicBezTo>
                <a:cubicBezTo>
                  <a:pt x="6015338" y="1245920"/>
                  <a:pt x="6030195" y="1225113"/>
                  <a:pt x="6036137" y="1245920"/>
                </a:cubicBezTo>
                <a:cubicBezTo>
                  <a:pt x="6039109" y="1257810"/>
                  <a:pt x="6027223" y="1349954"/>
                  <a:pt x="6021281" y="1361844"/>
                </a:cubicBezTo>
                <a:cubicBezTo>
                  <a:pt x="6021281" y="1367789"/>
                  <a:pt x="6030195" y="1370761"/>
                  <a:pt x="6030195" y="1376706"/>
                </a:cubicBezTo>
                <a:cubicBezTo>
                  <a:pt x="6024252" y="1397513"/>
                  <a:pt x="6009395" y="1400485"/>
                  <a:pt x="6009395" y="1409402"/>
                </a:cubicBezTo>
                <a:cubicBezTo>
                  <a:pt x="6009395" y="1421292"/>
                  <a:pt x="6027223" y="1412375"/>
                  <a:pt x="6030195" y="1418320"/>
                </a:cubicBezTo>
                <a:cubicBezTo>
                  <a:pt x="6030195" y="1421292"/>
                  <a:pt x="6015338" y="1427237"/>
                  <a:pt x="6015338" y="1445071"/>
                </a:cubicBezTo>
                <a:cubicBezTo>
                  <a:pt x="6015338" y="1456961"/>
                  <a:pt x="6030195" y="1459933"/>
                  <a:pt x="6030195" y="1465878"/>
                </a:cubicBezTo>
                <a:cubicBezTo>
                  <a:pt x="6030195" y="1483713"/>
                  <a:pt x="6012367" y="1495602"/>
                  <a:pt x="6009395" y="1513437"/>
                </a:cubicBezTo>
                <a:cubicBezTo>
                  <a:pt x="6006424" y="1525326"/>
                  <a:pt x="6021281" y="1531271"/>
                  <a:pt x="6021281" y="1540188"/>
                </a:cubicBezTo>
                <a:cubicBezTo>
                  <a:pt x="6027223" y="1572885"/>
                  <a:pt x="5982654" y="1650167"/>
                  <a:pt x="5988596" y="1691781"/>
                </a:cubicBezTo>
                <a:cubicBezTo>
                  <a:pt x="5988596" y="1700698"/>
                  <a:pt x="6003453" y="1700698"/>
                  <a:pt x="6000481" y="1706643"/>
                </a:cubicBezTo>
                <a:cubicBezTo>
                  <a:pt x="6000481" y="1727450"/>
                  <a:pt x="5982654" y="1742312"/>
                  <a:pt x="5979682" y="1763119"/>
                </a:cubicBezTo>
                <a:cubicBezTo>
                  <a:pt x="5979682" y="1772036"/>
                  <a:pt x="6000481" y="1769063"/>
                  <a:pt x="6000481" y="1769063"/>
                </a:cubicBezTo>
                <a:cubicBezTo>
                  <a:pt x="6000481" y="1777980"/>
                  <a:pt x="5979682" y="1804732"/>
                  <a:pt x="5979682" y="1816622"/>
                </a:cubicBezTo>
                <a:cubicBezTo>
                  <a:pt x="5982654" y="1819594"/>
                  <a:pt x="5988596" y="1834456"/>
                  <a:pt x="5991567" y="1834456"/>
                </a:cubicBezTo>
                <a:cubicBezTo>
                  <a:pt x="5988596" y="1840401"/>
                  <a:pt x="5970768" y="1834456"/>
                  <a:pt x="5967797" y="1846346"/>
                </a:cubicBezTo>
                <a:cubicBezTo>
                  <a:pt x="5961854" y="1852290"/>
                  <a:pt x="5970768" y="1887959"/>
                  <a:pt x="5958883" y="1914711"/>
                </a:cubicBezTo>
                <a:cubicBezTo>
                  <a:pt x="5958883" y="1920656"/>
                  <a:pt x="5944026" y="1929573"/>
                  <a:pt x="5941055" y="1935518"/>
                </a:cubicBezTo>
                <a:cubicBezTo>
                  <a:pt x="5932141" y="1950380"/>
                  <a:pt x="5938084" y="1965242"/>
                  <a:pt x="5932141" y="1977131"/>
                </a:cubicBezTo>
                <a:cubicBezTo>
                  <a:pt x="5917284" y="2012800"/>
                  <a:pt x="5887571" y="2045497"/>
                  <a:pt x="5899457" y="2078193"/>
                </a:cubicBezTo>
                <a:cubicBezTo>
                  <a:pt x="5902428" y="2090083"/>
                  <a:pt x="5926198" y="2096027"/>
                  <a:pt x="5926198" y="2107917"/>
                </a:cubicBezTo>
                <a:cubicBezTo>
                  <a:pt x="5926198" y="2128724"/>
                  <a:pt x="5893514" y="2143586"/>
                  <a:pt x="5890543" y="2170338"/>
                </a:cubicBezTo>
                <a:cubicBezTo>
                  <a:pt x="5890543" y="2185200"/>
                  <a:pt x="5908370" y="2214924"/>
                  <a:pt x="5899457" y="2211951"/>
                </a:cubicBezTo>
                <a:cubicBezTo>
                  <a:pt x="5905399" y="2214924"/>
                  <a:pt x="5920256" y="2203034"/>
                  <a:pt x="5920256" y="2197089"/>
                </a:cubicBezTo>
                <a:cubicBezTo>
                  <a:pt x="5920256" y="2217896"/>
                  <a:pt x="5893514" y="2253565"/>
                  <a:pt x="5857858" y="2286261"/>
                </a:cubicBezTo>
                <a:cubicBezTo>
                  <a:pt x="5780604" y="2354627"/>
                  <a:pt x="5706321" y="2405157"/>
                  <a:pt x="5614210" y="2464606"/>
                </a:cubicBezTo>
                <a:cubicBezTo>
                  <a:pt x="5462672" y="2568640"/>
                  <a:pt x="5233880" y="2693480"/>
                  <a:pt x="5106114" y="2761846"/>
                </a:cubicBezTo>
                <a:cubicBezTo>
                  <a:pt x="5103142" y="2767791"/>
                  <a:pt x="5100171" y="2770763"/>
                  <a:pt x="5091257" y="2767791"/>
                </a:cubicBezTo>
                <a:cubicBezTo>
                  <a:pt x="5088286" y="2758873"/>
                  <a:pt x="5082343" y="2770763"/>
                  <a:pt x="5091257" y="2767791"/>
                </a:cubicBezTo>
                <a:cubicBezTo>
                  <a:pt x="5091257" y="2773735"/>
                  <a:pt x="5085314" y="2776708"/>
                  <a:pt x="5076400" y="2776708"/>
                </a:cubicBezTo>
                <a:cubicBezTo>
                  <a:pt x="5073429" y="2764818"/>
                  <a:pt x="5070458" y="2776708"/>
                  <a:pt x="5076400" y="2776708"/>
                </a:cubicBezTo>
                <a:cubicBezTo>
                  <a:pt x="5076400" y="2782653"/>
                  <a:pt x="5073429" y="2782653"/>
                  <a:pt x="5064515" y="2782653"/>
                </a:cubicBezTo>
                <a:cubicBezTo>
                  <a:pt x="5061544" y="2773735"/>
                  <a:pt x="5049658" y="2776708"/>
                  <a:pt x="5049658" y="2782653"/>
                </a:cubicBezTo>
                <a:cubicBezTo>
                  <a:pt x="5040744" y="2782653"/>
                  <a:pt x="5037773" y="2785625"/>
                  <a:pt x="5037773" y="2788597"/>
                </a:cubicBezTo>
                <a:cubicBezTo>
                  <a:pt x="5028859" y="2788597"/>
                  <a:pt x="5022917" y="2791570"/>
                  <a:pt x="5022917" y="2797515"/>
                </a:cubicBezTo>
                <a:cubicBezTo>
                  <a:pt x="4951605" y="2827239"/>
                  <a:pt x="4880293" y="2856963"/>
                  <a:pt x="4823838" y="2901549"/>
                </a:cubicBezTo>
                <a:cubicBezTo>
                  <a:pt x="4696071" y="2960997"/>
                  <a:pt x="4565333" y="3014500"/>
                  <a:pt x="4443509" y="3079893"/>
                </a:cubicBezTo>
                <a:cubicBezTo>
                  <a:pt x="4428652" y="3085838"/>
                  <a:pt x="4404882" y="3082865"/>
                  <a:pt x="4401910" y="3100700"/>
                </a:cubicBezTo>
                <a:cubicBezTo>
                  <a:pt x="3804674" y="3341464"/>
                  <a:pt x="3180697" y="3608981"/>
                  <a:pt x="2589404" y="3837856"/>
                </a:cubicBezTo>
                <a:cubicBezTo>
                  <a:pt x="2491350" y="3876497"/>
                  <a:pt x="2411124" y="3915138"/>
                  <a:pt x="2327928" y="3956752"/>
                </a:cubicBezTo>
                <a:cubicBezTo>
                  <a:pt x="2310100" y="3953779"/>
                  <a:pt x="2298214" y="3959724"/>
                  <a:pt x="2292272" y="3968641"/>
                </a:cubicBezTo>
                <a:cubicBezTo>
                  <a:pt x="2256616" y="3962697"/>
                  <a:pt x="2283358" y="3989448"/>
                  <a:pt x="2292272" y="3968641"/>
                </a:cubicBezTo>
                <a:cubicBezTo>
                  <a:pt x="2310100" y="3971614"/>
                  <a:pt x="2321985" y="3965669"/>
                  <a:pt x="2327928" y="3956752"/>
                </a:cubicBezTo>
                <a:cubicBezTo>
                  <a:pt x="2354670" y="3941890"/>
                  <a:pt x="2390325" y="3941890"/>
                  <a:pt x="2423010" y="3941890"/>
                </a:cubicBezTo>
                <a:cubicBezTo>
                  <a:pt x="2458666" y="3941890"/>
                  <a:pt x="2506207" y="3921083"/>
                  <a:pt x="2547805" y="3906221"/>
                </a:cubicBezTo>
                <a:cubicBezTo>
                  <a:pt x="2580490" y="3894331"/>
                  <a:pt x="2619117" y="3864607"/>
                  <a:pt x="2663687" y="3858662"/>
                </a:cubicBezTo>
                <a:cubicBezTo>
                  <a:pt x="2678544" y="3858662"/>
                  <a:pt x="2681515" y="3867580"/>
                  <a:pt x="2693400" y="3864607"/>
                </a:cubicBezTo>
                <a:cubicBezTo>
                  <a:pt x="2746884" y="3852718"/>
                  <a:pt x="2794425" y="3837856"/>
                  <a:pt x="2865737" y="3817049"/>
                </a:cubicBezTo>
                <a:cubicBezTo>
                  <a:pt x="2883565" y="3811104"/>
                  <a:pt x="3029159" y="3763546"/>
                  <a:pt x="2981618" y="3790297"/>
                </a:cubicBezTo>
                <a:cubicBezTo>
                  <a:pt x="2922192" y="3822994"/>
                  <a:pt x="2871679" y="3817049"/>
                  <a:pt x="2830081" y="3843800"/>
                </a:cubicBezTo>
                <a:cubicBezTo>
                  <a:pt x="2821167" y="3843800"/>
                  <a:pt x="2809282" y="3843800"/>
                  <a:pt x="2809282" y="3852718"/>
                </a:cubicBezTo>
                <a:cubicBezTo>
                  <a:pt x="2773626" y="3843800"/>
                  <a:pt x="2800368" y="3873524"/>
                  <a:pt x="2809282" y="3852718"/>
                </a:cubicBezTo>
                <a:cubicBezTo>
                  <a:pt x="2818196" y="3852718"/>
                  <a:pt x="2830081" y="3852718"/>
                  <a:pt x="2830081" y="3843800"/>
                </a:cubicBezTo>
                <a:cubicBezTo>
                  <a:pt x="3124242" y="3775435"/>
                  <a:pt x="3376804" y="3659511"/>
                  <a:pt x="3665022" y="3582229"/>
                </a:cubicBezTo>
                <a:cubicBezTo>
                  <a:pt x="3662051" y="3617898"/>
                  <a:pt x="3706621" y="3573312"/>
                  <a:pt x="3665022" y="3582229"/>
                </a:cubicBezTo>
                <a:cubicBezTo>
                  <a:pt x="3917585" y="3490084"/>
                  <a:pt x="4164204" y="3389023"/>
                  <a:pt x="4428652" y="3305795"/>
                </a:cubicBezTo>
                <a:cubicBezTo>
                  <a:pt x="4413796" y="3314713"/>
                  <a:pt x="4390025" y="3329575"/>
                  <a:pt x="4354369" y="3341464"/>
                </a:cubicBezTo>
                <a:cubicBezTo>
                  <a:pt x="4303857" y="3359299"/>
                  <a:pt x="4220660" y="3389023"/>
                  <a:pt x="4312771" y="3362271"/>
                </a:cubicBezTo>
                <a:cubicBezTo>
                  <a:pt x="4568304" y="3287961"/>
                  <a:pt x="4788182" y="3183927"/>
                  <a:pt x="5028859" y="3100700"/>
                </a:cubicBezTo>
                <a:cubicBezTo>
                  <a:pt x="5025888" y="3100700"/>
                  <a:pt x="5129884" y="3068003"/>
                  <a:pt x="5070458" y="3094755"/>
                </a:cubicBezTo>
                <a:cubicBezTo>
                  <a:pt x="4886236" y="3172037"/>
                  <a:pt x="4710928" y="3225541"/>
                  <a:pt x="4538591" y="3299851"/>
                </a:cubicBezTo>
                <a:cubicBezTo>
                  <a:pt x="4529677" y="3299851"/>
                  <a:pt x="4520763" y="3299851"/>
                  <a:pt x="4517792" y="3305795"/>
                </a:cubicBezTo>
                <a:cubicBezTo>
                  <a:pt x="4508878" y="3305795"/>
                  <a:pt x="4499964" y="3305795"/>
                  <a:pt x="4499964" y="3314713"/>
                </a:cubicBezTo>
                <a:cubicBezTo>
                  <a:pt x="4470251" y="3308768"/>
                  <a:pt x="4496993" y="3335519"/>
                  <a:pt x="4499964" y="3314713"/>
                </a:cubicBezTo>
                <a:cubicBezTo>
                  <a:pt x="4508878" y="3314713"/>
                  <a:pt x="4517792" y="3314713"/>
                  <a:pt x="4517792" y="3305795"/>
                </a:cubicBezTo>
                <a:cubicBezTo>
                  <a:pt x="4529677" y="3308768"/>
                  <a:pt x="4538591" y="3308768"/>
                  <a:pt x="4538591" y="3299851"/>
                </a:cubicBezTo>
                <a:cubicBezTo>
                  <a:pt x="4574247" y="3302823"/>
                  <a:pt x="4669329" y="3240403"/>
                  <a:pt x="4651501" y="3279044"/>
                </a:cubicBezTo>
                <a:cubicBezTo>
                  <a:pt x="4639616" y="3279044"/>
                  <a:pt x="4630702" y="3279044"/>
                  <a:pt x="4630702" y="3287961"/>
                </a:cubicBezTo>
                <a:cubicBezTo>
                  <a:pt x="4618817" y="3284989"/>
                  <a:pt x="4609903" y="3284989"/>
                  <a:pt x="4609903" y="3293906"/>
                </a:cubicBezTo>
                <a:cubicBezTo>
                  <a:pt x="4600989" y="3290933"/>
                  <a:pt x="4598018" y="3293906"/>
                  <a:pt x="4595046" y="3299851"/>
                </a:cubicBezTo>
                <a:cubicBezTo>
                  <a:pt x="4565333" y="3293906"/>
                  <a:pt x="4595046" y="3320657"/>
                  <a:pt x="4595046" y="3299851"/>
                </a:cubicBezTo>
                <a:cubicBezTo>
                  <a:pt x="4603960" y="3302823"/>
                  <a:pt x="4606931" y="3299851"/>
                  <a:pt x="4609903" y="3293906"/>
                </a:cubicBezTo>
                <a:cubicBezTo>
                  <a:pt x="4618817" y="3293906"/>
                  <a:pt x="4627731" y="3293906"/>
                  <a:pt x="4630702" y="3287961"/>
                </a:cubicBezTo>
                <a:cubicBezTo>
                  <a:pt x="4639616" y="3287961"/>
                  <a:pt x="4648530" y="3287961"/>
                  <a:pt x="4651501" y="3279044"/>
                </a:cubicBezTo>
                <a:cubicBezTo>
                  <a:pt x="4672301" y="3261209"/>
                  <a:pt x="4702014" y="3261209"/>
                  <a:pt x="4746584" y="3246347"/>
                </a:cubicBezTo>
                <a:cubicBezTo>
                  <a:pt x="4877322" y="3198789"/>
                  <a:pt x="5034802" y="3136368"/>
                  <a:pt x="5174454" y="3094755"/>
                </a:cubicBezTo>
                <a:cubicBezTo>
                  <a:pt x="5325991" y="3047196"/>
                  <a:pt x="5064515" y="3157175"/>
                  <a:pt x="5174454" y="3127451"/>
                </a:cubicBezTo>
                <a:cubicBezTo>
                  <a:pt x="5325991" y="3085838"/>
                  <a:pt x="5429988" y="3038279"/>
                  <a:pt x="5581525" y="2981804"/>
                </a:cubicBezTo>
                <a:cubicBezTo>
                  <a:pt x="5617181" y="2969914"/>
                  <a:pt x="5786546" y="2907493"/>
                  <a:pt x="5718206" y="2949107"/>
                </a:cubicBezTo>
                <a:cubicBezTo>
                  <a:pt x="5676607" y="2975859"/>
                  <a:pt x="5608267" y="2996666"/>
                  <a:pt x="5560726" y="3017472"/>
                </a:cubicBezTo>
                <a:cubicBezTo>
                  <a:pt x="5501299" y="3044224"/>
                  <a:pt x="5563697" y="3023417"/>
                  <a:pt x="5575582" y="3023417"/>
                </a:cubicBezTo>
                <a:cubicBezTo>
                  <a:pt x="5590439" y="3026390"/>
                  <a:pt x="5590439" y="3047196"/>
                  <a:pt x="5602324" y="3044224"/>
                </a:cubicBezTo>
                <a:cubicBezTo>
                  <a:pt x="5637980" y="3041252"/>
                  <a:pt x="5706321" y="3008555"/>
                  <a:pt x="5759804" y="2996666"/>
                </a:cubicBezTo>
                <a:cubicBezTo>
                  <a:pt x="5792489" y="2990721"/>
                  <a:pt x="5819231" y="2966942"/>
                  <a:pt x="5828145" y="2990721"/>
                </a:cubicBezTo>
                <a:cubicBezTo>
                  <a:pt x="5834087" y="2999638"/>
                  <a:pt x="5756833" y="3032334"/>
                  <a:pt x="5747919" y="3038279"/>
                </a:cubicBezTo>
                <a:cubicBezTo>
                  <a:pt x="5655808" y="3097727"/>
                  <a:pt x="5777632" y="3044224"/>
                  <a:pt x="5837059" y="3023417"/>
                </a:cubicBezTo>
                <a:cubicBezTo>
                  <a:pt x="5869743" y="3011528"/>
                  <a:pt x="6033166" y="2963969"/>
                  <a:pt x="5946998" y="3002610"/>
                </a:cubicBezTo>
                <a:cubicBezTo>
                  <a:pt x="5851915" y="3047196"/>
                  <a:pt x="5730091" y="3073948"/>
                  <a:pt x="5670665" y="3112589"/>
                </a:cubicBezTo>
                <a:cubicBezTo>
                  <a:pt x="5640952" y="3106644"/>
                  <a:pt x="5670665" y="3133396"/>
                  <a:pt x="5670665" y="3112589"/>
                </a:cubicBezTo>
                <a:cubicBezTo>
                  <a:pt x="5718206" y="3109617"/>
                  <a:pt x="5741976" y="3082865"/>
                  <a:pt x="5786546" y="3079893"/>
                </a:cubicBezTo>
                <a:cubicBezTo>
                  <a:pt x="5759804" y="3118534"/>
                  <a:pt x="5578554" y="3142313"/>
                  <a:pt x="5560726" y="3175010"/>
                </a:cubicBezTo>
                <a:cubicBezTo>
                  <a:pt x="5548841" y="3195817"/>
                  <a:pt x="5593410" y="3166093"/>
                  <a:pt x="5602324" y="3175010"/>
                </a:cubicBezTo>
                <a:cubicBezTo>
                  <a:pt x="5605296" y="3177982"/>
                  <a:pt x="5587468" y="3189872"/>
                  <a:pt x="5587468" y="3189872"/>
                </a:cubicBezTo>
                <a:cubicBezTo>
                  <a:pt x="5599353" y="3189872"/>
                  <a:pt x="5611238" y="3189872"/>
                  <a:pt x="5623124" y="3175010"/>
                </a:cubicBezTo>
                <a:cubicBezTo>
                  <a:pt x="5640952" y="3175010"/>
                  <a:pt x="5655808" y="3172037"/>
                  <a:pt x="5664722" y="3163120"/>
                </a:cubicBezTo>
                <a:cubicBezTo>
                  <a:pt x="5715235" y="3142313"/>
                  <a:pt x="5759804" y="3136368"/>
                  <a:pt x="5816260" y="3121506"/>
                </a:cubicBezTo>
                <a:cubicBezTo>
                  <a:pt x="5840030" y="3112589"/>
                  <a:pt x="5863801" y="3088810"/>
                  <a:pt x="5878657" y="3094755"/>
                </a:cubicBezTo>
                <a:cubicBezTo>
                  <a:pt x="5908370" y="3106644"/>
                  <a:pt x="5837059" y="3124479"/>
                  <a:pt x="5816260" y="3133396"/>
                </a:cubicBezTo>
                <a:cubicBezTo>
                  <a:pt x="5792489" y="3145286"/>
                  <a:pt x="5670665" y="3195817"/>
                  <a:pt x="5768718" y="3169065"/>
                </a:cubicBezTo>
                <a:cubicBezTo>
                  <a:pt x="5813288" y="3157175"/>
                  <a:pt x="5798432" y="3148258"/>
                  <a:pt x="5828145" y="3148258"/>
                </a:cubicBezTo>
                <a:cubicBezTo>
                  <a:pt x="5860829" y="3166093"/>
                  <a:pt x="5896485" y="3124479"/>
                  <a:pt x="5941055" y="3112589"/>
                </a:cubicBezTo>
                <a:cubicBezTo>
                  <a:pt x="5970768" y="3106644"/>
                  <a:pt x="6009395" y="3112589"/>
                  <a:pt x="6036137" y="3106644"/>
                </a:cubicBezTo>
                <a:cubicBezTo>
                  <a:pt x="6059908" y="3100700"/>
                  <a:pt x="6101506" y="3068003"/>
                  <a:pt x="6119334" y="3079893"/>
                </a:cubicBezTo>
                <a:cubicBezTo>
                  <a:pt x="6128248" y="3085838"/>
                  <a:pt x="6074765" y="3085838"/>
                  <a:pt x="6056937" y="3106644"/>
                </a:cubicBezTo>
                <a:cubicBezTo>
                  <a:pt x="6050994" y="3115562"/>
                  <a:pt x="6068822" y="3112589"/>
                  <a:pt x="6080707" y="3112589"/>
                </a:cubicBezTo>
                <a:cubicBezTo>
                  <a:pt x="6071793" y="3121506"/>
                  <a:pt x="6059908" y="3148258"/>
                  <a:pt x="6062879" y="3148258"/>
                </a:cubicBezTo>
                <a:cubicBezTo>
                  <a:pt x="6053965" y="3157175"/>
                  <a:pt x="6042080" y="3160148"/>
                  <a:pt x="6030195" y="3169065"/>
                </a:cubicBezTo>
                <a:cubicBezTo>
                  <a:pt x="5938084" y="3234458"/>
                  <a:pt x="6062879" y="3172037"/>
                  <a:pt x="6104478" y="3154203"/>
                </a:cubicBezTo>
                <a:cubicBezTo>
                  <a:pt x="6149048" y="3136368"/>
                  <a:pt x="6187675" y="3115562"/>
                  <a:pt x="6223331" y="3106644"/>
                </a:cubicBezTo>
                <a:cubicBezTo>
                  <a:pt x="6238187" y="3103672"/>
                  <a:pt x="6264929" y="3103672"/>
                  <a:pt x="6270872" y="3106644"/>
                </a:cubicBezTo>
                <a:cubicBezTo>
                  <a:pt x="6291671" y="3121506"/>
                  <a:pt x="6190646" y="3145286"/>
                  <a:pt x="6250073" y="3148258"/>
                </a:cubicBezTo>
                <a:cubicBezTo>
                  <a:pt x="6241159" y="3172037"/>
                  <a:pt x="6187675" y="3163120"/>
                  <a:pt x="6193617" y="3189872"/>
                </a:cubicBezTo>
                <a:cubicBezTo>
                  <a:pt x="6199560" y="3207706"/>
                  <a:pt x="6354069" y="3124479"/>
                  <a:pt x="6291671" y="3163120"/>
                </a:cubicBezTo>
                <a:cubicBezTo>
                  <a:pt x="6291671" y="3163120"/>
                  <a:pt x="6211445" y="3216623"/>
                  <a:pt x="6208474" y="3204734"/>
                </a:cubicBezTo>
                <a:cubicBezTo>
                  <a:pt x="6214417" y="3231485"/>
                  <a:pt x="6312470" y="3172037"/>
                  <a:pt x="6333270" y="3189872"/>
                </a:cubicBezTo>
                <a:cubicBezTo>
                  <a:pt x="6154990" y="3317685"/>
                  <a:pt x="5929170" y="3397940"/>
                  <a:pt x="5718206" y="3493057"/>
                </a:cubicBezTo>
                <a:cubicBezTo>
                  <a:pt x="5688493" y="3499002"/>
                  <a:pt x="5661751" y="3504946"/>
                  <a:pt x="5643923" y="3519808"/>
                </a:cubicBezTo>
                <a:cubicBezTo>
                  <a:pt x="5626095" y="3519808"/>
                  <a:pt x="5614210" y="3525753"/>
                  <a:pt x="5608267" y="3534670"/>
                </a:cubicBezTo>
                <a:cubicBezTo>
                  <a:pt x="5584496" y="3537643"/>
                  <a:pt x="5566668" y="3540615"/>
                  <a:pt x="5554783" y="3555477"/>
                </a:cubicBezTo>
                <a:cubicBezTo>
                  <a:pt x="5516156" y="3549533"/>
                  <a:pt x="5545869" y="3576284"/>
                  <a:pt x="5554783" y="3555477"/>
                </a:cubicBezTo>
                <a:cubicBezTo>
                  <a:pt x="5575582" y="3552505"/>
                  <a:pt x="5596382" y="3549533"/>
                  <a:pt x="5608267" y="3534670"/>
                </a:cubicBezTo>
                <a:cubicBezTo>
                  <a:pt x="5626095" y="3534670"/>
                  <a:pt x="5637980" y="3531698"/>
                  <a:pt x="5643923" y="3519808"/>
                </a:cubicBezTo>
                <a:cubicBezTo>
                  <a:pt x="5673636" y="3516836"/>
                  <a:pt x="5700378" y="3510891"/>
                  <a:pt x="5718206" y="3493057"/>
                </a:cubicBezTo>
                <a:cubicBezTo>
                  <a:pt x="5804374" y="3466305"/>
                  <a:pt x="5920256" y="3421719"/>
                  <a:pt x="6030195" y="3377133"/>
                </a:cubicBezTo>
                <a:cubicBezTo>
                  <a:pt x="6113392" y="3341464"/>
                  <a:pt x="6238187" y="3296878"/>
                  <a:pt x="6297614" y="3246347"/>
                </a:cubicBezTo>
                <a:cubicBezTo>
                  <a:pt x="6324356" y="3222568"/>
                  <a:pt x="6374868" y="3225541"/>
                  <a:pt x="6395667" y="3210679"/>
                </a:cubicBezTo>
                <a:cubicBezTo>
                  <a:pt x="6401610" y="3204734"/>
                  <a:pt x="6407553" y="3183927"/>
                  <a:pt x="6407553" y="3183927"/>
                </a:cubicBezTo>
                <a:cubicBezTo>
                  <a:pt x="6458065" y="3177982"/>
                  <a:pt x="6410524" y="3228513"/>
                  <a:pt x="6449151" y="3210679"/>
                </a:cubicBezTo>
                <a:cubicBezTo>
                  <a:pt x="6529377" y="3175010"/>
                  <a:pt x="6312470" y="3332547"/>
                  <a:pt x="6312470" y="3314713"/>
                </a:cubicBezTo>
                <a:cubicBezTo>
                  <a:pt x="6312470" y="3326602"/>
                  <a:pt x="6383782" y="3320657"/>
                  <a:pt x="6386753" y="3305795"/>
                </a:cubicBezTo>
                <a:cubicBezTo>
                  <a:pt x="6383782" y="3338492"/>
                  <a:pt x="6443208" y="3296878"/>
                  <a:pt x="6386753" y="3305795"/>
                </a:cubicBezTo>
                <a:cubicBezTo>
                  <a:pt x="6425380" y="3284989"/>
                  <a:pt x="6422409" y="3305795"/>
                  <a:pt x="6449151" y="3293906"/>
                </a:cubicBezTo>
                <a:cubicBezTo>
                  <a:pt x="6446180" y="3293906"/>
                  <a:pt x="6487778" y="3270127"/>
                  <a:pt x="6490750" y="3258237"/>
                </a:cubicBezTo>
                <a:cubicBezTo>
                  <a:pt x="6496692" y="3246347"/>
                  <a:pt x="6478864" y="3237430"/>
                  <a:pt x="6490750" y="3231485"/>
                </a:cubicBezTo>
                <a:cubicBezTo>
                  <a:pt x="6495207" y="3229999"/>
                  <a:pt x="6500406" y="3232228"/>
                  <a:pt x="6505235" y="3235572"/>
                </a:cubicBezTo>
                <a:lnTo>
                  <a:pt x="6514510" y="3243726"/>
                </a:lnTo>
                <a:lnTo>
                  <a:pt x="6513638" y="3243143"/>
                </a:lnTo>
                <a:cubicBezTo>
                  <a:pt x="6512849" y="3242632"/>
                  <a:pt x="6513777" y="3243375"/>
                  <a:pt x="6517491" y="3246347"/>
                </a:cubicBezTo>
                <a:lnTo>
                  <a:pt x="6514510" y="3243726"/>
                </a:lnTo>
                <a:lnTo>
                  <a:pt x="6520091" y="3247462"/>
                </a:lnTo>
                <a:cubicBezTo>
                  <a:pt x="6526406" y="3251549"/>
                  <a:pt x="6535320" y="3256751"/>
                  <a:pt x="6538291" y="3255265"/>
                </a:cubicBezTo>
                <a:cubicBezTo>
                  <a:pt x="6529377" y="3270127"/>
                  <a:pt x="6487778" y="3305795"/>
                  <a:pt x="6478864" y="3314713"/>
                </a:cubicBezTo>
                <a:cubicBezTo>
                  <a:pt x="6663086" y="3177982"/>
                  <a:pt x="6458065" y="3344437"/>
                  <a:pt x="6449151" y="3326602"/>
                </a:cubicBezTo>
                <a:cubicBezTo>
                  <a:pt x="6461036" y="3350382"/>
                  <a:pt x="6481836" y="3320657"/>
                  <a:pt x="6517491" y="3326602"/>
                </a:cubicBezTo>
                <a:cubicBezTo>
                  <a:pt x="6541262" y="3332547"/>
                  <a:pt x="6532348" y="3347409"/>
                  <a:pt x="6547205" y="3347409"/>
                </a:cubicBezTo>
                <a:cubicBezTo>
                  <a:pt x="6541262" y="3347409"/>
                  <a:pt x="6573947" y="3332547"/>
                  <a:pt x="6573947" y="3335519"/>
                </a:cubicBezTo>
                <a:cubicBezTo>
                  <a:pt x="6582861" y="3347409"/>
                  <a:pt x="6562061" y="3344437"/>
                  <a:pt x="6559090" y="3377133"/>
                </a:cubicBezTo>
                <a:cubicBezTo>
                  <a:pt x="6559090" y="3391995"/>
                  <a:pt x="6570975" y="3386050"/>
                  <a:pt x="6573947" y="3389023"/>
                </a:cubicBezTo>
                <a:cubicBezTo>
                  <a:pt x="6576918" y="3400912"/>
                  <a:pt x="6579889" y="3448471"/>
                  <a:pt x="6579889" y="3439554"/>
                </a:cubicBezTo>
                <a:cubicBezTo>
                  <a:pt x="6573947" y="3481167"/>
                  <a:pt x="6523434" y="3475222"/>
                  <a:pt x="6538291" y="3499002"/>
                </a:cubicBezTo>
                <a:cubicBezTo>
                  <a:pt x="6544233" y="3504946"/>
                  <a:pt x="6573947" y="3516836"/>
                  <a:pt x="6573947" y="3507919"/>
                </a:cubicBezTo>
                <a:cubicBezTo>
                  <a:pt x="6573947" y="3528726"/>
                  <a:pt x="6523434" y="3552505"/>
                  <a:pt x="6538291" y="3582229"/>
                </a:cubicBezTo>
                <a:cubicBezTo>
                  <a:pt x="6544233" y="3594119"/>
                  <a:pt x="6547205" y="3585201"/>
                  <a:pt x="6559090" y="3591146"/>
                </a:cubicBezTo>
                <a:cubicBezTo>
                  <a:pt x="6609602" y="3603036"/>
                  <a:pt x="6559090" y="3603036"/>
                  <a:pt x="6553147" y="3632760"/>
                </a:cubicBezTo>
                <a:cubicBezTo>
                  <a:pt x="6550176" y="3644649"/>
                  <a:pt x="6565033" y="3656539"/>
                  <a:pt x="6559090" y="3665456"/>
                </a:cubicBezTo>
                <a:cubicBezTo>
                  <a:pt x="6541262" y="3701125"/>
                  <a:pt x="6502635" y="3689235"/>
                  <a:pt x="6538291" y="3713015"/>
                </a:cubicBezTo>
                <a:cubicBezTo>
                  <a:pt x="6591775" y="3748684"/>
                  <a:pt x="6544233" y="3730849"/>
                  <a:pt x="6538291" y="3769490"/>
                </a:cubicBezTo>
                <a:cubicBezTo>
                  <a:pt x="6538291" y="3781380"/>
                  <a:pt x="6556119" y="3769490"/>
                  <a:pt x="6559090" y="3775435"/>
                </a:cubicBezTo>
                <a:cubicBezTo>
                  <a:pt x="6565033" y="3781380"/>
                  <a:pt x="6553147" y="3814076"/>
                  <a:pt x="6553147" y="3811104"/>
                </a:cubicBezTo>
                <a:cubicBezTo>
                  <a:pt x="6556119" y="3814076"/>
                  <a:pt x="6573947" y="3820021"/>
                  <a:pt x="6573947" y="3817049"/>
                </a:cubicBezTo>
                <a:cubicBezTo>
                  <a:pt x="6573947" y="3817049"/>
                  <a:pt x="6570975" y="3858662"/>
                  <a:pt x="6573947" y="3852718"/>
                </a:cubicBezTo>
                <a:cubicBezTo>
                  <a:pt x="6570975" y="3858662"/>
                  <a:pt x="6547205" y="3873524"/>
                  <a:pt x="6547205" y="3864607"/>
                </a:cubicBezTo>
                <a:cubicBezTo>
                  <a:pt x="6547205" y="3879469"/>
                  <a:pt x="6573947" y="3897304"/>
                  <a:pt x="6573947" y="3915138"/>
                </a:cubicBezTo>
                <a:cubicBezTo>
                  <a:pt x="6573947" y="3927028"/>
                  <a:pt x="6550176" y="3941890"/>
                  <a:pt x="6547205" y="3962697"/>
                </a:cubicBezTo>
                <a:cubicBezTo>
                  <a:pt x="6535319" y="4007283"/>
                  <a:pt x="6562061" y="4152930"/>
                  <a:pt x="6553147" y="4182654"/>
                </a:cubicBezTo>
                <a:cubicBezTo>
                  <a:pt x="6550176" y="4194544"/>
                  <a:pt x="6526405" y="4218323"/>
                  <a:pt x="6526405" y="4209406"/>
                </a:cubicBezTo>
                <a:cubicBezTo>
                  <a:pt x="6526405" y="4239130"/>
                  <a:pt x="6532348" y="4194544"/>
                  <a:pt x="6553147" y="4224268"/>
                </a:cubicBezTo>
                <a:cubicBezTo>
                  <a:pt x="6559090" y="4233185"/>
                  <a:pt x="6544233" y="4248047"/>
                  <a:pt x="6547205" y="4251020"/>
                </a:cubicBezTo>
                <a:cubicBezTo>
                  <a:pt x="6547205" y="4259937"/>
                  <a:pt x="6559090" y="4259937"/>
                  <a:pt x="6559090" y="4265882"/>
                </a:cubicBezTo>
                <a:cubicBezTo>
                  <a:pt x="6562061" y="4277771"/>
                  <a:pt x="6541262" y="4298578"/>
                  <a:pt x="6538291" y="4322357"/>
                </a:cubicBezTo>
                <a:cubicBezTo>
                  <a:pt x="6538291" y="4337219"/>
                  <a:pt x="6556119" y="4355054"/>
                  <a:pt x="6553147" y="4369916"/>
                </a:cubicBezTo>
                <a:cubicBezTo>
                  <a:pt x="6550176" y="4390723"/>
                  <a:pt x="6526405" y="4414502"/>
                  <a:pt x="6526405" y="4438281"/>
                </a:cubicBezTo>
                <a:cubicBezTo>
                  <a:pt x="6526405" y="4447198"/>
                  <a:pt x="6538291" y="4453143"/>
                  <a:pt x="6538291" y="4459088"/>
                </a:cubicBezTo>
                <a:cubicBezTo>
                  <a:pt x="6544233" y="4488812"/>
                  <a:pt x="6514520" y="4482867"/>
                  <a:pt x="6538291" y="4494757"/>
                </a:cubicBezTo>
                <a:cubicBezTo>
                  <a:pt x="6579889" y="4512591"/>
                  <a:pt x="6475893" y="4586901"/>
                  <a:pt x="6437266" y="4610680"/>
                </a:cubicBezTo>
                <a:cubicBezTo>
                  <a:pt x="6140134" y="4797942"/>
                  <a:pt x="5783575" y="4907921"/>
                  <a:pt x="5462672" y="5023845"/>
                </a:cubicBezTo>
                <a:cubicBezTo>
                  <a:pt x="5432959" y="5035734"/>
                  <a:pt x="5302221" y="5086265"/>
                  <a:pt x="5284393" y="5080320"/>
                </a:cubicBezTo>
                <a:cubicBezTo>
                  <a:pt x="5275479" y="5077348"/>
                  <a:pt x="5376504" y="5041679"/>
                  <a:pt x="5311135" y="5044651"/>
                </a:cubicBezTo>
                <a:cubicBezTo>
                  <a:pt x="5254680" y="5050596"/>
                  <a:pt x="5177425" y="5086265"/>
                  <a:pt x="5138798" y="5101127"/>
                </a:cubicBezTo>
                <a:cubicBezTo>
                  <a:pt x="5100171" y="5113017"/>
                  <a:pt x="4969433" y="5163547"/>
                  <a:pt x="4945662" y="5163547"/>
                </a:cubicBezTo>
                <a:cubicBezTo>
                  <a:pt x="4924863" y="5163547"/>
                  <a:pt x="4951605" y="5133823"/>
                  <a:pt x="4954576" y="5133823"/>
                </a:cubicBezTo>
                <a:cubicBezTo>
                  <a:pt x="4930806" y="5118961"/>
                  <a:pt x="4874350" y="5169492"/>
                  <a:pt x="4856523" y="5154630"/>
                </a:cubicBezTo>
                <a:cubicBezTo>
                  <a:pt x="4930806" y="5107072"/>
                  <a:pt x="4984289" y="5074375"/>
                  <a:pt x="5064515" y="5032762"/>
                </a:cubicBezTo>
                <a:cubicBezTo>
                  <a:pt x="5073429" y="5032762"/>
                  <a:pt x="5082343" y="5032762"/>
                  <a:pt x="5085314" y="5023845"/>
                </a:cubicBezTo>
                <a:cubicBezTo>
                  <a:pt x="5112056" y="5032762"/>
                  <a:pt x="5085314" y="5003038"/>
                  <a:pt x="5085314" y="5023845"/>
                </a:cubicBezTo>
                <a:cubicBezTo>
                  <a:pt x="5073429" y="5023845"/>
                  <a:pt x="5064515" y="5023845"/>
                  <a:pt x="5064515" y="5032762"/>
                </a:cubicBezTo>
                <a:cubicBezTo>
                  <a:pt x="5046687" y="5014927"/>
                  <a:pt x="4960519" y="5086265"/>
                  <a:pt x="4939720" y="5065458"/>
                </a:cubicBezTo>
                <a:cubicBezTo>
                  <a:pt x="4933777" y="5059513"/>
                  <a:pt x="4996175" y="5032762"/>
                  <a:pt x="4996175" y="5032762"/>
                </a:cubicBezTo>
                <a:cubicBezTo>
                  <a:pt x="5126913" y="4970341"/>
                  <a:pt x="4993203" y="5023845"/>
                  <a:pt x="4939720" y="5038707"/>
                </a:cubicBezTo>
                <a:cubicBezTo>
                  <a:pt x="4927834" y="5041679"/>
                  <a:pt x="4811953" y="5077348"/>
                  <a:pt x="4803039" y="5065458"/>
                </a:cubicBezTo>
                <a:cubicBezTo>
                  <a:pt x="4779268" y="5044651"/>
                  <a:pt x="4862465" y="5044651"/>
                  <a:pt x="4865436" y="5032762"/>
                </a:cubicBezTo>
                <a:cubicBezTo>
                  <a:pt x="4865436" y="5006010"/>
                  <a:pt x="4823838" y="5023845"/>
                  <a:pt x="4823838" y="5023845"/>
                </a:cubicBezTo>
                <a:cubicBezTo>
                  <a:pt x="4710928" y="5038707"/>
                  <a:pt x="4627731" y="5089237"/>
                  <a:pt x="4511849" y="5107072"/>
                </a:cubicBezTo>
                <a:cubicBezTo>
                  <a:pt x="4654473" y="5020872"/>
                  <a:pt x="4817895" y="4952507"/>
                  <a:pt x="4975375" y="4881169"/>
                </a:cubicBezTo>
                <a:cubicBezTo>
                  <a:pt x="4990232" y="4881169"/>
                  <a:pt x="5002117" y="4875224"/>
                  <a:pt x="5008060" y="4866307"/>
                </a:cubicBezTo>
                <a:cubicBezTo>
                  <a:pt x="5019945" y="4866307"/>
                  <a:pt x="5028859" y="4866307"/>
                  <a:pt x="5028859" y="4860362"/>
                </a:cubicBezTo>
                <a:cubicBezTo>
                  <a:pt x="5058572" y="4866307"/>
                  <a:pt x="5031831" y="4839556"/>
                  <a:pt x="5028859" y="4860362"/>
                </a:cubicBezTo>
                <a:cubicBezTo>
                  <a:pt x="5019945" y="4857390"/>
                  <a:pt x="5011031" y="4857390"/>
                  <a:pt x="5008060" y="4866307"/>
                </a:cubicBezTo>
                <a:cubicBezTo>
                  <a:pt x="4990232" y="4866307"/>
                  <a:pt x="4981318" y="4869280"/>
                  <a:pt x="4975375" y="4881169"/>
                </a:cubicBezTo>
                <a:cubicBezTo>
                  <a:pt x="4841666" y="4910893"/>
                  <a:pt x="4716870" y="4988176"/>
                  <a:pt x="4589104" y="4997093"/>
                </a:cubicBezTo>
                <a:cubicBezTo>
                  <a:pt x="4598018" y="4994120"/>
                  <a:pt x="4586132" y="4988176"/>
                  <a:pt x="4589104" y="4997093"/>
                </a:cubicBezTo>
                <a:cubicBezTo>
                  <a:pt x="4565333" y="4994120"/>
                  <a:pt x="4550476" y="5008982"/>
                  <a:pt x="4526706" y="5017900"/>
                </a:cubicBezTo>
                <a:cubicBezTo>
                  <a:pt x="4508878" y="5023845"/>
                  <a:pt x="4428652" y="5047624"/>
                  <a:pt x="4470251" y="5023845"/>
                </a:cubicBezTo>
                <a:cubicBezTo>
                  <a:pt x="4562362" y="4976286"/>
                  <a:pt x="4719842" y="4940617"/>
                  <a:pt x="4782239" y="4893059"/>
                </a:cubicBezTo>
                <a:cubicBezTo>
                  <a:pt x="4808981" y="4899004"/>
                  <a:pt x="4782239" y="4872252"/>
                  <a:pt x="4782239" y="4893059"/>
                </a:cubicBezTo>
                <a:cubicBezTo>
                  <a:pt x="4666358" y="4910893"/>
                  <a:pt x="4592075" y="4967369"/>
                  <a:pt x="4485107" y="4991148"/>
                </a:cubicBezTo>
                <a:cubicBezTo>
                  <a:pt x="4541562" y="4955479"/>
                  <a:pt x="4621788" y="4940617"/>
                  <a:pt x="4678243" y="4907921"/>
                </a:cubicBezTo>
                <a:cubicBezTo>
                  <a:pt x="4687157" y="4907921"/>
                  <a:pt x="4696071" y="4907921"/>
                  <a:pt x="4699042" y="4901976"/>
                </a:cubicBezTo>
                <a:cubicBezTo>
                  <a:pt x="4725784" y="4907921"/>
                  <a:pt x="4699042" y="4881169"/>
                  <a:pt x="4699042" y="4901976"/>
                </a:cubicBezTo>
                <a:cubicBezTo>
                  <a:pt x="4690129" y="4899004"/>
                  <a:pt x="4678243" y="4899004"/>
                  <a:pt x="4678243" y="4907921"/>
                </a:cubicBezTo>
                <a:cubicBezTo>
                  <a:pt x="4621788" y="4913866"/>
                  <a:pt x="4586132" y="4943590"/>
                  <a:pt x="4526706" y="4949534"/>
                </a:cubicBezTo>
                <a:cubicBezTo>
                  <a:pt x="4529677" y="4940617"/>
                  <a:pt x="4547505" y="4934672"/>
                  <a:pt x="4559390" y="4928728"/>
                </a:cubicBezTo>
                <a:cubicBezTo>
                  <a:pt x="4627731" y="4899004"/>
                  <a:pt x="4580190" y="4916838"/>
                  <a:pt x="4538591" y="4907921"/>
                </a:cubicBezTo>
                <a:cubicBezTo>
                  <a:pt x="4550476" y="4901976"/>
                  <a:pt x="4538591" y="4899004"/>
                  <a:pt x="4538591" y="4907921"/>
                </a:cubicBezTo>
                <a:cubicBezTo>
                  <a:pt x="4434595" y="4931700"/>
                  <a:pt x="4354369" y="4982231"/>
                  <a:pt x="4244430" y="5003038"/>
                </a:cubicBezTo>
                <a:cubicBezTo>
                  <a:pt x="4289000" y="4979258"/>
                  <a:pt x="4339513" y="4958452"/>
                  <a:pt x="4381111" y="4940617"/>
                </a:cubicBezTo>
                <a:cubicBezTo>
                  <a:pt x="4384082" y="4940617"/>
                  <a:pt x="4532648" y="4890086"/>
                  <a:pt x="4532648" y="4887114"/>
                </a:cubicBezTo>
                <a:cubicBezTo>
                  <a:pt x="4529677" y="4863335"/>
                  <a:pt x="4309799" y="4946562"/>
                  <a:pt x="4360312" y="4907921"/>
                </a:cubicBezTo>
                <a:cubicBezTo>
                  <a:pt x="4407853" y="4872252"/>
                  <a:pt x="4467279" y="4860362"/>
                  <a:pt x="4511849" y="4830638"/>
                </a:cubicBezTo>
                <a:cubicBezTo>
                  <a:pt x="4541562" y="4839556"/>
                  <a:pt x="4514821" y="4809831"/>
                  <a:pt x="4511849" y="4830638"/>
                </a:cubicBezTo>
                <a:cubicBezTo>
                  <a:pt x="4404882" y="4854418"/>
                  <a:pt x="4297914" y="4907921"/>
                  <a:pt x="4193918" y="4940617"/>
                </a:cubicBezTo>
                <a:cubicBezTo>
                  <a:pt x="4170147" y="4949534"/>
                  <a:pt x="4054265" y="4988176"/>
                  <a:pt x="4092893" y="4961424"/>
                </a:cubicBezTo>
                <a:cubicBezTo>
                  <a:pt x="4152319" y="4919810"/>
                  <a:pt x="4244430" y="4893059"/>
                  <a:pt x="4312771" y="4866307"/>
                </a:cubicBezTo>
                <a:cubicBezTo>
                  <a:pt x="4149348" y="4928728"/>
                  <a:pt x="4354369" y="4854418"/>
                  <a:pt x="4354369" y="4851445"/>
                </a:cubicBezTo>
                <a:cubicBezTo>
                  <a:pt x="4354369" y="4854418"/>
                  <a:pt x="4312771" y="4839556"/>
                  <a:pt x="4306828" y="4851445"/>
                </a:cubicBezTo>
                <a:cubicBezTo>
                  <a:pt x="4312771" y="4839556"/>
                  <a:pt x="4312771" y="4842528"/>
                  <a:pt x="4339513" y="4830638"/>
                </a:cubicBezTo>
                <a:cubicBezTo>
                  <a:pt x="4398939" y="4803887"/>
                  <a:pt x="4369226" y="4809831"/>
                  <a:pt x="4333570" y="4818749"/>
                </a:cubicBezTo>
                <a:cubicBezTo>
                  <a:pt x="4205803" y="4851445"/>
                  <a:pt x="4027524" y="4913866"/>
                  <a:pt x="3905699" y="4940617"/>
                </a:cubicBezTo>
                <a:cubicBezTo>
                  <a:pt x="3935413" y="4919810"/>
                  <a:pt x="3974040" y="4899004"/>
                  <a:pt x="4000782" y="4881169"/>
                </a:cubicBezTo>
                <a:cubicBezTo>
                  <a:pt x="4006724" y="4875224"/>
                  <a:pt x="4015638" y="4863335"/>
                  <a:pt x="4009696" y="4866307"/>
                </a:cubicBezTo>
                <a:cubicBezTo>
                  <a:pt x="4021581" y="4857390"/>
                  <a:pt x="4069122" y="4836583"/>
                  <a:pt x="4078036" y="4830638"/>
                </a:cubicBezTo>
                <a:cubicBezTo>
                  <a:pt x="4161233" y="4786052"/>
                  <a:pt x="3974040" y="4866307"/>
                  <a:pt x="3962155" y="4851445"/>
                </a:cubicBezTo>
                <a:cubicBezTo>
                  <a:pt x="3956212" y="4848473"/>
                  <a:pt x="4033466" y="4824694"/>
                  <a:pt x="4036438" y="4824694"/>
                </a:cubicBezTo>
                <a:cubicBezTo>
                  <a:pt x="4113692" y="4797942"/>
                  <a:pt x="4030495" y="4818749"/>
                  <a:pt x="3997810" y="4824694"/>
                </a:cubicBezTo>
                <a:cubicBezTo>
                  <a:pt x="4006724" y="4815776"/>
                  <a:pt x="4000782" y="4797942"/>
                  <a:pt x="3991868" y="4794969"/>
                </a:cubicBezTo>
                <a:cubicBezTo>
                  <a:pt x="4009696" y="4789025"/>
                  <a:pt x="4042380" y="4783080"/>
                  <a:pt x="4042380" y="4777135"/>
                </a:cubicBezTo>
                <a:cubicBezTo>
                  <a:pt x="4045352" y="4768218"/>
                  <a:pt x="4015638" y="4765245"/>
                  <a:pt x="4015638" y="4768218"/>
                </a:cubicBezTo>
                <a:cubicBezTo>
                  <a:pt x="4018610" y="4756328"/>
                  <a:pt x="4042380" y="4768218"/>
                  <a:pt x="4042380" y="4762273"/>
                </a:cubicBezTo>
                <a:cubicBezTo>
                  <a:pt x="4042380" y="4765245"/>
                  <a:pt x="4000782" y="4747411"/>
                  <a:pt x="4006724" y="4744439"/>
                </a:cubicBezTo>
                <a:cubicBezTo>
                  <a:pt x="4012667" y="4747411"/>
                  <a:pt x="4015638" y="4747411"/>
                  <a:pt x="4021581" y="4747411"/>
                </a:cubicBezTo>
                <a:cubicBezTo>
                  <a:pt x="4012667" y="4744439"/>
                  <a:pt x="4006724" y="4744439"/>
                  <a:pt x="4006724" y="4744439"/>
                </a:cubicBezTo>
                <a:cubicBezTo>
                  <a:pt x="3938384" y="4735521"/>
                  <a:pt x="3867072" y="4780107"/>
                  <a:pt x="3801703" y="4803887"/>
                </a:cubicBezTo>
                <a:cubicBezTo>
                  <a:pt x="3626395" y="4866307"/>
                  <a:pt x="3412460" y="4937645"/>
                  <a:pt x="3243095" y="4982231"/>
                </a:cubicBezTo>
                <a:cubicBezTo>
                  <a:pt x="3249038" y="4958452"/>
                  <a:pt x="3364919" y="4949534"/>
                  <a:pt x="3367890" y="4934672"/>
                </a:cubicBezTo>
                <a:cubicBezTo>
                  <a:pt x="3370861" y="4910893"/>
                  <a:pt x="3254980" y="4964396"/>
                  <a:pt x="3263894" y="4961424"/>
                </a:cubicBezTo>
                <a:cubicBezTo>
                  <a:pt x="3252009" y="4967369"/>
                  <a:pt x="3150984" y="4994120"/>
                  <a:pt x="3148013" y="4991148"/>
                </a:cubicBezTo>
                <a:cubicBezTo>
                  <a:pt x="3136127" y="4979258"/>
                  <a:pt x="3219324" y="4964396"/>
                  <a:pt x="3243095" y="4949534"/>
                </a:cubicBezTo>
                <a:cubicBezTo>
                  <a:pt x="3252009" y="4943590"/>
                  <a:pt x="3243095" y="4931700"/>
                  <a:pt x="3252009" y="4928728"/>
                </a:cubicBezTo>
                <a:cubicBezTo>
                  <a:pt x="3254980" y="4925755"/>
                  <a:pt x="3299550" y="4928728"/>
                  <a:pt x="3290636" y="4928728"/>
                </a:cubicBezTo>
                <a:cubicBezTo>
                  <a:pt x="3358976" y="4922783"/>
                  <a:pt x="3302521" y="4904948"/>
                  <a:pt x="3281722" y="4916838"/>
                </a:cubicBezTo>
                <a:cubicBezTo>
                  <a:pt x="3296578" y="4904948"/>
                  <a:pt x="3347091" y="4893059"/>
                  <a:pt x="3382747" y="4872252"/>
                </a:cubicBezTo>
                <a:cubicBezTo>
                  <a:pt x="3385718" y="4870766"/>
                  <a:pt x="3388689" y="4866307"/>
                  <a:pt x="3390175" y="4862963"/>
                </a:cubicBezTo>
                <a:lnTo>
                  <a:pt x="3391063" y="4859453"/>
                </a:lnTo>
                <a:lnTo>
                  <a:pt x="3418774" y="4848844"/>
                </a:lnTo>
                <a:cubicBezTo>
                  <a:pt x="3428802" y="4846243"/>
                  <a:pt x="3437716" y="4844014"/>
                  <a:pt x="3442173" y="4839556"/>
                </a:cubicBezTo>
                <a:cubicBezTo>
                  <a:pt x="3445145" y="4836583"/>
                  <a:pt x="3442173" y="4824694"/>
                  <a:pt x="3436231" y="4821721"/>
                </a:cubicBezTo>
                <a:cubicBezTo>
                  <a:pt x="3448116" y="4818749"/>
                  <a:pt x="3465944" y="4821721"/>
                  <a:pt x="3471886" y="4809831"/>
                </a:cubicBezTo>
                <a:cubicBezTo>
                  <a:pt x="3474115" y="4806116"/>
                  <a:pt x="3472165" y="4802354"/>
                  <a:pt x="3467458" y="4798696"/>
                </a:cubicBezTo>
                <a:lnTo>
                  <a:pt x="3449059" y="4789476"/>
                </a:lnTo>
                <a:lnTo>
                  <a:pt x="3451087" y="4789025"/>
                </a:lnTo>
                <a:lnTo>
                  <a:pt x="3445614" y="4787917"/>
                </a:lnTo>
                <a:lnTo>
                  <a:pt x="3417515" y="4779213"/>
                </a:lnTo>
                <a:cubicBezTo>
                  <a:pt x="3372310" y="4767353"/>
                  <a:pt x="3328867" y="4763722"/>
                  <a:pt x="3416751" y="4782074"/>
                </a:cubicBezTo>
                <a:lnTo>
                  <a:pt x="3445614" y="4787917"/>
                </a:lnTo>
                <a:lnTo>
                  <a:pt x="3446491" y="4788188"/>
                </a:lnTo>
                <a:lnTo>
                  <a:pt x="3449059" y="4789476"/>
                </a:lnTo>
                <a:lnTo>
                  <a:pt x="3431031" y="4793483"/>
                </a:lnTo>
                <a:cubicBezTo>
                  <a:pt x="3423602" y="4795713"/>
                  <a:pt x="3416917" y="4797942"/>
                  <a:pt x="3415431" y="4797942"/>
                </a:cubicBezTo>
                <a:cubicBezTo>
                  <a:pt x="3382747" y="4800914"/>
                  <a:pt x="3153955" y="4878197"/>
                  <a:pt x="3058873" y="4893059"/>
                </a:cubicBezTo>
                <a:cubicBezTo>
                  <a:pt x="2951905" y="4910893"/>
                  <a:pt x="3073729" y="4869280"/>
                  <a:pt x="3064815" y="4860362"/>
                </a:cubicBezTo>
                <a:cubicBezTo>
                  <a:pt x="3058873" y="4854418"/>
                  <a:pt x="3014303" y="4857390"/>
                  <a:pt x="3002418" y="4860362"/>
                </a:cubicBezTo>
                <a:cubicBezTo>
                  <a:pt x="2975676" y="4863335"/>
                  <a:pt x="2758769" y="4940617"/>
                  <a:pt x="2746884" y="4928728"/>
                </a:cubicBezTo>
                <a:cubicBezTo>
                  <a:pt x="2749855" y="4931700"/>
                  <a:pt x="2821167" y="4890086"/>
                  <a:pt x="2827110" y="4884142"/>
                </a:cubicBezTo>
                <a:cubicBezTo>
                  <a:pt x="2838995" y="4881169"/>
                  <a:pt x="2883565" y="4869280"/>
                  <a:pt x="2886536" y="4866307"/>
                </a:cubicBezTo>
                <a:cubicBezTo>
                  <a:pt x="2889507" y="4860362"/>
                  <a:pt x="2889507" y="4857390"/>
                  <a:pt x="2889507" y="4854418"/>
                </a:cubicBezTo>
                <a:cubicBezTo>
                  <a:pt x="2889507" y="4854418"/>
                  <a:pt x="2892479" y="4854418"/>
                  <a:pt x="2892479" y="4851445"/>
                </a:cubicBezTo>
                <a:cubicBezTo>
                  <a:pt x="2898421" y="4833611"/>
                  <a:pt x="2797397" y="4851445"/>
                  <a:pt x="2803339" y="4851445"/>
                </a:cubicBezTo>
                <a:cubicBezTo>
                  <a:pt x="2550777" y="4869280"/>
                  <a:pt x="2170447" y="4907921"/>
                  <a:pt x="1953541" y="4922783"/>
                </a:cubicBezTo>
                <a:cubicBezTo>
                  <a:pt x="1876287" y="4925755"/>
                  <a:pt x="1802004" y="4931700"/>
                  <a:pt x="1754462" y="4934672"/>
                </a:cubicBezTo>
                <a:cubicBezTo>
                  <a:pt x="1528642" y="4946562"/>
                  <a:pt x="1362248" y="5006010"/>
                  <a:pt x="1160198" y="5038707"/>
                </a:cubicBezTo>
                <a:cubicBezTo>
                  <a:pt x="1178026" y="5017900"/>
                  <a:pt x="1258252" y="5014927"/>
                  <a:pt x="1273108" y="4997093"/>
                </a:cubicBezTo>
                <a:cubicBezTo>
                  <a:pt x="1276080" y="4991148"/>
                  <a:pt x="1267166" y="4979258"/>
                  <a:pt x="1258252" y="4982231"/>
                </a:cubicBezTo>
                <a:cubicBezTo>
                  <a:pt x="1258252" y="4982231"/>
                  <a:pt x="1314707" y="4970341"/>
                  <a:pt x="1311735" y="4970341"/>
                </a:cubicBezTo>
                <a:cubicBezTo>
                  <a:pt x="1296879" y="4943590"/>
                  <a:pt x="1234481" y="4961424"/>
                  <a:pt x="1195854" y="4961424"/>
                </a:cubicBezTo>
                <a:cubicBezTo>
                  <a:pt x="1118600" y="4967369"/>
                  <a:pt x="990833" y="4970341"/>
                  <a:pt x="934378" y="4970341"/>
                </a:cubicBezTo>
                <a:cubicBezTo>
                  <a:pt x="857123" y="4970341"/>
                  <a:pt x="815525" y="4985203"/>
                  <a:pt x="747184" y="5003038"/>
                </a:cubicBezTo>
                <a:cubicBezTo>
                  <a:pt x="702614" y="5014927"/>
                  <a:pt x="545134" y="5044651"/>
                  <a:pt x="610503" y="5017900"/>
                </a:cubicBezTo>
                <a:cubicBezTo>
                  <a:pt x="666958" y="4994120"/>
                  <a:pt x="619417" y="5006010"/>
                  <a:pt x="589704" y="5011955"/>
                </a:cubicBezTo>
                <a:cubicBezTo>
                  <a:pt x="455995" y="5035734"/>
                  <a:pt x="366855" y="5074375"/>
                  <a:pt x="236117" y="5101127"/>
                </a:cubicBezTo>
                <a:cubicBezTo>
                  <a:pt x="218289" y="5104099"/>
                  <a:pt x="132121" y="5107072"/>
                  <a:pt x="182633" y="5095182"/>
                </a:cubicBezTo>
                <a:cubicBezTo>
                  <a:pt x="221260" y="5083293"/>
                  <a:pt x="319314" y="5080320"/>
                  <a:pt x="319314" y="5074375"/>
                </a:cubicBezTo>
                <a:cubicBezTo>
                  <a:pt x="319314" y="5077348"/>
                  <a:pt x="221260" y="5044651"/>
                  <a:pt x="236117" y="5044651"/>
                </a:cubicBezTo>
                <a:cubicBezTo>
                  <a:pt x="215318" y="5041679"/>
                  <a:pt x="185604" y="5053569"/>
                  <a:pt x="167776" y="5044651"/>
                </a:cubicBezTo>
                <a:cubicBezTo>
                  <a:pt x="102407" y="5014927"/>
                  <a:pt x="188576" y="5038707"/>
                  <a:pt x="203432" y="5017900"/>
                </a:cubicBezTo>
                <a:cubicBezTo>
                  <a:pt x="206404" y="5011955"/>
                  <a:pt x="194518" y="5011955"/>
                  <a:pt x="188576" y="5011955"/>
                </a:cubicBezTo>
                <a:cubicBezTo>
                  <a:pt x="161834" y="5014927"/>
                  <a:pt x="182633" y="5014927"/>
                  <a:pt x="167776" y="5003038"/>
                </a:cubicBezTo>
                <a:cubicBezTo>
                  <a:pt x="149949" y="4988176"/>
                  <a:pt x="155891" y="4997093"/>
                  <a:pt x="146977" y="4970341"/>
                </a:cubicBezTo>
                <a:cubicBezTo>
                  <a:pt x="141035" y="4946562"/>
                  <a:pt x="120235" y="4934672"/>
                  <a:pt x="114293" y="4940617"/>
                </a:cubicBezTo>
                <a:cubicBezTo>
                  <a:pt x="120235" y="4922783"/>
                  <a:pt x="138063" y="4890086"/>
                  <a:pt x="146977" y="4901976"/>
                </a:cubicBezTo>
                <a:cubicBezTo>
                  <a:pt x="129149" y="4875224"/>
                  <a:pt x="120235" y="4899004"/>
                  <a:pt x="93493" y="4893059"/>
                </a:cubicBezTo>
                <a:cubicBezTo>
                  <a:pt x="99436" y="4896031"/>
                  <a:pt x="25153" y="4869280"/>
                  <a:pt x="22182" y="4872252"/>
                </a:cubicBezTo>
                <a:cubicBezTo>
                  <a:pt x="42981" y="4851445"/>
                  <a:pt x="126178" y="4887114"/>
                  <a:pt x="135092" y="4881169"/>
                </a:cubicBezTo>
                <a:cubicBezTo>
                  <a:pt x="146977" y="4866307"/>
                  <a:pt x="25153" y="4833611"/>
                  <a:pt x="22182" y="4830638"/>
                </a:cubicBezTo>
                <a:cubicBezTo>
                  <a:pt x="19210" y="4821721"/>
                  <a:pt x="54866" y="4815776"/>
                  <a:pt x="57838" y="4797942"/>
                </a:cubicBezTo>
                <a:cubicBezTo>
                  <a:pt x="60809" y="4783080"/>
                  <a:pt x="28124" y="4768218"/>
                  <a:pt x="31096" y="4768218"/>
                </a:cubicBezTo>
                <a:cubicBezTo>
                  <a:pt x="16239" y="4747411"/>
                  <a:pt x="-10503" y="4673101"/>
                  <a:pt x="4354" y="4631487"/>
                </a:cubicBezTo>
                <a:cubicBezTo>
                  <a:pt x="10296" y="4607708"/>
                  <a:pt x="31096" y="4607708"/>
                  <a:pt x="37038" y="4583929"/>
                </a:cubicBezTo>
                <a:cubicBezTo>
                  <a:pt x="40010" y="4575012"/>
                  <a:pt x="48924" y="4575012"/>
                  <a:pt x="51895" y="4569067"/>
                </a:cubicBezTo>
                <a:cubicBezTo>
                  <a:pt x="51895" y="4560150"/>
                  <a:pt x="45952" y="4539343"/>
                  <a:pt x="51895" y="4527453"/>
                </a:cubicBezTo>
                <a:cubicBezTo>
                  <a:pt x="57838" y="4506646"/>
                  <a:pt x="72694" y="4512591"/>
                  <a:pt x="72694" y="4506646"/>
                </a:cubicBezTo>
                <a:cubicBezTo>
                  <a:pt x="66752" y="4494757"/>
                  <a:pt x="22182" y="4500702"/>
                  <a:pt x="42981" y="4485840"/>
                </a:cubicBezTo>
                <a:cubicBezTo>
                  <a:pt x="57838" y="4476922"/>
                  <a:pt x="87551" y="4491784"/>
                  <a:pt x="114293" y="4485840"/>
                </a:cubicBezTo>
                <a:cubicBezTo>
                  <a:pt x="126178" y="4494757"/>
                  <a:pt x="152920" y="4491784"/>
                  <a:pt x="167776" y="4485840"/>
                </a:cubicBezTo>
                <a:cubicBezTo>
                  <a:pt x="182633" y="4479895"/>
                  <a:pt x="170748" y="4468005"/>
                  <a:pt x="182633" y="4459088"/>
                </a:cubicBezTo>
                <a:cubicBezTo>
                  <a:pt x="200461" y="4444226"/>
                  <a:pt x="239088" y="4450171"/>
                  <a:pt x="245031" y="4444226"/>
                </a:cubicBezTo>
                <a:cubicBezTo>
                  <a:pt x="250973" y="4438281"/>
                  <a:pt x="248002" y="4417474"/>
                  <a:pt x="256916" y="4411529"/>
                </a:cubicBezTo>
                <a:cubicBezTo>
                  <a:pt x="259887" y="4408557"/>
                  <a:pt x="292572" y="4417474"/>
                  <a:pt x="292572" y="4417474"/>
                </a:cubicBezTo>
                <a:cubicBezTo>
                  <a:pt x="304457" y="4399640"/>
                  <a:pt x="274744" y="4402612"/>
                  <a:pt x="271773" y="4375861"/>
                </a:cubicBezTo>
                <a:cubicBezTo>
                  <a:pt x="271773" y="4387750"/>
                  <a:pt x="292572" y="4355054"/>
                  <a:pt x="292572" y="4355054"/>
                </a:cubicBezTo>
                <a:cubicBezTo>
                  <a:pt x="298515" y="4325330"/>
                  <a:pt x="280687" y="4334247"/>
                  <a:pt x="292572" y="4313440"/>
                </a:cubicBezTo>
                <a:cubicBezTo>
                  <a:pt x="292572" y="4313440"/>
                  <a:pt x="295543" y="4334247"/>
                  <a:pt x="298515" y="4334247"/>
                </a:cubicBezTo>
                <a:cubicBezTo>
                  <a:pt x="340113" y="4337219"/>
                  <a:pt x="301486" y="4313440"/>
                  <a:pt x="307429" y="4301551"/>
                </a:cubicBezTo>
                <a:cubicBezTo>
                  <a:pt x="307429" y="4292633"/>
                  <a:pt x="349027" y="4289661"/>
                  <a:pt x="313371" y="4286689"/>
                </a:cubicBezTo>
                <a:cubicBezTo>
                  <a:pt x="283658" y="4283716"/>
                  <a:pt x="286629" y="4256965"/>
                  <a:pt x="286629" y="4245075"/>
                </a:cubicBezTo>
                <a:cubicBezTo>
                  <a:pt x="286629" y="4239130"/>
                  <a:pt x="298515" y="4233185"/>
                  <a:pt x="298515" y="4230213"/>
                </a:cubicBezTo>
                <a:cubicBezTo>
                  <a:pt x="298515" y="4215351"/>
                  <a:pt x="277715" y="4209406"/>
                  <a:pt x="286629" y="4197516"/>
                </a:cubicBezTo>
                <a:cubicBezTo>
                  <a:pt x="295543" y="4179682"/>
                  <a:pt x="310400" y="4194544"/>
                  <a:pt x="334170" y="4176710"/>
                </a:cubicBezTo>
                <a:cubicBezTo>
                  <a:pt x="337142" y="4173737"/>
                  <a:pt x="340113" y="4170765"/>
                  <a:pt x="343084" y="4170765"/>
                </a:cubicBezTo>
                <a:cubicBezTo>
                  <a:pt x="328228" y="4197516"/>
                  <a:pt x="349027" y="4170765"/>
                  <a:pt x="343084" y="4170765"/>
                </a:cubicBezTo>
                <a:cubicBezTo>
                  <a:pt x="346056" y="4164820"/>
                  <a:pt x="349027" y="4158875"/>
                  <a:pt x="354970" y="4149958"/>
                </a:cubicBezTo>
                <a:cubicBezTo>
                  <a:pt x="393597" y="4078620"/>
                  <a:pt x="325256" y="4144013"/>
                  <a:pt x="319314" y="4135096"/>
                </a:cubicBezTo>
                <a:cubicBezTo>
                  <a:pt x="313371" y="4123206"/>
                  <a:pt x="349027" y="4090510"/>
                  <a:pt x="334170" y="4072675"/>
                </a:cubicBezTo>
                <a:cubicBezTo>
                  <a:pt x="334170" y="4072675"/>
                  <a:pt x="307429" y="4057813"/>
                  <a:pt x="307429" y="4066731"/>
                </a:cubicBezTo>
                <a:cubicBezTo>
                  <a:pt x="307429" y="4013227"/>
                  <a:pt x="399540" y="3977559"/>
                  <a:pt x="429253" y="3927028"/>
                </a:cubicBezTo>
                <a:cubicBezTo>
                  <a:pt x="432224" y="3924055"/>
                  <a:pt x="450052" y="3888386"/>
                  <a:pt x="450052" y="3885414"/>
                </a:cubicBezTo>
                <a:cubicBezTo>
                  <a:pt x="453023" y="3870552"/>
                  <a:pt x="435195" y="3864607"/>
                  <a:pt x="423310" y="3861635"/>
                </a:cubicBezTo>
                <a:cubicBezTo>
                  <a:pt x="421824" y="3851232"/>
                  <a:pt x="421082" y="3840085"/>
                  <a:pt x="421824" y="3832654"/>
                </a:cubicBezTo>
                <a:lnTo>
                  <a:pt x="424034" y="3825228"/>
                </a:lnTo>
                <a:lnTo>
                  <a:pt x="429253" y="3825966"/>
                </a:lnTo>
                <a:cubicBezTo>
                  <a:pt x="427024" y="3823737"/>
                  <a:pt x="425353" y="3823551"/>
                  <a:pt x="424146" y="3824852"/>
                </a:cubicBezTo>
                <a:lnTo>
                  <a:pt x="424034" y="3825228"/>
                </a:lnTo>
                <a:lnTo>
                  <a:pt x="415139" y="3823969"/>
                </a:lnTo>
                <a:cubicBezTo>
                  <a:pt x="400654" y="3827452"/>
                  <a:pt x="386169" y="3843058"/>
                  <a:pt x="381712" y="3831911"/>
                </a:cubicBezTo>
                <a:cubicBezTo>
                  <a:pt x="381712" y="3828938"/>
                  <a:pt x="417368" y="3793270"/>
                  <a:pt x="417368" y="3790297"/>
                </a:cubicBezTo>
                <a:cubicBezTo>
                  <a:pt x="417368" y="3790297"/>
                  <a:pt x="387654" y="3790297"/>
                  <a:pt x="387654" y="3790297"/>
                </a:cubicBezTo>
                <a:cubicBezTo>
                  <a:pt x="402511" y="3748684"/>
                  <a:pt x="441138" y="3727877"/>
                  <a:pt x="450052" y="3707070"/>
                </a:cubicBezTo>
                <a:cubicBezTo>
                  <a:pt x="479765" y="3704097"/>
                  <a:pt x="450052" y="3677346"/>
                  <a:pt x="450052" y="3707070"/>
                </a:cubicBezTo>
                <a:cubicBezTo>
                  <a:pt x="426281" y="3715987"/>
                  <a:pt x="408454" y="3727877"/>
                  <a:pt x="429253" y="3701125"/>
                </a:cubicBezTo>
                <a:cubicBezTo>
                  <a:pt x="470851" y="3647622"/>
                  <a:pt x="509479" y="3603036"/>
                  <a:pt x="548106" y="3561422"/>
                </a:cubicBezTo>
                <a:cubicBezTo>
                  <a:pt x="568905" y="3540615"/>
                  <a:pt x="574848" y="3510891"/>
                  <a:pt x="589704" y="3493057"/>
                </a:cubicBezTo>
                <a:cubicBezTo>
                  <a:pt x="616446" y="3460360"/>
                  <a:pt x="669930" y="3424692"/>
                  <a:pt x="693700" y="3409830"/>
                </a:cubicBezTo>
                <a:cubicBezTo>
                  <a:pt x="675872" y="3430636"/>
                  <a:pt x="631303" y="3481167"/>
                  <a:pt x="672901" y="3460360"/>
                </a:cubicBezTo>
                <a:cubicBezTo>
                  <a:pt x="705586" y="3439554"/>
                  <a:pt x="770955" y="3386050"/>
                  <a:pt x="794725" y="3383078"/>
                </a:cubicBezTo>
                <a:cubicBezTo>
                  <a:pt x="759070" y="3418747"/>
                  <a:pt x="779869" y="3412802"/>
                  <a:pt x="803639" y="3403885"/>
                </a:cubicBezTo>
                <a:cubicBezTo>
                  <a:pt x="934378" y="3344437"/>
                  <a:pt x="1068087" y="3279044"/>
                  <a:pt x="1195854" y="3225541"/>
                </a:cubicBezTo>
                <a:cubicBezTo>
                  <a:pt x="1311735" y="3175010"/>
                  <a:pt x="1400875" y="3127451"/>
                  <a:pt x="1513785" y="3085838"/>
                </a:cubicBezTo>
                <a:cubicBezTo>
                  <a:pt x="1555384" y="3070976"/>
                  <a:pt x="1623724" y="3059086"/>
                  <a:pt x="1629667" y="3053141"/>
                </a:cubicBezTo>
                <a:cubicBezTo>
                  <a:pt x="1635610" y="3047196"/>
                  <a:pt x="1608868" y="3041252"/>
                  <a:pt x="1602925" y="3044224"/>
                </a:cubicBezTo>
                <a:cubicBezTo>
                  <a:pt x="1650466" y="3008555"/>
                  <a:pt x="1763376" y="2972886"/>
                  <a:pt x="1816860" y="2949107"/>
                </a:cubicBezTo>
                <a:cubicBezTo>
                  <a:pt x="1891143" y="2916411"/>
                  <a:pt x="1769319" y="2963969"/>
                  <a:pt x="1754462" y="2955052"/>
                </a:cubicBezTo>
                <a:cubicBezTo>
                  <a:pt x="1763376" y="2934245"/>
                  <a:pt x="1849545" y="2934245"/>
                  <a:pt x="1849545" y="2922355"/>
                </a:cubicBezTo>
                <a:cubicBezTo>
                  <a:pt x="1855487" y="2895604"/>
                  <a:pt x="1686122" y="2975859"/>
                  <a:pt x="1769319" y="2928300"/>
                </a:cubicBezTo>
                <a:cubicBezTo>
                  <a:pt x="1810918" y="2901549"/>
                  <a:pt x="1929770" y="2859935"/>
                  <a:pt x="1968398" y="2845073"/>
                </a:cubicBezTo>
                <a:cubicBezTo>
                  <a:pt x="2066451" y="2806432"/>
                  <a:pt x="2131820" y="2761846"/>
                  <a:pt x="2182333" y="2741039"/>
                </a:cubicBezTo>
                <a:cubicBezTo>
                  <a:pt x="2616146" y="2559722"/>
                  <a:pt x="3008360" y="2428937"/>
                  <a:pt x="3430288" y="2244648"/>
                </a:cubicBezTo>
                <a:cubicBezTo>
                  <a:pt x="3439202" y="2241675"/>
                  <a:pt x="3546169" y="2203034"/>
                  <a:pt x="3546169" y="2197089"/>
                </a:cubicBezTo>
                <a:cubicBezTo>
                  <a:pt x="3546169" y="2179255"/>
                  <a:pt x="3433259" y="2229786"/>
                  <a:pt x="3430288" y="2229786"/>
                </a:cubicBezTo>
                <a:cubicBezTo>
                  <a:pt x="3287664" y="2289234"/>
                  <a:pt x="3201496" y="2318958"/>
                  <a:pt x="3064815" y="2369489"/>
                </a:cubicBezTo>
                <a:cubicBezTo>
                  <a:pt x="2963790" y="2408130"/>
                  <a:pt x="2853851" y="2464606"/>
                  <a:pt x="2767683" y="2494329"/>
                </a:cubicBezTo>
                <a:cubicBezTo>
                  <a:pt x="2749855" y="2500274"/>
                  <a:pt x="2723113" y="2497302"/>
                  <a:pt x="2714199" y="2500274"/>
                </a:cubicBezTo>
                <a:cubicBezTo>
                  <a:pt x="2642888" y="2524053"/>
                  <a:pt x="2571576" y="2559722"/>
                  <a:pt x="2491350" y="2583502"/>
                </a:cubicBezTo>
                <a:cubicBezTo>
                  <a:pt x="2417067" y="2607281"/>
                  <a:pt x="2342784" y="2642950"/>
                  <a:pt x="2256616" y="2672674"/>
                </a:cubicBezTo>
                <a:cubicBezTo>
                  <a:pt x="2128849" y="2717260"/>
                  <a:pt x="1974340" y="2761846"/>
                  <a:pt x="1828745" y="2809404"/>
                </a:cubicBezTo>
                <a:cubicBezTo>
                  <a:pt x="1721778" y="2848045"/>
                  <a:pt x="1781204" y="2812377"/>
                  <a:pt x="1822803" y="2797515"/>
                </a:cubicBezTo>
                <a:cubicBezTo>
                  <a:pt x="1983254" y="2732122"/>
                  <a:pt x="2158562" y="2684563"/>
                  <a:pt x="2292272" y="2625115"/>
                </a:cubicBezTo>
                <a:cubicBezTo>
                  <a:pt x="2316042" y="2622143"/>
                  <a:pt x="2336842" y="2616198"/>
                  <a:pt x="2348727" y="2604308"/>
                </a:cubicBezTo>
                <a:cubicBezTo>
                  <a:pt x="2384383" y="2610253"/>
                  <a:pt x="2354670" y="2583502"/>
                  <a:pt x="2348727" y="2604308"/>
                </a:cubicBezTo>
                <a:cubicBezTo>
                  <a:pt x="2324956" y="2607281"/>
                  <a:pt x="2304157" y="2610253"/>
                  <a:pt x="2292272" y="2625115"/>
                </a:cubicBezTo>
                <a:cubicBezTo>
                  <a:pt x="2283358" y="2613226"/>
                  <a:pt x="2203132" y="2645922"/>
                  <a:pt x="2194218" y="2631060"/>
                </a:cubicBezTo>
                <a:cubicBezTo>
                  <a:pt x="2191247" y="2622143"/>
                  <a:pt x="2327928" y="2574584"/>
                  <a:pt x="2265530" y="2583502"/>
                </a:cubicBezTo>
                <a:cubicBezTo>
                  <a:pt x="2209075" y="2589446"/>
                  <a:pt x="2146677" y="2642950"/>
                  <a:pt x="2099136" y="2637005"/>
                </a:cubicBezTo>
                <a:cubicBezTo>
                  <a:pt x="2054566" y="2631060"/>
                  <a:pt x="1995140" y="2654839"/>
                  <a:pt x="1926799" y="2678618"/>
                </a:cubicBezTo>
                <a:cubicBezTo>
                  <a:pt x="1888172" y="2693480"/>
                  <a:pt x="1784176" y="2744011"/>
                  <a:pt x="1769319" y="2729149"/>
                </a:cubicBezTo>
                <a:cubicBezTo>
                  <a:pt x="1769319" y="2729149"/>
                  <a:pt x="1852516" y="2696453"/>
                  <a:pt x="1858459" y="2693480"/>
                </a:cubicBezTo>
                <a:cubicBezTo>
                  <a:pt x="1900057" y="2675646"/>
                  <a:pt x="1917885" y="2663756"/>
                  <a:pt x="1947598" y="2651867"/>
                </a:cubicBezTo>
                <a:cubicBezTo>
                  <a:pt x="1965426" y="2651867"/>
                  <a:pt x="1959484" y="2642950"/>
                  <a:pt x="1947598" y="2645922"/>
                </a:cubicBezTo>
                <a:cubicBezTo>
                  <a:pt x="2241759" y="2515136"/>
                  <a:pt x="2571576" y="2396240"/>
                  <a:pt x="2877622" y="2280317"/>
                </a:cubicBezTo>
                <a:cubicBezTo>
                  <a:pt x="2898421" y="2271399"/>
                  <a:pt x="3064815" y="2214924"/>
                  <a:pt x="3064815" y="2203034"/>
                </a:cubicBezTo>
                <a:cubicBezTo>
                  <a:pt x="3064815" y="2191144"/>
                  <a:pt x="3026188" y="2206006"/>
                  <a:pt x="3017274" y="2211951"/>
                </a:cubicBezTo>
                <a:cubicBezTo>
                  <a:pt x="2705285" y="2324902"/>
                  <a:pt x="2402211" y="2467578"/>
                  <a:pt x="2072394" y="2541888"/>
                </a:cubicBezTo>
                <a:cubicBezTo>
                  <a:pt x="2307128" y="2449744"/>
                  <a:pt x="2547805" y="2345710"/>
                  <a:pt x="2782540" y="2250592"/>
                </a:cubicBezTo>
                <a:cubicBezTo>
                  <a:pt x="2803339" y="2244648"/>
                  <a:pt x="2877622" y="2214924"/>
                  <a:pt x="2892479" y="2211951"/>
                </a:cubicBezTo>
                <a:cubicBezTo>
                  <a:pt x="2937048" y="2200062"/>
                  <a:pt x="2910307" y="2191144"/>
                  <a:pt x="2877622" y="2197089"/>
                </a:cubicBezTo>
                <a:cubicBezTo>
                  <a:pt x="2880593" y="2197089"/>
                  <a:pt x="2880593" y="2203034"/>
                  <a:pt x="2836024" y="2217896"/>
                </a:cubicBezTo>
                <a:cubicBezTo>
                  <a:pt x="2737970" y="2247620"/>
                  <a:pt x="2633974" y="2304096"/>
                  <a:pt x="2568605" y="2321930"/>
                </a:cubicBezTo>
                <a:cubicBezTo>
                  <a:pt x="2541863" y="2327875"/>
                  <a:pt x="2521063" y="2336792"/>
                  <a:pt x="2506207" y="2327875"/>
                </a:cubicBezTo>
                <a:cubicBezTo>
                  <a:pt x="2506207" y="2327875"/>
                  <a:pt x="2518092" y="2307068"/>
                  <a:pt x="2521063" y="2307068"/>
                </a:cubicBezTo>
                <a:cubicBezTo>
                  <a:pt x="2497293" y="2310040"/>
                  <a:pt x="2485408" y="2327875"/>
                  <a:pt x="2464609" y="2333820"/>
                </a:cubicBezTo>
                <a:cubicBezTo>
                  <a:pt x="2414096" y="2354627"/>
                  <a:pt x="2360612" y="2363544"/>
                  <a:pt x="2313071" y="2384351"/>
                </a:cubicBezTo>
                <a:cubicBezTo>
                  <a:pt x="2277415" y="2354627"/>
                  <a:pt x="2339813" y="2351654"/>
                  <a:pt x="2366555" y="2342737"/>
                </a:cubicBezTo>
                <a:cubicBezTo>
                  <a:pt x="2431924" y="2318958"/>
                  <a:pt x="2437866" y="2307068"/>
                  <a:pt x="2506207" y="2280317"/>
                </a:cubicBezTo>
                <a:cubicBezTo>
                  <a:pt x="2538891" y="2265455"/>
                  <a:pt x="2619117" y="2232758"/>
                  <a:pt x="2553748" y="2244648"/>
                </a:cubicBezTo>
                <a:cubicBezTo>
                  <a:pt x="2544834" y="2247620"/>
                  <a:pt x="2476494" y="2277344"/>
                  <a:pt x="2470551" y="2280317"/>
                </a:cubicBezTo>
                <a:cubicBezTo>
                  <a:pt x="2443809" y="2286261"/>
                  <a:pt x="2295243" y="2324902"/>
                  <a:pt x="2366555" y="2292206"/>
                </a:cubicBezTo>
                <a:cubicBezTo>
                  <a:pt x="2434895" y="2265455"/>
                  <a:pt x="2509178" y="2232758"/>
                  <a:pt x="2568605" y="2211951"/>
                </a:cubicBezTo>
                <a:cubicBezTo>
                  <a:pt x="2660716" y="2173310"/>
                  <a:pt x="2509178" y="2197089"/>
                  <a:pt x="2491350" y="2176282"/>
                </a:cubicBezTo>
                <a:cubicBezTo>
                  <a:pt x="2529977" y="2182227"/>
                  <a:pt x="2500264" y="2155476"/>
                  <a:pt x="2491350" y="2176282"/>
                </a:cubicBezTo>
                <a:cubicBezTo>
                  <a:pt x="2485408" y="2176282"/>
                  <a:pt x="2479465" y="2176282"/>
                  <a:pt x="2470551" y="2176282"/>
                </a:cubicBezTo>
                <a:cubicBezTo>
                  <a:pt x="2470551" y="2194117"/>
                  <a:pt x="2452723" y="2179255"/>
                  <a:pt x="2461637" y="2176282"/>
                </a:cubicBezTo>
                <a:cubicBezTo>
                  <a:pt x="2131820" y="2158448"/>
                  <a:pt x="1799032" y="2149531"/>
                  <a:pt x="1492986" y="2128724"/>
                </a:cubicBezTo>
                <a:cubicBezTo>
                  <a:pt x="1329563" y="2116834"/>
                  <a:pt x="1121571" y="2090083"/>
                  <a:pt x="996775" y="2072248"/>
                </a:cubicBezTo>
                <a:cubicBezTo>
                  <a:pt x="919521" y="2063331"/>
                  <a:pt x="836324" y="2042524"/>
                  <a:pt x="762041" y="2024690"/>
                </a:cubicBezTo>
                <a:cubicBezTo>
                  <a:pt x="696672" y="2006855"/>
                  <a:pt x="616446" y="1991993"/>
                  <a:pt x="548106" y="1956325"/>
                </a:cubicBezTo>
                <a:cubicBezTo>
                  <a:pt x="512450" y="1935518"/>
                  <a:pt x="473823" y="1884987"/>
                  <a:pt x="438167" y="1873097"/>
                </a:cubicBezTo>
                <a:cubicBezTo>
                  <a:pt x="458966" y="1867153"/>
                  <a:pt x="402511" y="1822566"/>
                  <a:pt x="402511" y="1795815"/>
                </a:cubicBezTo>
                <a:cubicBezTo>
                  <a:pt x="402511" y="1786898"/>
                  <a:pt x="417368" y="1783925"/>
                  <a:pt x="423310" y="1775008"/>
                </a:cubicBezTo>
                <a:cubicBezTo>
                  <a:pt x="458966" y="1724477"/>
                  <a:pt x="360912" y="1703670"/>
                  <a:pt x="408454" y="1679891"/>
                </a:cubicBezTo>
                <a:cubicBezTo>
                  <a:pt x="408454" y="1715560"/>
                  <a:pt x="455995" y="1670974"/>
                  <a:pt x="408454" y="1679891"/>
                </a:cubicBezTo>
                <a:cubicBezTo>
                  <a:pt x="399540" y="1641250"/>
                  <a:pt x="405482" y="1665029"/>
                  <a:pt x="423310" y="1659084"/>
                </a:cubicBezTo>
                <a:cubicBezTo>
                  <a:pt x="435195" y="1653139"/>
                  <a:pt x="450052" y="1605581"/>
                  <a:pt x="450052" y="1611526"/>
                </a:cubicBezTo>
                <a:cubicBezTo>
                  <a:pt x="450052" y="1596664"/>
                  <a:pt x="432224" y="1587747"/>
                  <a:pt x="423310" y="1575857"/>
                </a:cubicBezTo>
                <a:cubicBezTo>
                  <a:pt x="453023" y="1590719"/>
                  <a:pt x="450052" y="1543161"/>
                  <a:pt x="450052" y="1540188"/>
                </a:cubicBezTo>
                <a:cubicBezTo>
                  <a:pt x="447081" y="1519381"/>
                  <a:pt x="408454" y="1510464"/>
                  <a:pt x="396568" y="1480740"/>
                </a:cubicBezTo>
                <a:cubicBezTo>
                  <a:pt x="393597" y="1471823"/>
                  <a:pt x="408454" y="1471823"/>
                  <a:pt x="408454" y="1465878"/>
                </a:cubicBezTo>
                <a:cubicBezTo>
                  <a:pt x="414396" y="1436154"/>
                  <a:pt x="369826" y="1442099"/>
                  <a:pt x="387654" y="1424264"/>
                </a:cubicBezTo>
                <a:cubicBezTo>
                  <a:pt x="390626" y="1421292"/>
                  <a:pt x="447081" y="1445071"/>
                  <a:pt x="444109" y="1445071"/>
                </a:cubicBezTo>
                <a:cubicBezTo>
                  <a:pt x="461937" y="1439126"/>
                  <a:pt x="458966" y="1397513"/>
                  <a:pt x="458966" y="1397513"/>
                </a:cubicBezTo>
                <a:cubicBezTo>
                  <a:pt x="458966" y="1394540"/>
                  <a:pt x="485708" y="1397513"/>
                  <a:pt x="485708" y="1397513"/>
                </a:cubicBezTo>
                <a:cubicBezTo>
                  <a:pt x="494622" y="1355899"/>
                  <a:pt x="450052" y="1344010"/>
                  <a:pt x="450052" y="1335092"/>
                </a:cubicBezTo>
                <a:cubicBezTo>
                  <a:pt x="450052" y="1326175"/>
                  <a:pt x="476794" y="1332120"/>
                  <a:pt x="479765" y="1332120"/>
                </a:cubicBezTo>
                <a:cubicBezTo>
                  <a:pt x="479765" y="1329148"/>
                  <a:pt x="494622" y="1302396"/>
                  <a:pt x="491651" y="1278617"/>
                </a:cubicBezTo>
                <a:cubicBezTo>
                  <a:pt x="488679" y="1237003"/>
                  <a:pt x="482737" y="1251865"/>
                  <a:pt x="491651" y="1216196"/>
                </a:cubicBezTo>
                <a:cubicBezTo>
                  <a:pt x="503536" y="1177555"/>
                  <a:pt x="524335" y="1159720"/>
                  <a:pt x="533249" y="1135941"/>
                </a:cubicBezTo>
                <a:cubicBezTo>
                  <a:pt x="551077" y="1088383"/>
                  <a:pt x="533249" y="1040824"/>
                  <a:pt x="542163" y="1002183"/>
                </a:cubicBezTo>
                <a:cubicBezTo>
                  <a:pt x="548106" y="969487"/>
                  <a:pt x="583761" y="936790"/>
                  <a:pt x="589704" y="892204"/>
                </a:cubicBezTo>
                <a:cubicBezTo>
                  <a:pt x="595647" y="832756"/>
                  <a:pt x="571876" y="761418"/>
                  <a:pt x="589704" y="707915"/>
                </a:cubicBezTo>
                <a:cubicBezTo>
                  <a:pt x="595647" y="684136"/>
                  <a:pt x="631303" y="666302"/>
                  <a:pt x="637245" y="645495"/>
                </a:cubicBezTo>
                <a:cubicBezTo>
                  <a:pt x="640217" y="633605"/>
                  <a:pt x="631303" y="627660"/>
                  <a:pt x="631303" y="615771"/>
                </a:cubicBezTo>
                <a:cubicBezTo>
                  <a:pt x="631303" y="559295"/>
                  <a:pt x="681815" y="490930"/>
                  <a:pt x="684786" y="452289"/>
                </a:cubicBezTo>
                <a:cubicBezTo>
                  <a:pt x="690729" y="416620"/>
                  <a:pt x="675872" y="380951"/>
                  <a:pt x="678844" y="348255"/>
                </a:cubicBezTo>
                <a:cubicBezTo>
                  <a:pt x="681815" y="324475"/>
                  <a:pt x="702614" y="303668"/>
                  <a:pt x="705586" y="279889"/>
                </a:cubicBezTo>
                <a:cubicBezTo>
                  <a:pt x="705586" y="273944"/>
                  <a:pt x="693700" y="268000"/>
                  <a:pt x="693700" y="259082"/>
                </a:cubicBezTo>
                <a:cubicBezTo>
                  <a:pt x="681815" y="217469"/>
                  <a:pt x="711528" y="193690"/>
                  <a:pt x="714500" y="175855"/>
                </a:cubicBezTo>
                <a:cubicBezTo>
                  <a:pt x="714500" y="172883"/>
                  <a:pt x="705586" y="152076"/>
                  <a:pt x="705586" y="134242"/>
                </a:cubicBezTo>
                <a:cubicBezTo>
                  <a:pt x="708186" y="116036"/>
                  <a:pt x="747184" y="9075"/>
                  <a:pt x="776799" y="541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02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&amp; 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-355600" y="2174240"/>
            <a:ext cx="5034280" cy="347472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497513" y="3234830"/>
            <a:ext cx="1290320" cy="234682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89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83064" y="425451"/>
            <a:ext cx="6222173" cy="6089135"/>
          </a:xfrm>
          <a:custGeom>
            <a:avLst/>
            <a:gdLst>
              <a:gd name="connsiteX0" fmla="*/ 3620027 w 6222173"/>
              <a:gd name="connsiteY0" fmla="*/ 0 h 6089135"/>
              <a:gd name="connsiteX1" fmla="*/ 3646189 w 6222173"/>
              <a:gd name="connsiteY1" fmla="*/ 13077 h 6089135"/>
              <a:gd name="connsiteX2" fmla="*/ 3672351 w 6222173"/>
              <a:gd name="connsiteY2" fmla="*/ 7846 h 6089135"/>
              <a:gd name="connsiteX3" fmla="*/ 3928741 w 6222173"/>
              <a:gd name="connsiteY3" fmla="*/ 60154 h 6089135"/>
              <a:gd name="connsiteX4" fmla="*/ 4451987 w 6222173"/>
              <a:gd name="connsiteY4" fmla="*/ 136000 h 6089135"/>
              <a:gd name="connsiteX5" fmla="*/ 4156353 w 6222173"/>
              <a:gd name="connsiteY5" fmla="*/ 102000 h 6089135"/>
              <a:gd name="connsiteX6" fmla="*/ 4122342 w 6222173"/>
              <a:gd name="connsiteY6" fmla="*/ 115077 h 6089135"/>
              <a:gd name="connsiteX7" fmla="*/ 4289781 w 6222173"/>
              <a:gd name="connsiteY7" fmla="*/ 136000 h 6089135"/>
              <a:gd name="connsiteX8" fmla="*/ 4789480 w 6222173"/>
              <a:gd name="connsiteY8" fmla="*/ 235385 h 6089135"/>
              <a:gd name="connsiteX9" fmla="*/ 5218541 w 6222173"/>
              <a:gd name="connsiteY9" fmla="*/ 316462 h 6089135"/>
              <a:gd name="connsiteX10" fmla="*/ 5723473 w 6222173"/>
              <a:gd name="connsiteY10" fmla="*/ 452462 h 6089135"/>
              <a:gd name="connsiteX11" fmla="*/ 5796727 w 6222173"/>
              <a:gd name="connsiteY11" fmla="*/ 491693 h 6089135"/>
              <a:gd name="connsiteX12" fmla="*/ 5770565 w 6222173"/>
              <a:gd name="connsiteY12" fmla="*/ 483847 h 6089135"/>
              <a:gd name="connsiteX13" fmla="*/ 5770565 w 6222173"/>
              <a:gd name="connsiteY13" fmla="*/ 483847 h 6089135"/>
              <a:gd name="connsiteX14" fmla="*/ 5796727 w 6222173"/>
              <a:gd name="connsiteY14" fmla="*/ 491693 h 6089135"/>
              <a:gd name="connsiteX15" fmla="*/ 5992944 w 6222173"/>
              <a:gd name="connsiteY15" fmla="*/ 559693 h 6089135"/>
              <a:gd name="connsiteX16" fmla="*/ 6173464 w 6222173"/>
              <a:gd name="connsiteY16" fmla="*/ 672155 h 6089135"/>
              <a:gd name="connsiteX17" fmla="*/ 6118523 w 6222173"/>
              <a:gd name="connsiteY17" fmla="*/ 659078 h 6089135"/>
              <a:gd name="connsiteX18" fmla="*/ 6181313 w 6222173"/>
              <a:gd name="connsiteY18" fmla="*/ 700924 h 6089135"/>
              <a:gd name="connsiteX19" fmla="*/ 6152534 w 6222173"/>
              <a:gd name="connsiteY19" fmla="*/ 748001 h 6089135"/>
              <a:gd name="connsiteX20" fmla="*/ 6105442 w 6222173"/>
              <a:gd name="connsiteY20" fmla="*/ 740155 h 6089135"/>
              <a:gd name="connsiteX21" fmla="*/ 6160383 w 6222173"/>
              <a:gd name="connsiteY21" fmla="*/ 766309 h 6089135"/>
              <a:gd name="connsiteX22" fmla="*/ 6194394 w 6222173"/>
              <a:gd name="connsiteY22" fmla="*/ 808155 h 6089135"/>
              <a:gd name="connsiteX23" fmla="*/ 6173464 w 6222173"/>
              <a:gd name="connsiteY23" fmla="*/ 826463 h 6089135"/>
              <a:gd name="connsiteX24" fmla="*/ 6160383 w 6222173"/>
              <a:gd name="connsiteY24" fmla="*/ 842155 h 6089135"/>
              <a:gd name="connsiteX25" fmla="*/ 6139453 w 6222173"/>
              <a:gd name="connsiteY25" fmla="*/ 868309 h 6089135"/>
              <a:gd name="connsiteX26" fmla="*/ 6194394 w 6222173"/>
              <a:gd name="connsiteY26" fmla="*/ 936309 h 6089135"/>
              <a:gd name="connsiteX27" fmla="*/ 6100210 w 6222173"/>
              <a:gd name="connsiteY27" fmla="*/ 915386 h 6089135"/>
              <a:gd name="connsiteX28" fmla="*/ 6176080 w 6222173"/>
              <a:gd name="connsiteY28" fmla="*/ 972924 h 6089135"/>
              <a:gd name="connsiteX29" fmla="*/ 6194394 w 6222173"/>
              <a:gd name="connsiteY29" fmla="*/ 996463 h 6089135"/>
              <a:gd name="connsiteX30" fmla="*/ 6165615 w 6222173"/>
              <a:gd name="connsiteY30" fmla="*/ 1022617 h 6089135"/>
              <a:gd name="connsiteX31" fmla="*/ 6220556 w 6222173"/>
              <a:gd name="connsiteY31" fmla="*/ 1090617 h 6089135"/>
              <a:gd name="connsiteX32" fmla="*/ 6186545 w 6222173"/>
              <a:gd name="connsiteY32" fmla="*/ 1064463 h 6089135"/>
              <a:gd name="connsiteX33" fmla="*/ 6160383 w 6222173"/>
              <a:gd name="connsiteY33" fmla="*/ 1082771 h 6089135"/>
              <a:gd name="connsiteX34" fmla="*/ 6181313 w 6222173"/>
              <a:gd name="connsiteY34" fmla="*/ 1169078 h 6089135"/>
              <a:gd name="connsiteX35" fmla="*/ 6181313 w 6222173"/>
              <a:gd name="connsiteY35" fmla="*/ 1169078 h 6089135"/>
              <a:gd name="connsiteX36" fmla="*/ 6186545 w 6222173"/>
              <a:gd name="connsiteY36" fmla="*/ 1231848 h 6089135"/>
              <a:gd name="connsiteX37" fmla="*/ 6147302 w 6222173"/>
              <a:gd name="connsiteY37" fmla="*/ 1184771 h 6089135"/>
              <a:gd name="connsiteX38" fmla="*/ 6142069 w 6222173"/>
              <a:gd name="connsiteY38" fmla="*/ 1192617 h 6089135"/>
              <a:gd name="connsiteX39" fmla="*/ 6186545 w 6222173"/>
              <a:gd name="connsiteY39" fmla="*/ 1231848 h 6089135"/>
              <a:gd name="connsiteX40" fmla="*/ 6207475 w 6222173"/>
              <a:gd name="connsiteY40" fmla="*/ 1339079 h 6089135"/>
              <a:gd name="connsiteX41" fmla="*/ 6194394 w 6222173"/>
              <a:gd name="connsiteY41" fmla="*/ 1326002 h 6089135"/>
              <a:gd name="connsiteX42" fmla="*/ 6181313 w 6222173"/>
              <a:gd name="connsiteY42" fmla="*/ 1331233 h 6089135"/>
              <a:gd name="connsiteX43" fmla="*/ 6181313 w 6222173"/>
              <a:gd name="connsiteY43" fmla="*/ 1404463 h 6089135"/>
              <a:gd name="connsiteX44" fmla="*/ 6181313 w 6222173"/>
              <a:gd name="connsiteY44" fmla="*/ 1459387 h 6089135"/>
              <a:gd name="connsiteX45" fmla="*/ 6165615 w 6222173"/>
              <a:gd name="connsiteY45" fmla="*/ 1438463 h 6089135"/>
              <a:gd name="connsiteX46" fmla="*/ 6207475 w 6222173"/>
              <a:gd name="connsiteY46" fmla="*/ 1532617 h 6089135"/>
              <a:gd name="connsiteX47" fmla="*/ 6199626 w 6222173"/>
              <a:gd name="connsiteY47" fmla="*/ 1613694 h 6089135"/>
              <a:gd name="connsiteX48" fmla="*/ 6212707 w 6222173"/>
              <a:gd name="connsiteY48" fmla="*/ 1647694 h 6089135"/>
              <a:gd name="connsiteX49" fmla="*/ 6173464 w 6222173"/>
              <a:gd name="connsiteY49" fmla="*/ 1754925 h 6089135"/>
              <a:gd name="connsiteX50" fmla="*/ 6186545 w 6222173"/>
              <a:gd name="connsiteY50" fmla="*/ 1781079 h 6089135"/>
              <a:gd name="connsiteX51" fmla="*/ 6181313 w 6222173"/>
              <a:gd name="connsiteY51" fmla="*/ 1862156 h 6089135"/>
              <a:gd name="connsiteX52" fmla="*/ 6194394 w 6222173"/>
              <a:gd name="connsiteY52" fmla="*/ 1904003 h 6089135"/>
              <a:gd name="connsiteX53" fmla="*/ 6186545 w 6222173"/>
              <a:gd name="connsiteY53" fmla="*/ 2097541 h 6089135"/>
              <a:gd name="connsiteX54" fmla="*/ 6165615 w 6222173"/>
              <a:gd name="connsiteY54" fmla="*/ 2186465 h 6089135"/>
              <a:gd name="connsiteX55" fmla="*/ 6186545 w 6222173"/>
              <a:gd name="connsiteY55" fmla="*/ 2246618 h 6089135"/>
              <a:gd name="connsiteX56" fmla="*/ 6160383 w 6222173"/>
              <a:gd name="connsiteY56" fmla="*/ 2534311 h 6089135"/>
              <a:gd name="connsiteX57" fmla="*/ 6160383 w 6222173"/>
              <a:gd name="connsiteY57" fmla="*/ 2534311 h 6089135"/>
              <a:gd name="connsiteX58" fmla="*/ 6165615 w 6222173"/>
              <a:gd name="connsiteY58" fmla="*/ 2662465 h 6089135"/>
              <a:gd name="connsiteX59" fmla="*/ 6134221 w 6222173"/>
              <a:gd name="connsiteY59" fmla="*/ 2782773 h 6089135"/>
              <a:gd name="connsiteX60" fmla="*/ 5804576 w 6222173"/>
              <a:gd name="connsiteY60" fmla="*/ 3026004 h 6089135"/>
              <a:gd name="connsiteX61" fmla="*/ 5621440 w 6222173"/>
              <a:gd name="connsiteY61" fmla="*/ 3107081 h 6089135"/>
              <a:gd name="connsiteX62" fmla="*/ 5663300 w 6222173"/>
              <a:gd name="connsiteY62" fmla="*/ 3073081 h 6089135"/>
              <a:gd name="connsiteX63" fmla="*/ 5681613 w 6222173"/>
              <a:gd name="connsiteY63" fmla="*/ 3031234 h 6089135"/>
              <a:gd name="connsiteX64" fmla="*/ 5715624 w 6222173"/>
              <a:gd name="connsiteY64" fmla="*/ 3018158 h 6089135"/>
              <a:gd name="connsiteX65" fmla="*/ 5757484 w 6222173"/>
              <a:gd name="connsiteY65" fmla="*/ 2984158 h 6089135"/>
              <a:gd name="connsiteX66" fmla="*/ 5663300 w 6222173"/>
              <a:gd name="connsiteY66" fmla="*/ 3012927 h 6089135"/>
              <a:gd name="connsiteX67" fmla="*/ 5587429 w 6222173"/>
              <a:gd name="connsiteY67" fmla="*/ 3012927 h 6089135"/>
              <a:gd name="connsiteX68" fmla="*/ 5587429 w 6222173"/>
              <a:gd name="connsiteY68" fmla="*/ 3012927 h 6089135"/>
              <a:gd name="connsiteX69" fmla="*/ 5467083 w 6222173"/>
              <a:gd name="connsiteY69" fmla="*/ 3044311 h 6089135"/>
              <a:gd name="connsiteX70" fmla="*/ 5474932 w 6222173"/>
              <a:gd name="connsiteY70" fmla="*/ 3026004 h 6089135"/>
              <a:gd name="connsiteX71" fmla="*/ 5569116 w 6222173"/>
              <a:gd name="connsiteY71" fmla="*/ 2965850 h 6089135"/>
              <a:gd name="connsiteX72" fmla="*/ 5414758 w 6222173"/>
              <a:gd name="connsiteY72" fmla="*/ 3012927 h 6089135"/>
              <a:gd name="connsiteX73" fmla="*/ 5385980 w 6222173"/>
              <a:gd name="connsiteY73" fmla="*/ 3039081 h 6089135"/>
              <a:gd name="connsiteX74" fmla="*/ 5351969 w 6222173"/>
              <a:gd name="connsiteY74" fmla="*/ 3039081 h 6089135"/>
              <a:gd name="connsiteX75" fmla="*/ 5359818 w 6222173"/>
              <a:gd name="connsiteY75" fmla="*/ 3091388 h 6089135"/>
              <a:gd name="connsiteX76" fmla="*/ 5346736 w 6222173"/>
              <a:gd name="connsiteY76" fmla="*/ 3120158 h 6089135"/>
              <a:gd name="connsiteX77" fmla="*/ 5359818 w 6222173"/>
              <a:gd name="connsiteY77" fmla="*/ 3154158 h 6089135"/>
              <a:gd name="connsiteX78" fmla="*/ 5333655 w 6222173"/>
              <a:gd name="connsiteY78" fmla="*/ 3248312 h 6089135"/>
              <a:gd name="connsiteX79" fmla="*/ 5372899 w 6222173"/>
              <a:gd name="connsiteY79" fmla="*/ 3313696 h 6089135"/>
              <a:gd name="connsiteX80" fmla="*/ 5346736 w 6222173"/>
              <a:gd name="connsiteY80" fmla="*/ 3355543 h 6089135"/>
              <a:gd name="connsiteX81" fmla="*/ 5346736 w 6222173"/>
              <a:gd name="connsiteY81" fmla="*/ 3481081 h 6089135"/>
              <a:gd name="connsiteX82" fmla="*/ 5312725 w 6222173"/>
              <a:gd name="connsiteY82" fmla="*/ 3549081 h 6089135"/>
              <a:gd name="connsiteX83" fmla="*/ 5338888 w 6222173"/>
              <a:gd name="connsiteY83" fmla="*/ 3622312 h 6089135"/>
              <a:gd name="connsiteX84" fmla="*/ 5325807 w 6222173"/>
              <a:gd name="connsiteY84" fmla="*/ 3716466 h 6089135"/>
              <a:gd name="connsiteX85" fmla="*/ 5333655 w 6222173"/>
              <a:gd name="connsiteY85" fmla="*/ 3878620 h 6089135"/>
              <a:gd name="connsiteX86" fmla="*/ 5320574 w 6222173"/>
              <a:gd name="connsiteY86" fmla="*/ 3917851 h 6089135"/>
              <a:gd name="connsiteX87" fmla="*/ 5325807 w 6222173"/>
              <a:gd name="connsiteY87" fmla="*/ 3972774 h 6089135"/>
              <a:gd name="connsiteX88" fmla="*/ 5312725 w 6222173"/>
              <a:gd name="connsiteY88" fmla="*/ 4006774 h 6089135"/>
              <a:gd name="connsiteX89" fmla="*/ 5346736 w 6222173"/>
              <a:gd name="connsiteY89" fmla="*/ 4032928 h 6089135"/>
              <a:gd name="connsiteX90" fmla="*/ 5338888 w 6222173"/>
              <a:gd name="connsiteY90" fmla="*/ 4168928 h 6089135"/>
              <a:gd name="connsiteX91" fmla="*/ 5307493 w 6222173"/>
              <a:gd name="connsiteY91" fmla="*/ 4263082 h 6089135"/>
              <a:gd name="connsiteX92" fmla="*/ 5338888 w 6222173"/>
              <a:gd name="connsiteY92" fmla="*/ 4328467 h 6089135"/>
              <a:gd name="connsiteX93" fmla="*/ 5291796 w 6222173"/>
              <a:gd name="connsiteY93" fmla="*/ 4435698 h 6089135"/>
              <a:gd name="connsiteX94" fmla="*/ 5312725 w 6222173"/>
              <a:gd name="connsiteY94" fmla="*/ 4464467 h 6089135"/>
              <a:gd name="connsiteX95" fmla="*/ 5273482 w 6222173"/>
              <a:gd name="connsiteY95" fmla="*/ 4550775 h 6089135"/>
              <a:gd name="connsiteX96" fmla="*/ 5213309 w 6222173"/>
              <a:gd name="connsiteY96" fmla="*/ 4590006 h 6089135"/>
              <a:gd name="connsiteX97" fmla="*/ 5137438 w 6222173"/>
              <a:gd name="connsiteY97" fmla="*/ 4597852 h 6089135"/>
              <a:gd name="connsiteX98" fmla="*/ 5252552 w 6222173"/>
              <a:gd name="connsiteY98" fmla="*/ 4495852 h 6089135"/>
              <a:gd name="connsiteX99" fmla="*/ 5252552 w 6222173"/>
              <a:gd name="connsiteY99" fmla="*/ 4456621 h 6089135"/>
              <a:gd name="connsiteX100" fmla="*/ 5260401 w 6222173"/>
              <a:gd name="connsiteY100" fmla="*/ 4451390 h 6089135"/>
              <a:gd name="connsiteX101" fmla="*/ 5278714 w 6222173"/>
              <a:gd name="connsiteY101" fmla="*/ 4430467 h 6089135"/>
              <a:gd name="connsiteX102" fmla="*/ 5278714 w 6222173"/>
              <a:gd name="connsiteY102" fmla="*/ 4430467 h 6089135"/>
              <a:gd name="connsiteX103" fmla="*/ 5260401 w 6222173"/>
              <a:gd name="connsiteY103" fmla="*/ 4451390 h 6089135"/>
              <a:gd name="connsiteX104" fmla="*/ 5252552 w 6222173"/>
              <a:gd name="connsiteY104" fmla="*/ 4456621 h 6089135"/>
              <a:gd name="connsiteX105" fmla="*/ 5043254 w 6222173"/>
              <a:gd name="connsiteY105" fmla="*/ 4550775 h 6089135"/>
              <a:gd name="connsiteX106" fmla="*/ 4909827 w 6222173"/>
              <a:gd name="connsiteY106" fmla="*/ 4624006 h 6089135"/>
              <a:gd name="connsiteX107" fmla="*/ 4760702 w 6222173"/>
              <a:gd name="connsiteY107" fmla="*/ 4665852 h 6089135"/>
              <a:gd name="connsiteX108" fmla="*/ 4867967 w 6222173"/>
              <a:gd name="connsiteY108" fmla="*/ 4610929 h 6089135"/>
              <a:gd name="connsiteX109" fmla="*/ 4862734 w 6222173"/>
              <a:gd name="connsiteY109" fmla="*/ 4590006 h 6089135"/>
              <a:gd name="connsiteX110" fmla="*/ 4849653 w 6222173"/>
              <a:gd name="connsiteY110" fmla="*/ 4563852 h 6089135"/>
              <a:gd name="connsiteX111" fmla="*/ 4875816 w 6222173"/>
              <a:gd name="connsiteY111" fmla="*/ 4542929 h 6089135"/>
              <a:gd name="connsiteX112" fmla="*/ 4729307 w 6222173"/>
              <a:gd name="connsiteY112" fmla="*/ 4584775 h 6089135"/>
              <a:gd name="connsiteX113" fmla="*/ 4841805 w 6222173"/>
              <a:gd name="connsiteY113" fmla="*/ 4529852 h 6089135"/>
              <a:gd name="connsiteX114" fmla="*/ 4807794 w 6222173"/>
              <a:gd name="connsiteY114" fmla="*/ 4524621 h 6089135"/>
              <a:gd name="connsiteX115" fmla="*/ 4862734 w 6222173"/>
              <a:gd name="connsiteY115" fmla="*/ 4482775 h 6089135"/>
              <a:gd name="connsiteX116" fmla="*/ 4653436 w 6222173"/>
              <a:gd name="connsiteY116" fmla="*/ 4542929 h 6089135"/>
              <a:gd name="connsiteX117" fmla="*/ 4250537 w 6222173"/>
              <a:gd name="connsiteY117" fmla="*/ 4605698 h 6089135"/>
              <a:gd name="connsiteX118" fmla="*/ 3510145 w 6222173"/>
              <a:gd name="connsiteY118" fmla="*/ 4739083 h 6089135"/>
              <a:gd name="connsiteX119" fmla="*/ 3256371 w 6222173"/>
              <a:gd name="connsiteY119" fmla="*/ 4794006 h 6089135"/>
              <a:gd name="connsiteX120" fmla="*/ 3947055 w 6222173"/>
              <a:gd name="connsiteY120" fmla="*/ 4637083 h 6089135"/>
              <a:gd name="connsiteX121" fmla="*/ 4070018 w 6222173"/>
              <a:gd name="connsiteY121" fmla="*/ 4618775 h 6089135"/>
              <a:gd name="connsiteX122" fmla="*/ 4357803 w 6222173"/>
              <a:gd name="connsiteY122" fmla="*/ 4550775 h 6089135"/>
              <a:gd name="connsiteX123" fmla="*/ 4357803 w 6222173"/>
              <a:gd name="connsiteY123" fmla="*/ 4550775 h 6089135"/>
              <a:gd name="connsiteX124" fmla="*/ 3415961 w 6222173"/>
              <a:gd name="connsiteY124" fmla="*/ 4718160 h 6089135"/>
              <a:gd name="connsiteX125" fmla="*/ 3415961 w 6222173"/>
              <a:gd name="connsiteY125" fmla="*/ 4712929 h 6089135"/>
              <a:gd name="connsiteX126" fmla="*/ 3415961 w 6222173"/>
              <a:gd name="connsiteY126" fmla="*/ 4712929 h 6089135"/>
              <a:gd name="connsiteX127" fmla="*/ 3389799 w 6222173"/>
              <a:gd name="connsiteY127" fmla="*/ 4718160 h 6089135"/>
              <a:gd name="connsiteX128" fmla="*/ 3363636 w 6222173"/>
              <a:gd name="connsiteY128" fmla="*/ 4718160 h 6089135"/>
              <a:gd name="connsiteX129" fmla="*/ 4028158 w 6222173"/>
              <a:gd name="connsiteY129" fmla="*/ 4584775 h 6089135"/>
              <a:gd name="connsiteX130" fmla="*/ 4049088 w 6222173"/>
              <a:gd name="connsiteY130" fmla="*/ 4571698 h 6089135"/>
              <a:gd name="connsiteX131" fmla="*/ 4104029 w 6222173"/>
              <a:gd name="connsiteY131" fmla="*/ 4563852 h 6089135"/>
              <a:gd name="connsiteX132" fmla="*/ 4211294 w 6222173"/>
              <a:gd name="connsiteY132" fmla="*/ 4537698 h 6089135"/>
              <a:gd name="connsiteX133" fmla="*/ 4506928 w 6222173"/>
              <a:gd name="connsiteY133" fmla="*/ 4482775 h 6089135"/>
              <a:gd name="connsiteX134" fmla="*/ 4567101 w 6222173"/>
              <a:gd name="connsiteY134" fmla="*/ 4464467 h 6089135"/>
              <a:gd name="connsiteX135" fmla="*/ 4182515 w 6222173"/>
              <a:gd name="connsiteY135" fmla="*/ 4529852 h 6089135"/>
              <a:gd name="connsiteX136" fmla="*/ 3201430 w 6222173"/>
              <a:gd name="connsiteY136" fmla="*/ 4731237 h 6089135"/>
              <a:gd name="connsiteX137" fmla="*/ 3201430 w 6222173"/>
              <a:gd name="connsiteY137" fmla="*/ 4726006 h 6089135"/>
              <a:gd name="connsiteX138" fmla="*/ 3201430 w 6222173"/>
              <a:gd name="connsiteY138" fmla="*/ 4726006 h 6089135"/>
              <a:gd name="connsiteX139" fmla="*/ 3201430 w 6222173"/>
              <a:gd name="connsiteY139" fmla="*/ 4731237 h 6089135"/>
              <a:gd name="connsiteX140" fmla="*/ 3115095 w 6222173"/>
              <a:gd name="connsiteY140" fmla="*/ 4760006 h 6089135"/>
              <a:gd name="connsiteX141" fmla="*/ 3088933 w 6222173"/>
              <a:gd name="connsiteY141" fmla="*/ 4760006 h 6089135"/>
              <a:gd name="connsiteX142" fmla="*/ 2960737 w 6222173"/>
              <a:gd name="connsiteY142" fmla="*/ 4794006 h 6089135"/>
              <a:gd name="connsiteX143" fmla="*/ 3557237 w 6222173"/>
              <a:gd name="connsiteY143" fmla="*/ 4610929 h 6089135"/>
              <a:gd name="connsiteX144" fmla="*/ 4156353 w 6222173"/>
              <a:gd name="connsiteY144" fmla="*/ 4511544 h 6089135"/>
              <a:gd name="connsiteX145" fmla="*/ 4271467 w 6222173"/>
              <a:gd name="connsiteY145" fmla="*/ 4477544 h 6089135"/>
              <a:gd name="connsiteX146" fmla="*/ 3368869 w 6222173"/>
              <a:gd name="connsiteY146" fmla="*/ 4624006 h 6089135"/>
              <a:gd name="connsiteX147" fmla="*/ 3243290 w 6222173"/>
              <a:gd name="connsiteY147" fmla="*/ 4637083 h 6089135"/>
              <a:gd name="connsiteX148" fmla="*/ 3444739 w 6222173"/>
              <a:gd name="connsiteY148" fmla="*/ 4584775 h 6089135"/>
              <a:gd name="connsiteX149" fmla="*/ 3981066 w 6222173"/>
              <a:gd name="connsiteY149" fmla="*/ 4477544 h 6089135"/>
              <a:gd name="connsiteX150" fmla="*/ 4323792 w 6222173"/>
              <a:gd name="connsiteY150" fmla="*/ 4422621 h 6089135"/>
              <a:gd name="connsiteX151" fmla="*/ 4344722 w 6222173"/>
              <a:gd name="connsiteY151" fmla="*/ 4404313 h 6089135"/>
              <a:gd name="connsiteX152" fmla="*/ 4572333 w 6222173"/>
              <a:gd name="connsiteY152" fmla="*/ 4362467 h 6089135"/>
              <a:gd name="connsiteX153" fmla="*/ 4653436 w 6222173"/>
              <a:gd name="connsiteY153" fmla="*/ 4328467 h 6089135"/>
              <a:gd name="connsiteX154" fmla="*/ 4653436 w 6222173"/>
              <a:gd name="connsiteY154" fmla="*/ 4328467 h 6089135"/>
              <a:gd name="connsiteX155" fmla="*/ 4182515 w 6222173"/>
              <a:gd name="connsiteY155" fmla="*/ 4417390 h 6089135"/>
              <a:gd name="connsiteX156" fmla="*/ 2785450 w 6222173"/>
              <a:gd name="connsiteY156" fmla="*/ 4752160 h 6089135"/>
              <a:gd name="connsiteX157" fmla="*/ 2832542 w 6222173"/>
              <a:gd name="connsiteY157" fmla="*/ 4712929 h 6089135"/>
              <a:gd name="connsiteX158" fmla="*/ 2837775 w 6222173"/>
              <a:gd name="connsiteY158" fmla="*/ 4692006 h 6089135"/>
              <a:gd name="connsiteX159" fmla="*/ 2900565 w 6222173"/>
              <a:gd name="connsiteY159" fmla="*/ 4671083 h 6089135"/>
              <a:gd name="connsiteX160" fmla="*/ 2939808 w 6222173"/>
              <a:gd name="connsiteY160" fmla="*/ 4644929 h 6089135"/>
              <a:gd name="connsiteX161" fmla="*/ 2772369 w 6222173"/>
              <a:gd name="connsiteY161" fmla="*/ 4692006 h 6089135"/>
              <a:gd name="connsiteX162" fmla="*/ 2536909 w 6222173"/>
              <a:gd name="connsiteY162" fmla="*/ 4794006 h 6089135"/>
              <a:gd name="connsiteX163" fmla="*/ 2542141 w 6222173"/>
              <a:gd name="connsiteY163" fmla="*/ 4778314 h 6089135"/>
              <a:gd name="connsiteX164" fmla="*/ 2555223 w 6222173"/>
              <a:gd name="connsiteY164" fmla="*/ 4773083 h 6089135"/>
              <a:gd name="connsiteX165" fmla="*/ 2542141 w 6222173"/>
              <a:gd name="connsiteY165" fmla="*/ 4778314 h 6089135"/>
              <a:gd name="connsiteX166" fmla="*/ 2429643 w 6222173"/>
              <a:gd name="connsiteY166" fmla="*/ 4841083 h 6089135"/>
              <a:gd name="connsiteX167" fmla="*/ 2335459 w 6222173"/>
              <a:gd name="connsiteY167" fmla="*/ 4880314 h 6089135"/>
              <a:gd name="connsiteX168" fmla="*/ 2730510 w 6222173"/>
              <a:gd name="connsiteY168" fmla="*/ 4637083 h 6089135"/>
              <a:gd name="connsiteX169" fmla="*/ 2691266 w 6222173"/>
              <a:gd name="connsiteY169" fmla="*/ 4644929 h 6089135"/>
              <a:gd name="connsiteX170" fmla="*/ 2549990 w 6222173"/>
              <a:gd name="connsiteY170" fmla="*/ 4726006 h 6089135"/>
              <a:gd name="connsiteX171" fmla="*/ 2476736 w 6222173"/>
              <a:gd name="connsiteY171" fmla="*/ 4765237 h 6089135"/>
              <a:gd name="connsiteX172" fmla="*/ 2447957 w 6222173"/>
              <a:gd name="connsiteY172" fmla="*/ 4752160 h 6089135"/>
              <a:gd name="connsiteX173" fmla="*/ 2382551 w 6222173"/>
              <a:gd name="connsiteY173" fmla="*/ 4799237 h 6089135"/>
              <a:gd name="connsiteX174" fmla="*/ 2416562 w 6222173"/>
              <a:gd name="connsiteY174" fmla="*/ 4760006 h 6089135"/>
              <a:gd name="connsiteX175" fmla="*/ 2335459 w 6222173"/>
              <a:gd name="connsiteY175" fmla="*/ 4794006 h 6089135"/>
              <a:gd name="connsiteX176" fmla="*/ 2280519 w 6222173"/>
              <a:gd name="connsiteY176" fmla="*/ 4820160 h 6089135"/>
              <a:gd name="connsiteX177" fmla="*/ 2369471 w 6222173"/>
              <a:gd name="connsiteY177" fmla="*/ 4746929 h 6089135"/>
              <a:gd name="connsiteX178" fmla="*/ 2018896 w 6222173"/>
              <a:gd name="connsiteY178" fmla="*/ 5021545 h 6089135"/>
              <a:gd name="connsiteX179" fmla="*/ 1932560 w 6222173"/>
              <a:gd name="connsiteY179" fmla="*/ 5120929 h 6089135"/>
              <a:gd name="connsiteX180" fmla="*/ 1979653 w 6222173"/>
              <a:gd name="connsiteY180" fmla="*/ 5047699 h 6089135"/>
              <a:gd name="connsiteX181" fmla="*/ 2105232 w 6222173"/>
              <a:gd name="connsiteY181" fmla="*/ 4906468 h 6089135"/>
              <a:gd name="connsiteX182" fmla="*/ 2152323 w 6222173"/>
              <a:gd name="connsiteY182" fmla="*/ 4854160 h 6089135"/>
              <a:gd name="connsiteX183" fmla="*/ 1903782 w 6222173"/>
              <a:gd name="connsiteY183" fmla="*/ 5102622 h 6089135"/>
              <a:gd name="connsiteX184" fmla="*/ 1937793 w 6222173"/>
              <a:gd name="connsiteY184" fmla="*/ 5013699 h 6089135"/>
              <a:gd name="connsiteX185" fmla="*/ 1843609 w 6222173"/>
              <a:gd name="connsiteY185" fmla="*/ 5115699 h 6089135"/>
              <a:gd name="connsiteX186" fmla="*/ 2118312 w 6222173"/>
              <a:gd name="connsiteY186" fmla="*/ 4786160 h 6089135"/>
              <a:gd name="connsiteX187" fmla="*/ 2126161 w 6222173"/>
              <a:gd name="connsiteY187" fmla="*/ 4778314 h 6089135"/>
              <a:gd name="connsiteX188" fmla="*/ 2134010 w 6222173"/>
              <a:gd name="connsiteY188" fmla="*/ 4773083 h 6089135"/>
              <a:gd name="connsiteX189" fmla="*/ 2139242 w 6222173"/>
              <a:gd name="connsiteY189" fmla="*/ 4765237 h 6089135"/>
              <a:gd name="connsiteX190" fmla="*/ 2139242 w 6222173"/>
              <a:gd name="connsiteY190" fmla="*/ 4765237 h 6089135"/>
              <a:gd name="connsiteX191" fmla="*/ 2134010 w 6222173"/>
              <a:gd name="connsiteY191" fmla="*/ 4773083 h 6089135"/>
              <a:gd name="connsiteX192" fmla="*/ 2126161 w 6222173"/>
              <a:gd name="connsiteY192" fmla="*/ 4778314 h 6089135"/>
              <a:gd name="connsiteX193" fmla="*/ 2118312 w 6222173"/>
              <a:gd name="connsiteY193" fmla="*/ 4786160 h 6089135"/>
              <a:gd name="connsiteX194" fmla="*/ 1992734 w 6222173"/>
              <a:gd name="connsiteY194" fmla="*/ 4888160 h 6089135"/>
              <a:gd name="connsiteX195" fmla="*/ 1830528 w 6222173"/>
              <a:gd name="connsiteY195" fmla="*/ 5094776 h 6089135"/>
              <a:gd name="connsiteX196" fmla="*/ 1851457 w 6222173"/>
              <a:gd name="connsiteY196" fmla="*/ 5034622 h 6089135"/>
              <a:gd name="connsiteX197" fmla="*/ 1770354 w 6222173"/>
              <a:gd name="connsiteY197" fmla="*/ 5136622 h 6089135"/>
              <a:gd name="connsiteX198" fmla="*/ 1744192 w 6222173"/>
              <a:gd name="connsiteY198" fmla="*/ 5168006 h 6089135"/>
              <a:gd name="connsiteX199" fmla="*/ 1791284 w 6222173"/>
              <a:gd name="connsiteY199" fmla="*/ 5060775 h 6089135"/>
              <a:gd name="connsiteX200" fmla="*/ 1791284 w 6222173"/>
              <a:gd name="connsiteY200" fmla="*/ 5042468 h 6089135"/>
              <a:gd name="connsiteX201" fmla="*/ 1702333 w 6222173"/>
              <a:gd name="connsiteY201" fmla="*/ 5162776 h 6089135"/>
              <a:gd name="connsiteX202" fmla="*/ 1629078 w 6222173"/>
              <a:gd name="connsiteY202" fmla="*/ 5296160 h 6089135"/>
              <a:gd name="connsiteX203" fmla="*/ 1587218 w 6222173"/>
              <a:gd name="connsiteY203" fmla="*/ 5343237 h 6089135"/>
              <a:gd name="connsiteX204" fmla="*/ 1561056 w 6222173"/>
              <a:gd name="connsiteY204" fmla="*/ 5343237 h 6089135"/>
              <a:gd name="connsiteX205" fmla="*/ 1527045 w 6222173"/>
              <a:gd name="connsiteY205" fmla="*/ 5424314 h 6089135"/>
              <a:gd name="connsiteX206" fmla="*/ 1479953 w 6222173"/>
              <a:gd name="connsiteY206" fmla="*/ 5526315 h 6089135"/>
              <a:gd name="connsiteX207" fmla="*/ 1466872 w 6222173"/>
              <a:gd name="connsiteY207" fmla="*/ 5552468 h 6089135"/>
              <a:gd name="connsiteX208" fmla="*/ 1427629 w 6222173"/>
              <a:gd name="connsiteY208" fmla="*/ 5908161 h 6089135"/>
              <a:gd name="connsiteX209" fmla="*/ 1380537 w 6222173"/>
              <a:gd name="connsiteY209" fmla="*/ 6088623 h 6089135"/>
              <a:gd name="connsiteX210" fmla="*/ 1333445 w 6222173"/>
              <a:gd name="connsiteY210" fmla="*/ 6075546 h 6089135"/>
              <a:gd name="connsiteX211" fmla="*/ 1325596 w 6222173"/>
              <a:gd name="connsiteY211" fmla="*/ 6015392 h 6089135"/>
              <a:gd name="connsiteX212" fmla="*/ 1286352 w 6222173"/>
              <a:gd name="connsiteY212" fmla="*/ 5968315 h 6089135"/>
              <a:gd name="connsiteX213" fmla="*/ 1273271 w 6222173"/>
              <a:gd name="connsiteY213" fmla="*/ 6023238 h 6089135"/>
              <a:gd name="connsiteX214" fmla="*/ 1226179 w 6222173"/>
              <a:gd name="connsiteY214" fmla="*/ 5963084 h 6089135"/>
              <a:gd name="connsiteX215" fmla="*/ 1218330 w 6222173"/>
              <a:gd name="connsiteY215" fmla="*/ 6002315 h 6089135"/>
              <a:gd name="connsiteX216" fmla="*/ 1184320 w 6222173"/>
              <a:gd name="connsiteY216" fmla="*/ 5942161 h 6089135"/>
              <a:gd name="connsiteX217" fmla="*/ 1166006 w 6222173"/>
              <a:gd name="connsiteY217" fmla="*/ 5685853 h 6089135"/>
              <a:gd name="connsiteX218" fmla="*/ 1179087 w 6222173"/>
              <a:gd name="connsiteY218" fmla="*/ 5565545 h 6089135"/>
              <a:gd name="connsiteX219" fmla="*/ 1166006 w 6222173"/>
              <a:gd name="connsiteY219" fmla="*/ 5612622 h 6089135"/>
              <a:gd name="connsiteX220" fmla="*/ 1145076 w 6222173"/>
              <a:gd name="connsiteY220" fmla="*/ 5680622 h 6089135"/>
              <a:gd name="connsiteX221" fmla="*/ 1142460 w 6222173"/>
              <a:gd name="connsiteY221" fmla="*/ 5625699 h 6089135"/>
              <a:gd name="connsiteX222" fmla="*/ 1145076 w 6222173"/>
              <a:gd name="connsiteY222" fmla="*/ 5651853 h 6089135"/>
              <a:gd name="connsiteX223" fmla="*/ 1142460 w 6222173"/>
              <a:gd name="connsiteY223" fmla="*/ 5625699 h 6089135"/>
              <a:gd name="connsiteX224" fmla="*/ 1137227 w 6222173"/>
              <a:gd name="connsiteY224" fmla="*/ 5513238 h 6089135"/>
              <a:gd name="connsiteX225" fmla="*/ 1147692 w 6222173"/>
              <a:gd name="connsiteY225" fmla="*/ 5390314 h 6089135"/>
              <a:gd name="connsiteX226" fmla="*/ 1131995 w 6222173"/>
              <a:gd name="connsiteY226" fmla="*/ 5411237 h 6089135"/>
              <a:gd name="connsiteX227" fmla="*/ 1124146 w 6222173"/>
              <a:gd name="connsiteY227" fmla="*/ 5505391 h 6089135"/>
              <a:gd name="connsiteX228" fmla="*/ 1118914 w 6222173"/>
              <a:gd name="connsiteY228" fmla="*/ 5437391 h 6089135"/>
              <a:gd name="connsiteX229" fmla="*/ 1145076 w 6222173"/>
              <a:gd name="connsiteY229" fmla="*/ 5343237 h 6089135"/>
              <a:gd name="connsiteX230" fmla="*/ 1150309 w 6222173"/>
              <a:gd name="connsiteY230" fmla="*/ 5249083 h 6089135"/>
              <a:gd name="connsiteX231" fmla="*/ 1218330 w 6222173"/>
              <a:gd name="connsiteY231" fmla="*/ 4982314 h 6089135"/>
              <a:gd name="connsiteX232" fmla="*/ 1493034 w 6222173"/>
              <a:gd name="connsiteY232" fmla="*/ 4375544 h 6089135"/>
              <a:gd name="connsiteX233" fmla="*/ 1574137 w 6222173"/>
              <a:gd name="connsiteY233" fmla="*/ 4270928 h 6089135"/>
              <a:gd name="connsiteX234" fmla="*/ 1555824 w 6222173"/>
              <a:gd name="connsiteY234" fmla="*/ 4247390 h 6089135"/>
              <a:gd name="connsiteX235" fmla="*/ 1192168 w 6222173"/>
              <a:gd name="connsiteY235" fmla="*/ 4255236 h 6089135"/>
              <a:gd name="connsiteX236" fmla="*/ 721247 w 6222173"/>
              <a:gd name="connsiteY236" fmla="*/ 4255236 h 6089135"/>
              <a:gd name="connsiteX237" fmla="*/ 695085 w 6222173"/>
              <a:gd name="connsiteY237" fmla="*/ 4247390 h 6089135"/>
              <a:gd name="connsiteX238" fmla="*/ 687237 w 6222173"/>
              <a:gd name="connsiteY238" fmla="*/ 4263082 h 6089135"/>
              <a:gd name="connsiteX239" fmla="*/ 760491 w 6222173"/>
              <a:gd name="connsiteY239" fmla="*/ 4263082 h 6089135"/>
              <a:gd name="connsiteX240" fmla="*/ 763107 w 6222173"/>
              <a:gd name="connsiteY240" fmla="*/ 4263082 h 6089135"/>
              <a:gd name="connsiteX241" fmla="*/ 773572 w 6222173"/>
              <a:gd name="connsiteY241" fmla="*/ 4263082 h 6089135"/>
              <a:gd name="connsiteX242" fmla="*/ 802350 w 6222173"/>
              <a:gd name="connsiteY242" fmla="*/ 4263082 h 6089135"/>
              <a:gd name="connsiteX243" fmla="*/ 768339 w 6222173"/>
              <a:gd name="connsiteY243" fmla="*/ 4268313 h 6089135"/>
              <a:gd name="connsiteX244" fmla="*/ 634912 w 6222173"/>
              <a:gd name="connsiteY244" fmla="*/ 4263082 h 6089135"/>
              <a:gd name="connsiteX245" fmla="*/ 674155 w 6222173"/>
              <a:gd name="connsiteY245" fmla="*/ 4281390 h 6089135"/>
              <a:gd name="connsiteX246" fmla="*/ 498868 w 6222173"/>
              <a:gd name="connsiteY246" fmla="*/ 4281390 h 6089135"/>
              <a:gd name="connsiteX247" fmla="*/ 438695 w 6222173"/>
              <a:gd name="connsiteY247" fmla="*/ 4281390 h 6089135"/>
              <a:gd name="connsiteX248" fmla="*/ 177072 w 6222173"/>
              <a:gd name="connsiteY248" fmla="*/ 4216005 h 6089135"/>
              <a:gd name="connsiteX249" fmla="*/ 198002 w 6222173"/>
              <a:gd name="connsiteY249" fmla="*/ 4174159 h 6089135"/>
              <a:gd name="connsiteX250" fmla="*/ 169224 w 6222173"/>
              <a:gd name="connsiteY250" fmla="*/ 4140159 h 6089135"/>
              <a:gd name="connsiteX251" fmla="*/ 216316 w 6222173"/>
              <a:gd name="connsiteY251" fmla="*/ 4100928 h 6089135"/>
              <a:gd name="connsiteX252" fmla="*/ 135213 w 6222173"/>
              <a:gd name="connsiteY252" fmla="*/ 4074774 h 6089135"/>
              <a:gd name="connsiteX253" fmla="*/ 143061 w 6222173"/>
              <a:gd name="connsiteY253" fmla="*/ 4059082 h 6089135"/>
              <a:gd name="connsiteX254" fmla="*/ 116899 w 6222173"/>
              <a:gd name="connsiteY254" fmla="*/ 4046005 h 6089135"/>
              <a:gd name="connsiteX255" fmla="*/ 122132 w 6222173"/>
              <a:gd name="connsiteY255" fmla="*/ 4006774 h 6089135"/>
              <a:gd name="connsiteX256" fmla="*/ 135213 w 6222173"/>
              <a:gd name="connsiteY256" fmla="*/ 3993697 h 6089135"/>
              <a:gd name="connsiteX257" fmla="*/ 129980 w 6222173"/>
              <a:gd name="connsiteY257" fmla="*/ 3964928 h 6089135"/>
              <a:gd name="connsiteX258" fmla="*/ 145678 w 6222173"/>
              <a:gd name="connsiteY258" fmla="*/ 3941389 h 6089135"/>
              <a:gd name="connsiteX259" fmla="*/ 95969 w 6222173"/>
              <a:gd name="connsiteY259" fmla="*/ 3925697 h 6089135"/>
              <a:gd name="connsiteX260" fmla="*/ 143061 w 6222173"/>
              <a:gd name="connsiteY260" fmla="*/ 3899543 h 6089135"/>
              <a:gd name="connsiteX261" fmla="*/ 48877 w 6222173"/>
              <a:gd name="connsiteY261" fmla="*/ 3839389 h 6089135"/>
              <a:gd name="connsiteX262" fmla="*/ 95969 w 6222173"/>
              <a:gd name="connsiteY262" fmla="*/ 3792312 h 6089135"/>
              <a:gd name="connsiteX263" fmla="*/ 88121 w 6222173"/>
              <a:gd name="connsiteY263" fmla="*/ 3763543 h 6089135"/>
              <a:gd name="connsiteX264" fmla="*/ 163991 w 6222173"/>
              <a:gd name="connsiteY264" fmla="*/ 3758312 h 6089135"/>
              <a:gd name="connsiteX265" fmla="*/ 122132 w 6222173"/>
              <a:gd name="connsiteY265" fmla="*/ 3737389 h 6089135"/>
              <a:gd name="connsiteX266" fmla="*/ 95969 w 6222173"/>
              <a:gd name="connsiteY266" fmla="*/ 3711235 h 6089135"/>
              <a:gd name="connsiteX267" fmla="*/ 143061 w 6222173"/>
              <a:gd name="connsiteY267" fmla="*/ 3651081 h 6089135"/>
              <a:gd name="connsiteX268" fmla="*/ 101202 w 6222173"/>
              <a:gd name="connsiteY268" fmla="*/ 3624928 h 6089135"/>
              <a:gd name="connsiteX269" fmla="*/ 103818 w 6222173"/>
              <a:gd name="connsiteY269" fmla="*/ 3622312 h 6089135"/>
              <a:gd name="connsiteX270" fmla="*/ 101202 w 6222173"/>
              <a:gd name="connsiteY270" fmla="*/ 3624928 h 6089135"/>
              <a:gd name="connsiteX271" fmla="*/ 75039 w 6222173"/>
              <a:gd name="connsiteY271" fmla="*/ 3638004 h 6089135"/>
              <a:gd name="connsiteX272" fmla="*/ 116899 w 6222173"/>
              <a:gd name="connsiteY272" fmla="*/ 3575235 h 6089135"/>
              <a:gd name="connsiteX273" fmla="*/ 163991 w 6222173"/>
              <a:gd name="connsiteY273" fmla="*/ 3570004 h 6089135"/>
              <a:gd name="connsiteX274" fmla="*/ 109050 w 6222173"/>
              <a:gd name="connsiteY274" fmla="*/ 3562158 h 6089135"/>
              <a:gd name="connsiteX275" fmla="*/ 129980 w 6222173"/>
              <a:gd name="connsiteY275" fmla="*/ 3536004 h 6089135"/>
              <a:gd name="connsiteX276" fmla="*/ 88121 w 6222173"/>
              <a:gd name="connsiteY276" fmla="*/ 3496774 h 6089135"/>
              <a:gd name="connsiteX277" fmla="*/ 109050 w 6222173"/>
              <a:gd name="connsiteY277" fmla="*/ 3454927 h 6089135"/>
              <a:gd name="connsiteX278" fmla="*/ 143061 w 6222173"/>
              <a:gd name="connsiteY278" fmla="*/ 3441850 h 6089135"/>
              <a:gd name="connsiteX279" fmla="*/ 169224 w 6222173"/>
              <a:gd name="connsiteY279" fmla="*/ 3420927 h 6089135"/>
              <a:gd name="connsiteX280" fmla="*/ 116899 w 6222173"/>
              <a:gd name="connsiteY280" fmla="*/ 3386927 h 6089135"/>
              <a:gd name="connsiteX281" fmla="*/ 116899 w 6222173"/>
              <a:gd name="connsiteY281" fmla="*/ 3360773 h 6089135"/>
              <a:gd name="connsiteX282" fmla="*/ 56726 w 6222173"/>
              <a:gd name="connsiteY282" fmla="*/ 3347696 h 6089135"/>
              <a:gd name="connsiteX283" fmla="*/ 116899 w 6222173"/>
              <a:gd name="connsiteY283" fmla="*/ 3321543 h 6089135"/>
              <a:gd name="connsiteX284" fmla="*/ 116899 w 6222173"/>
              <a:gd name="connsiteY284" fmla="*/ 3321543 h 6089135"/>
              <a:gd name="connsiteX285" fmla="*/ 75039 w 6222173"/>
              <a:gd name="connsiteY285" fmla="*/ 3266619 h 6089135"/>
              <a:gd name="connsiteX286" fmla="*/ 122132 w 6222173"/>
              <a:gd name="connsiteY286" fmla="*/ 3248312 h 6089135"/>
              <a:gd name="connsiteX287" fmla="*/ 82888 w 6222173"/>
              <a:gd name="connsiteY287" fmla="*/ 3240466 h 6089135"/>
              <a:gd name="connsiteX288" fmla="*/ 88121 w 6222173"/>
              <a:gd name="connsiteY288" fmla="*/ 3219542 h 6089135"/>
              <a:gd name="connsiteX289" fmla="*/ 103818 w 6222173"/>
              <a:gd name="connsiteY289" fmla="*/ 3193389 h 6089135"/>
              <a:gd name="connsiteX290" fmla="*/ 56726 w 6222173"/>
              <a:gd name="connsiteY290" fmla="*/ 3159388 h 6089135"/>
              <a:gd name="connsiteX291" fmla="*/ 88121 w 6222173"/>
              <a:gd name="connsiteY291" fmla="*/ 3138465 h 6089135"/>
              <a:gd name="connsiteX292" fmla="*/ 93353 w 6222173"/>
              <a:gd name="connsiteY292" fmla="*/ 3091388 h 6089135"/>
              <a:gd name="connsiteX293" fmla="*/ 61958 w 6222173"/>
              <a:gd name="connsiteY293" fmla="*/ 3086158 h 6089135"/>
              <a:gd name="connsiteX294" fmla="*/ 95969 w 6222173"/>
              <a:gd name="connsiteY294" fmla="*/ 3052158 h 6089135"/>
              <a:gd name="connsiteX295" fmla="*/ 35796 w 6222173"/>
              <a:gd name="connsiteY295" fmla="*/ 3031234 h 6089135"/>
              <a:gd name="connsiteX296" fmla="*/ 135213 w 6222173"/>
              <a:gd name="connsiteY296" fmla="*/ 2992004 h 6089135"/>
              <a:gd name="connsiteX297" fmla="*/ 82888 w 6222173"/>
              <a:gd name="connsiteY297" fmla="*/ 2978927 h 6089135"/>
              <a:gd name="connsiteX298" fmla="*/ 98585 w 6222173"/>
              <a:gd name="connsiteY298" fmla="*/ 2929234 h 6089135"/>
              <a:gd name="connsiteX299" fmla="*/ 22715 w 6222173"/>
              <a:gd name="connsiteY299" fmla="*/ 2924004 h 6089135"/>
              <a:gd name="connsiteX300" fmla="*/ 27947 w 6222173"/>
              <a:gd name="connsiteY300" fmla="*/ 2871696 h 6089135"/>
              <a:gd name="connsiteX301" fmla="*/ 82888 w 6222173"/>
              <a:gd name="connsiteY301" fmla="*/ 2837696 h 6089135"/>
              <a:gd name="connsiteX302" fmla="*/ 56726 w 6222173"/>
              <a:gd name="connsiteY302" fmla="*/ 2808927 h 6089135"/>
              <a:gd name="connsiteX303" fmla="*/ 122132 w 6222173"/>
              <a:gd name="connsiteY303" fmla="*/ 2790619 h 6089135"/>
              <a:gd name="connsiteX304" fmla="*/ 27947 w 6222173"/>
              <a:gd name="connsiteY304" fmla="*/ 2756619 h 6089135"/>
              <a:gd name="connsiteX305" fmla="*/ 56726 w 6222173"/>
              <a:gd name="connsiteY305" fmla="*/ 2735696 h 6089135"/>
              <a:gd name="connsiteX306" fmla="*/ 22715 w 6222173"/>
              <a:gd name="connsiteY306" fmla="*/ 2735696 h 6089135"/>
              <a:gd name="connsiteX307" fmla="*/ 35796 w 6222173"/>
              <a:gd name="connsiteY307" fmla="*/ 2696465 h 6089135"/>
              <a:gd name="connsiteX308" fmla="*/ 122132 w 6222173"/>
              <a:gd name="connsiteY308" fmla="*/ 2662465 h 6089135"/>
              <a:gd name="connsiteX309" fmla="*/ 95969 w 6222173"/>
              <a:gd name="connsiteY309" fmla="*/ 2636311 h 6089135"/>
              <a:gd name="connsiteX310" fmla="*/ 75039 w 6222173"/>
              <a:gd name="connsiteY310" fmla="*/ 2636311 h 6089135"/>
              <a:gd name="connsiteX311" fmla="*/ 75039 w 6222173"/>
              <a:gd name="connsiteY311" fmla="*/ 2602311 h 6089135"/>
              <a:gd name="connsiteX312" fmla="*/ 48877 w 6222173"/>
              <a:gd name="connsiteY312" fmla="*/ 2604926 h 6089135"/>
              <a:gd name="connsiteX313" fmla="*/ 33180 w 6222173"/>
              <a:gd name="connsiteY313" fmla="*/ 2591849 h 6089135"/>
              <a:gd name="connsiteX314" fmla="*/ 82888 w 6222173"/>
              <a:gd name="connsiteY314" fmla="*/ 2560465 h 6089135"/>
              <a:gd name="connsiteX315" fmla="*/ 82888 w 6222173"/>
              <a:gd name="connsiteY315" fmla="*/ 2560465 h 6089135"/>
              <a:gd name="connsiteX316" fmla="*/ 48877 w 6222173"/>
              <a:gd name="connsiteY316" fmla="*/ 2555234 h 6089135"/>
              <a:gd name="connsiteX317" fmla="*/ 61958 w 6222173"/>
              <a:gd name="connsiteY317" fmla="*/ 2534311 h 6089135"/>
              <a:gd name="connsiteX318" fmla="*/ 1785 w 6222173"/>
              <a:gd name="connsiteY318" fmla="*/ 2534311 h 6089135"/>
              <a:gd name="connsiteX319" fmla="*/ 61958 w 6222173"/>
              <a:gd name="connsiteY319" fmla="*/ 2487234 h 6089135"/>
              <a:gd name="connsiteX320" fmla="*/ 82888 w 6222173"/>
              <a:gd name="connsiteY320" fmla="*/ 2466311 h 6089135"/>
              <a:gd name="connsiteX321" fmla="*/ 61958 w 6222173"/>
              <a:gd name="connsiteY321" fmla="*/ 2434926 h 6089135"/>
              <a:gd name="connsiteX322" fmla="*/ 22715 w 6222173"/>
              <a:gd name="connsiteY322" fmla="*/ 2427080 h 6089135"/>
              <a:gd name="connsiteX323" fmla="*/ 75039 w 6222173"/>
              <a:gd name="connsiteY323" fmla="*/ 2387849 h 6089135"/>
              <a:gd name="connsiteX324" fmla="*/ 95969 w 6222173"/>
              <a:gd name="connsiteY324" fmla="*/ 2366926 h 6089135"/>
              <a:gd name="connsiteX325" fmla="*/ 150910 w 6222173"/>
              <a:gd name="connsiteY325" fmla="*/ 2372157 h 6089135"/>
              <a:gd name="connsiteX326" fmla="*/ 95969 w 6222173"/>
              <a:gd name="connsiteY326" fmla="*/ 2359080 h 6089135"/>
              <a:gd name="connsiteX327" fmla="*/ 56726 w 6222173"/>
              <a:gd name="connsiteY327" fmla="*/ 2306772 h 6089135"/>
              <a:gd name="connsiteX328" fmla="*/ 169224 w 6222173"/>
              <a:gd name="connsiteY328" fmla="*/ 2246618 h 6089135"/>
              <a:gd name="connsiteX329" fmla="*/ 109050 w 6222173"/>
              <a:gd name="connsiteY329" fmla="*/ 2251849 h 6089135"/>
              <a:gd name="connsiteX330" fmla="*/ 109050 w 6222173"/>
              <a:gd name="connsiteY330" fmla="*/ 2225695 h 6089135"/>
              <a:gd name="connsiteX331" fmla="*/ 245094 w 6222173"/>
              <a:gd name="connsiteY331" fmla="*/ 2178618 h 6089135"/>
              <a:gd name="connsiteX332" fmla="*/ 357592 w 6222173"/>
              <a:gd name="connsiteY332" fmla="*/ 2139387 h 6089135"/>
              <a:gd name="connsiteX333" fmla="*/ 532879 w 6222173"/>
              <a:gd name="connsiteY333" fmla="*/ 2110618 h 6089135"/>
              <a:gd name="connsiteX334" fmla="*/ 464857 w 6222173"/>
              <a:gd name="connsiteY334" fmla="*/ 2139387 h 6089135"/>
              <a:gd name="connsiteX335" fmla="*/ 464857 w 6222173"/>
              <a:gd name="connsiteY335" fmla="*/ 2139387 h 6089135"/>
              <a:gd name="connsiteX336" fmla="*/ 640144 w 6222173"/>
              <a:gd name="connsiteY336" fmla="*/ 2105387 h 6089135"/>
              <a:gd name="connsiteX337" fmla="*/ 600901 w 6222173"/>
              <a:gd name="connsiteY337" fmla="*/ 2097541 h 6089135"/>
              <a:gd name="connsiteX338" fmla="*/ 2892716 w 6222173"/>
              <a:gd name="connsiteY338" fmla="*/ 1715695 h 6089135"/>
              <a:gd name="connsiteX339" fmla="*/ 2858705 w 6222173"/>
              <a:gd name="connsiteY339" fmla="*/ 1734002 h 6089135"/>
              <a:gd name="connsiteX340" fmla="*/ 2785450 w 6222173"/>
              <a:gd name="connsiteY340" fmla="*/ 1741848 h 6089135"/>
              <a:gd name="connsiteX341" fmla="*/ 2858705 w 6222173"/>
              <a:gd name="connsiteY341" fmla="*/ 1734002 h 6089135"/>
              <a:gd name="connsiteX342" fmla="*/ 2931959 w 6222173"/>
              <a:gd name="connsiteY342" fmla="*/ 1720925 h 6089135"/>
              <a:gd name="connsiteX343" fmla="*/ 2931959 w 6222173"/>
              <a:gd name="connsiteY343" fmla="*/ 1720925 h 6089135"/>
              <a:gd name="connsiteX344" fmla="*/ 2892716 w 6222173"/>
              <a:gd name="connsiteY344" fmla="*/ 1715695 h 6089135"/>
              <a:gd name="connsiteX345" fmla="*/ 3308696 w 6222173"/>
              <a:gd name="connsiteY345" fmla="*/ 1639848 h 6089135"/>
              <a:gd name="connsiteX346" fmla="*/ 3308696 w 6222173"/>
              <a:gd name="connsiteY346" fmla="*/ 1639848 h 6089135"/>
              <a:gd name="connsiteX347" fmla="*/ 3423810 w 6222173"/>
              <a:gd name="connsiteY347" fmla="*/ 1613694 h 6089135"/>
              <a:gd name="connsiteX348" fmla="*/ 3457821 w 6222173"/>
              <a:gd name="connsiteY348" fmla="*/ 1579694 h 6089135"/>
              <a:gd name="connsiteX349" fmla="*/ 3483983 w 6222173"/>
              <a:gd name="connsiteY349" fmla="*/ 1574464 h 6089135"/>
              <a:gd name="connsiteX350" fmla="*/ 3457821 w 6222173"/>
              <a:gd name="connsiteY350" fmla="*/ 1514310 h 6089135"/>
              <a:gd name="connsiteX351" fmla="*/ 3470902 w 6222173"/>
              <a:gd name="connsiteY351" fmla="*/ 1485540 h 6089135"/>
              <a:gd name="connsiteX352" fmla="*/ 3449972 w 6222173"/>
              <a:gd name="connsiteY352" fmla="*/ 1467233 h 6089135"/>
              <a:gd name="connsiteX353" fmla="*/ 3478750 w 6222173"/>
              <a:gd name="connsiteY353" fmla="*/ 1425386 h 6089135"/>
              <a:gd name="connsiteX354" fmla="*/ 3449972 w 6222173"/>
              <a:gd name="connsiteY354" fmla="*/ 1399233 h 6089135"/>
              <a:gd name="connsiteX355" fmla="*/ 3463053 w 6222173"/>
              <a:gd name="connsiteY355" fmla="*/ 1378310 h 6089135"/>
              <a:gd name="connsiteX356" fmla="*/ 3497064 w 6222173"/>
              <a:gd name="connsiteY356" fmla="*/ 1370463 h 6089135"/>
              <a:gd name="connsiteX357" fmla="*/ 3478750 w 6222173"/>
              <a:gd name="connsiteY357" fmla="*/ 1352156 h 6089135"/>
              <a:gd name="connsiteX358" fmla="*/ 3436891 w 6222173"/>
              <a:gd name="connsiteY358" fmla="*/ 1244925 h 6089135"/>
              <a:gd name="connsiteX359" fmla="*/ 3470902 w 6222173"/>
              <a:gd name="connsiteY359" fmla="*/ 1244925 h 6089135"/>
              <a:gd name="connsiteX360" fmla="*/ 3478750 w 6222173"/>
              <a:gd name="connsiteY360" fmla="*/ 1231848 h 6089135"/>
              <a:gd name="connsiteX361" fmla="*/ 3447356 w 6222173"/>
              <a:gd name="connsiteY361" fmla="*/ 1226617 h 6089135"/>
              <a:gd name="connsiteX362" fmla="*/ 3444739 w 6222173"/>
              <a:gd name="connsiteY362" fmla="*/ 1224002 h 6089135"/>
              <a:gd name="connsiteX363" fmla="*/ 3415961 w 6222173"/>
              <a:gd name="connsiteY363" fmla="*/ 1122002 h 6089135"/>
              <a:gd name="connsiteX364" fmla="*/ 3436891 w 6222173"/>
              <a:gd name="connsiteY364" fmla="*/ 1069694 h 6089135"/>
              <a:gd name="connsiteX365" fmla="*/ 3436891 w 6222173"/>
              <a:gd name="connsiteY365" fmla="*/ 1022617 h 6089135"/>
              <a:gd name="connsiteX366" fmla="*/ 3415961 w 6222173"/>
              <a:gd name="connsiteY366" fmla="*/ 996463 h 6089135"/>
              <a:gd name="connsiteX367" fmla="*/ 3421193 w 6222173"/>
              <a:gd name="connsiteY367" fmla="*/ 944155 h 6089135"/>
              <a:gd name="connsiteX368" fmla="*/ 3449972 w 6222173"/>
              <a:gd name="connsiteY368" fmla="*/ 920617 h 6089135"/>
              <a:gd name="connsiteX369" fmla="*/ 3439507 w 6222173"/>
              <a:gd name="connsiteY369" fmla="*/ 918001 h 6089135"/>
              <a:gd name="connsiteX370" fmla="*/ 3444739 w 6222173"/>
              <a:gd name="connsiteY370" fmla="*/ 915386 h 6089135"/>
              <a:gd name="connsiteX371" fmla="*/ 3389799 w 6222173"/>
              <a:gd name="connsiteY371" fmla="*/ 855232 h 6089135"/>
              <a:gd name="connsiteX372" fmla="*/ 3410728 w 6222173"/>
              <a:gd name="connsiteY372" fmla="*/ 813386 h 6089135"/>
              <a:gd name="connsiteX373" fmla="*/ 3350555 w 6222173"/>
              <a:gd name="connsiteY373" fmla="*/ 787232 h 6089135"/>
              <a:gd name="connsiteX374" fmla="*/ 3431658 w 6222173"/>
              <a:gd name="connsiteY374" fmla="*/ 787232 h 6089135"/>
              <a:gd name="connsiteX375" fmla="*/ 3384566 w 6222173"/>
              <a:gd name="connsiteY375" fmla="*/ 748001 h 6089135"/>
              <a:gd name="connsiteX376" fmla="*/ 3402880 w 6222173"/>
              <a:gd name="connsiteY376" fmla="*/ 740155 h 6089135"/>
              <a:gd name="connsiteX377" fmla="*/ 3426032 w 6222173"/>
              <a:gd name="connsiteY377" fmla="*/ 738091 h 6089135"/>
              <a:gd name="connsiteX378" fmla="*/ 3435782 w 6222173"/>
              <a:gd name="connsiteY378" fmla="*/ 737427 h 6089135"/>
              <a:gd name="connsiteX379" fmla="*/ 3437141 w 6222173"/>
              <a:gd name="connsiteY379" fmla="*/ 737396 h 6089135"/>
              <a:gd name="connsiteX380" fmla="*/ 3436523 w 6222173"/>
              <a:gd name="connsiteY380" fmla="*/ 737376 h 6089135"/>
              <a:gd name="connsiteX381" fmla="*/ 3435782 w 6222173"/>
              <a:gd name="connsiteY381" fmla="*/ 737427 h 6089135"/>
              <a:gd name="connsiteX382" fmla="*/ 3430677 w 6222173"/>
              <a:gd name="connsiteY382" fmla="*/ 737539 h 6089135"/>
              <a:gd name="connsiteX383" fmla="*/ 3389799 w 6222173"/>
              <a:gd name="connsiteY383" fmla="*/ 727078 h 6089135"/>
              <a:gd name="connsiteX384" fmla="*/ 3423810 w 6222173"/>
              <a:gd name="connsiteY384" fmla="*/ 700924 h 6089135"/>
              <a:gd name="connsiteX385" fmla="*/ 3491832 w 6222173"/>
              <a:gd name="connsiteY385" fmla="*/ 700924 h 6089135"/>
              <a:gd name="connsiteX386" fmla="*/ 3389799 w 6222173"/>
              <a:gd name="connsiteY386" fmla="*/ 680001 h 6089135"/>
              <a:gd name="connsiteX387" fmla="*/ 3384566 w 6222173"/>
              <a:gd name="connsiteY387" fmla="*/ 653847 h 6089135"/>
              <a:gd name="connsiteX388" fmla="*/ 3381950 w 6222173"/>
              <a:gd name="connsiteY388" fmla="*/ 651232 h 6089135"/>
              <a:gd name="connsiteX389" fmla="*/ 3384566 w 6222173"/>
              <a:gd name="connsiteY389" fmla="*/ 646001 h 6089135"/>
              <a:gd name="connsiteX390" fmla="*/ 3350555 w 6222173"/>
              <a:gd name="connsiteY390" fmla="*/ 619847 h 6089135"/>
              <a:gd name="connsiteX391" fmla="*/ 3402880 w 6222173"/>
              <a:gd name="connsiteY391" fmla="*/ 591078 h 6089135"/>
              <a:gd name="connsiteX392" fmla="*/ 3434275 w 6222173"/>
              <a:gd name="connsiteY392" fmla="*/ 567539 h 6089135"/>
              <a:gd name="connsiteX393" fmla="*/ 3402880 w 6222173"/>
              <a:gd name="connsiteY393" fmla="*/ 559693 h 6089135"/>
              <a:gd name="connsiteX394" fmla="*/ 3415961 w 6222173"/>
              <a:gd name="connsiteY394" fmla="*/ 512616 h 6089135"/>
              <a:gd name="connsiteX395" fmla="*/ 3415961 w 6222173"/>
              <a:gd name="connsiteY395" fmla="*/ 478616 h 6089135"/>
              <a:gd name="connsiteX396" fmla="*/ 3457821 w 6222173"/>
              <a:gd name="connsiteY396" fmla="*/ 465539 h 6089135"/>
              <a:gd name="connsiteX397" fmla="*/ 3431658 w 6222173"/>
              <a:gd name="connsiteY397" fmla="*/ 444616 h 6089135"/>
              <a:gd name="connsiteX398" fmla="*/ 3368869 w 6222173"/>
              <a:gd name="connsiteY398" fmla="*/ 423693 h 6089135"/>
              <a:gd name="connsiteX399" fmla="*/ 3415961 w 6222173"/>
              <a:gd name="connsiteY399" fmla="*/ 384462 h 6089135"/>
              <a:gd name="connsiteX400" fmla="*/ 3389799 w 6222173"/>
              <a:gd name="connsiteY400" fmla="*/ 376616 h 6089135"/>
              <a:gd name="connsiteX401" fmla="*/ 3415961 w 6222173"/>
              <a:gd name="connsiteY401" fmla="*/ 358308 h 6089135"/>
              <a:gd name="connsiteX402" fmla="*/ 3384566 w 6222173"/>
              <a:gd name="connsiteY402" fmla="*/ 350462 h 6089135"/>
              <a:gd name="connsiteX403" fmla="*/ 3384566 w 6222173"/>
              <a:gd name="connsiteY403" fmla="*/ 324308 h 6089135"/>
              <a:gd name="connsiteX404" fmla="*/ 3402880 w 6222173"/>
              <a:gd name="connsiteY404" fmla="*/ 295539 h 6089135"/>
              <a:gd name="connsiteX405" fmla="*/ 3415961 w 6222173"/>
              <a:gd name="connsiteY405" fmla="*/ 269385 h 6089135"/>
              <a:gd name="connsiteX406" fmla="*/ 3444739 w 6222173"/>
              <a:gd name="connsiteY406" fmla="*/ 277231 h 6089135"/>
              <a:gd name="connsiteX407" fmla="*/ 3402880 w 6222173"/>
              <a:gd name="connsiteY407" fmla="*/ 243231 h 6089135"/>
              <a:gd name="connsiteX408" fmla="*/ 3400264 w 6222173"/>
              <a:gd name="connsiteY408" fmla="*/ 238000 h 6089135"/>
              <a:gd name="connsiteX409" fmla="*/ 3355788 w 6222173"/>
              <a:gd name="connsiteY409" fmla="*/ 235385 h 6089135"/>
              <a:gd name="connsiteX410" fmla="*/ 3397647 w 6222173"/>
              <a:gd name="connsiteY410" fmla="*/ 230154 h 6089135"/>
              <a:gd name="connsiteX411" fmla="*/ 3400264 w 6222173"/>
              <a:gd name="connsiteY411" fmla="*/ 230154 h 6089135"/>
              <a:gd name="connsiteX412" fmla="*/ 3389799 w 6222173"/>
              <a:gd name="connsiteY412" fmla="*/ 183077 h 6089135"/>
              <a:gd name="connsiteX413" fmla="*/ 3363636 w 6222173"/>
              <a:gd name="connsiteY413" fmla="*/ 149077 h 6089135"/>
              <a:gd name="connsiteX414" fmla="*/ 3366253 w 6222173"/>
              <a:gd name="connsiteY414" fmla="*/ 112462 h 6089135"/>
              <a:gd name="connsiteX415" fmla="*/ 3449972 w 6222173"/>
              <a:gd name="connsiteY415" fmla="*/ 141231 h 6089135"/>
              <a:gd name="connsiteX416" fmla="*/ 3481367 w 6222173"/>
              <a:gd name="connsiteY416" fmla="*/ 117693 h 6089135"/>
              <a:gd name="connsiteX417" fmla="*/ 3470902 w 6222173"/>
              <a:gd name="connsiteY417" fmla="*/ 107231 h 6089135"/>
              <a:gd name="connsiteX418" fmla="*/ 3460437 w 6222173"/>
              <a:gd name="connsiteY418" fmla="*/ 104616 h 6089135"/>
              <a:gd name="connsiteX419" fmla="*/ 3463053 w 6222173"/>
              <a:gd name="connsiteY419" fmla="*/ 102000 h 6089135"/>
              <a:gd name="connsiteX420" fmla="*/ 3449972 w 6222173"/>
              <a:gd name="connsiteY420" fmla="*/ 75846 h 6089135"/>
              <a:gd name="connsiteX421" fmla="*/ 3431658 w 6222173"/>
              <a:gd name="connsiteY421" fmla="*/ 60154 h 6089135"/>
              <a:gd name="connsiteX422" fmla="*/ 3436891 w 6222173"/>
              <a:gd name="connsiteY422" fmla="*/ 41846 h 6089135"/>
              <a:gd name="connsiteX423" fmla="*/ 3402880 w 6222173"/>
              <a:gd name="connsiteY423" fmla="*/ 20923 h 6089135"/>
              <a:gd name="connsiteX424" fmla="*/ 3517994 w 6222173"/>
              <a:gd name="connsiteY424" fmla="*/ 41846 h 6089135"/>
              <a:gd name="connsiteX425" fmla="*/ 3517994 w 6222173"/>
              <a:gd name="connsiteY425" fmla="*/ 20923 h 6089135"/>
              <a:gd name="connsiteX426" fmla="*/ 3599097 w 6222173"/>
              <a:gd name="connsiteY426" fmla="*/ 20923 h 6089135"/>
              <a:gd name="connsiteX427" fmla="*/ 3620027 w 6222173"/>
              <a:gd name="connsiteY427" fmla="*/ 0 h 608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</a:cxnLst>
            <a:rect l="l" t="t" r="r" b="b"/>
            <a:pathLst>
              <a:path w="6222173" h="6089135">
                <a:moveTo>
                  <a:pt x="3620027" y="0"/>
                </a:moveTo>
                <a:cubicBezTo>
                  <a:pt x="3627875" y="0"/>
                  <a:pt x="3630492" y="13077"/>
                  <a:pt x="3646189" y="13077"/>
                </a:cubicBezTo>
                <a:cubicBezTo>
                  <a:pt x="3659270" y="15692"/>
                  <a:pt x="3661886" y="5231"/>
                  <a:pt x="3672351" y="7846"/>
                </a:cubicBezTo>
                <a:cubicBezTo>
                  <a:pt x="3740373" y="20923"/>
                  <a:pt x="3826709" y="47077"/>
                  <a:pt x="3928741" y="60154"/>
                </a:cubicBezTo>
                <a:cubicBezTo>
                  <a:pt x="4098796" y="83693"/>
                  <a:pt x="4323792" y="107231"/>
                  <a:pt x="4451987" y="136000"/>
                </a:cubicBezTo>
                <a:cubicBezTo>
                  <a:pt x="4391814" y="151693"/>
                  <a:pt x="4237456" y="109846"/>
                  <a:pt x="4156353" y="102000"/>
                </a:cubicBezTo>
                <a:cubicBezTo>
                  <a:pt x="4111877" y="96769"/>
                  <a:pt x="4098796" y="107231"/>
                  <a:pt x="4122342" y="115077"/>
                </a:cubicBezTo>
                <a:cubicBezTo>
                  <a:pt x="4182515" y="133385"/>
                  <a:pt x="4232224" y="125539"/>
                  <a:pt x="4289781" y="136000"/>
                </a:cubicBezTo>
                <a:cubicBezTo>
                  <a:pt x="4433673" y="156923"/>
                  <a:pt x="4653436" y="206616"/>
                  <a:pt x="4789480" y="235385"/>
                </a:cubicBezTo>
                <a:cubicBezTo>
                  <a:pt x="4949070" y="272000"/>
                  <a:pt x="5077265" y="285077"/>
                  <a:pt x="5218541" y="316462"/>
                </a:cubicBezTo>
                <a:cubicBezTo>
                  <a:pt x="5388596" y="355693"/>
                  <a:pt x="5563883" y="394924"/>
                  <a:pt x="5723473" y="452462"/>
                </a:cubicBezTo>
                <a:cubicBezTo>
                  <a:pt x="5752252" y="460308"/>
                  <a:pt x="5872598" y="491693"/>
                  <a:pt x="5796727" y="491693"/>
                </a:cubicBezTo>
                <a:cubicBezTo>
                  <a:pt x="5794111" y="481232"/>
                  <a:pt x="5781030" y="486462"/>
                  <a:pt x="5770565" y="483847"/>
                </a:cubicBezTo>
                <a:cubicBezTo>
                  <a:pt x="5767949" y="465539"/>
                  <a:pt x="5741787" y="491693"/>
                  <a:pt x="5770565" y="483847"/>
                </a:cubicBezTo>
                <a:cubicBezTo>
                  <a:pt x="5773181" y="494308"/>
                  <a:pt x="5786262" y="489078"/>
                  <a:pt x="5796727" y="491693"/>
                </a:cubicBezTo>
                <a:cubicBezTo>
                  <a:pt x="5849052" y="520462"/>
                  <a:pt x="5927539" y="528308"/>
                  <a:pt x="5992944" y="559693"/>
                </a:cubicBezTo>
                <a:cubicBezTo>
                  <a:pt x="6040036" y="580616"/>
                  <a:pt x="6149918" y="646001"/>
                  <a:pt x="6173464" y="672155"/>
                </a:cubicBezTo>
                <a:cubicBezTo>
                  <a:pt x="6215324" y="727078"/>
                  <a:pt x="6147302" y="656462"/>
                  <a:pt x="6118523" y="659078"/>
                </a:cubicBezTo>
                <a:cubicBezTo>
                  <a:pt x="6097593" y="661693"/>
                  <a:pt x="6176080" y="695693"/>
                  <a:pt x="6181313" y="700924"/>
                </a:cubicBezTo>
                <a:cubicBezTo>
                  <a:pt x="6223172" y="724463"/>
                  <a:pt x="6178696" y="745386"/>
                  <a:pt x="6152534" y="748001"/>
                </a:cubicBezTo>
                <a:cubicBezTo>
                  <a:pt x="6147302" y="748001"/>
                  <a:pt x="6102826" y="711386"/>
                  <a:pt x="6105442" y="740155"/>
                </a:cubicBezTo>
                <a:cubicBezTo>
                  <a:pt x="6108058" y="755847"/>
                  <a:pt x="6136837" y="748001"/>
                  <a:pt x="6160383" y="766309"/>
                </a:cubicBezTo>
                <a:cubicBezTo>
                  <a:pt x="6168232" y="774155"/>
                  <a:pt x="6191778" y="813386"/>
                  <a:pt x="6194394" y="808155"/>
                </a:cubicBezTo>
                <a:cubicBezTo>
                  <a:pt x="6194394" y="821232"/>
                  <a:pt x="6170848" y="826463"/>
                  <a:pt x="6173464" y="826463"/>
                </a:cubicBezTo>
                <a:cubicBezTo>
                  <a:pt x="6134221" y="808155"/>
                  <a:pt x="6160383" y="818617"/>
                  <a:pt x="6160383" y="842155"/>
                </a:cubicBezTo>
                <a:cubicBezTo>
                  <a:pt x="6160383" y="847386"/>
                  <a:pt x="6142069" y="876155"/>
                  <a:pt x="6139453" y="868309"/>
                </a:cubicBezTo>
                <a:cubicBezTo>
                  <a:pt x="6149918" y="907540"/>
                  <a:pt x="6199626" y="915386"/>
                  <a:pt x="6194394" y="936309"/>
                </a:cubicBezTo>
                <a:cubicBezTo>
                  <a:pt x="6183929" y="965078"/>
                  <a:pt x="6102826" y="910155"/>
                  <a:pt x="6100210" y="915386"/>
                </a:cubicBezTo>
                <a:cubicBezTo>
                  <a:pt x="6087129" y="928463"/>
                  <a:pt x="6165615" y="967694"/>
                  <a:pt x="6176080" y="972924"/>
                </a:cubicBezTo>
                <a:cubicBezTo>
                  <a:pt x="6183929" y="978155"/>
                  <a:pt x="6191778" y="986001"/>
                  <a:pt x="6194394" y="996463"/>
                </a:cubicBezTo>
                <a:cubicBezTo>
                  <a:pt x="6202243" y="1027848"/>
                  <a:pt x="6168232" y="999078"/>
                  <a:pt x="6165615" y="1022617"/>
                </a:cubicBezTo>
                <a:cubicBezTo>
                  <a:pt x="6162999" y="1048771"/>
                  <a:pt x="6233637" y="1056617"/>
                  <a:pt x="6220556" y="1090617"/>
                </a:cubicBezTo>
                <a:cubicBezTo>
                  <a:pt x="6220556" y="1088001"/>
                  <a:pt x="6189161" y="1069694"/>
                  <a:pt x="6186545" y="1064463"/>
                </a:cubicBezTo>
                <a:cubicBezTo>
                  <a:pt x="6181313" y="1069694"/>
                  <a:pt x="6160383" y="1077540"/>
                  <a:pt x="6160383" y="1082771"/>
                </a:cubicBezTo>
                <a:cubicBezTo>
                  <a:pt x="6149918" y="1122002"/>
                  <a:pt x="6233637" y="1166463"/>
                  <a:pt x="6181313" y="1169078"/>
                </a:cubicBezTo>
                <a:cubicBezTo>
                  <a:pt x="6155150" y="1124617"/>
                  <a:pt x="6115907" y="1153386"/>
                  <a:pt x="6181313" y="1169078"/>
                </a:cubicBezTo>
                <a:cubicBezTo>
                  <a:pt x="6183929" y="1190002"/>
                  <a:pt x="6220556" y="1216155"/>
                  <a:pt x="6186545" y="1231848"/>
                </a:cubicBezTo>
                <a:cubicBezTo>
                  <a:pt x="6191778" y="1190002"/>
                  <a:pt x="6149918" y="1153386"/>
                  <a:pt x="6147302" y="1184771"/>
                </a:cubicBezTo>
                <a:cubicBezTo>
                  <a:pt x="6147302" y="1179540"/>
                  <a:pt x="6144686" y="1195232"/>
                  <a:pt x="6142069" y="1192617"/>
                </a:cubicBezTo>
                <a:cubicBezTo>
                  <a:pt x="6147302" y="1208309"/>
                  <a:pt x="6176080" y="1218771"/>
                  <a:pt x="6186545" y="1231848"/>
                </a:cubicBezTo>
                <a:cubicBezTo>
                  <a:pt x="6178696" y="1271079"/>
                  <a:pt x="6217940" y="1284156"/>
                  <a:pt x="6207475" y="1339079"/>
                </a:cubicBezTo>
                <a:cubicBezTo>
                  <a:pt x="6207475" y="1341694"/>
                  <a:pt x="6194394" y="1326002"/>
                  <a:pt x="6194394" y="1326002"/>
                </a:cubicBezTo>
                <a:cubicBezTo>
                  <a:pt x="6181313" y="1284156"/>
                  <a:pt x="6186545" y="1310309"/>
                  <a:pt x="6181313" y="1331233"/>
                </a:cubicBezTo>
                <a:cubicBezTo>
                  <a:pt x="6168232" y="1375694"/>
                  <a:pt x="6173464" y="1378310"/>
                  <a:pt x="6181313" y="1404463"/>
                </a:cubicBezTo>
                <a:cubicBezTo>
                  <a:pt x="6186545" y="1425386"/>
                  <a:pt x="6181313" y="1448925"/>
                  <a:pt x="6181313" y="1459387"/>
                </a:cubicBezTo>
                <a:cubicBezTo>
                  <a:pt x="6178696" y="1462002"/>
                  <a:pt x="6168232" y="1438463"/>
                  <a:pt x="6165615" y="1438463"/>
                </a:cubicBezTo>
                <a:cubicBezTo>
                  <a:pt x="6136837" y="1441079"/>
                  <a:pt x="6202243" y="1511694"/>
                  <a:pt x="6207475" y="1532617"/>
                </a:cubicBezTo>
                <a:cubicBezTo>
                  <a:pt x="6212707" y="1566617"/>
                  <a:pt x="6199626" y="1587540"/>
                  <a:pt x="6199626" y="1613694"/>
                </a:cubicBezTo>
                <a:cubicBezTo>
                  <a:pt x="6199626" y="1626771"/>
                  <a:pt x="6212707" y="1634618"/>
                  <a:pt x="6212707" y="1647694"/>
                </a:cubicBezTo>
                <a:cubicBezTo>
                  <a:pt x="6217940" y="1692156"/>
                  <a:pt x="6176080" y="1718310"/>
                  <a:pt x="6173464" y="1754925"/>
                </a:cubicBezTo>
                <a:cubicBezTo>
                  <a:pt x="6173464" y="1762772"/>
                  <a:pt x="6183929" y="1773233"/>
                  <a:pt x="6186545" y="1781079"/>
                </a:cubicBezTo>
                <a:cubicBezTo>
                  <a:pt x="6191778" y="1807233"/>
                  <a:pt x="6178696" y="1838618"/>
                  <a:pt x="6181313" y="1862156"/>
                </a:cubicBezTo>
                <a:cubicBezTo>
                  <a:pt x="6181313" y="1875233"/>
                  <a:pt x="6191778" y="1888310"/>
                  <a:pt x="6194394" y="1904003"/>
                </a:cubicBezTo>
                <a:cubicBezTo>
                  <a:pt x="6197010" y="1956310"/>
                  <a:pt x="6194394" y="2040003"/>
                  <a:pt x="6186545" y="2097541"/>
                </a:cubicBezTo>
                <a:cubicBezTo>
                  <a:pt x="6183929" y="2128926"/>
                  <a:pt x="6165615" y="2157695"/>
                  <a:pt x="6165615" y="2186465"/>
                </a:cubicBezTo>
                <a:cubicBezTo>
                  <a:pt x="6168232" y="2207387"/>
                  <a:pt x="6183929" y="2228310"/>
                  <a:pt x="6186545" y="2246618"/>
                </a:cubicBezTo>
                <a:cubicBezTo>
                  <a:pt x="6202243" y="2346003"/>
                  <a:pt x="6162999" y="2453234"/>
                  <a:pt x="6160383" y="2534311"/>
                </a:cubicBezTo>
                <a:cubicBezTo>
                  <a:pt x="6139453" y="2536926"/>
                  <a:pt x="6165615" y="2563080"/>
                  <a:pt x="6160383" y="2534311"/>
                </a:cubicBezTo>
                <a:cubicBezTo>
                  <a:pt x="6202243" y="2557849"/>
                  <a:pt x="6170848" y="2638926"/>
                  <a:pt x="6165615" y="2662465"/>
                </a:cubicBezTo>
                <a:cubicBezTo>
                  <a:pt x="6157767" y="2701696"/>
                  <a:pt x="6160383" y="2743542"/>
                  <a:pt x="6134221" y="2782773"/>
                </a:cubicBezTo>
                <a:cubicBezTo>
                  <a:pt x="6071431" y="2871696"/>
                  <a:pt x="5896144" y="2999850"/>
                  <a:pt x="5804576" y="3026004"/>
                </a:cubicBezTo>
                <a:cubicBezTo>
                  <a:pt x="5765333" y="3036465"/>
                  <a:pt x="5665916" y="3086158"/>
                  <a:pt x="5621440" y="3107081"/>
                </a:cubicBezTo>
                <a:cubicBezTo>
                  <a:pt x="5540337" y="3141081"/>
                  <a:pt x="5660684" y="3075696"/>
                  <a:pt x="5663300" y="3073081"/>
                </a:cubicBezTo>
                <a:cubicBezTo>
                  <a:pt x="5673765" y="3062619"/>
                  <a:pt x="5676381" y="3039081"/>
                  <a:pt x="5681613" y="3031234"/>
                </a:cubicBezTo>
                <a:cubicBezTo>
                  <a:pt x="5681613" y="3033850"/>
                  <a:pt x="5723473" y="3015542"/>
                  <a:pt x="5715624" y="3018158"/>
                </a:cubicBezTo>
                <a:cubicBezTo>
                  <a:pt x="5731322" y="3010311"/>
                  <a:pt x="5747019" y="2992004"/>
                  <a:pt x="5757484" y="2984158"/>
                </a:cubicBezTo>
                <a:cubicBezTo>
                  <a:pt x="5801960" y="2947542"/>
                  <a:pt x="5694695" y="3005081"/>
                  <a:pt x="5663300" y="3012927"/>
                </a:cubicBezTo>
                <a:cubicBezTo>
                  <a:pt x="5642370" y="3015542"/>
                  <a:pt x="5595278" y="3012927"/>
                  <a:pt x="5587429" y="3012927"/>
                </a:cubicBezTo>
                <a:cubicBezTo>
                  <a:pt x="5597894" y="3007696"/>
                  <a:pt x="5587429" y="3002465"/>
                  <a:pt x="5587429" y="3012927"/>
                </a:cubicBezTo>
                <a:cubicBezTo>
                  <a:pt x="5540337" y="3005081"/>
                  <a:pt x="5503710" y="3060004"/>
                  <a:pt x="5467083" y="3044311"/>
                </a:cubicBezTo>
                <a:cubicBezTo>
                  <a:pt x="5472315" y="3046927"/>
                  <a:pt x="5516791" y="3012927"/>
                  <a:pt x="5474932" y="3026004"/>
                </a:cubicBezTo>
                <a:cubicBezTo>
                  <a:pt x="5498478" y="3012927"/>
                  <a:pt x="5626673" y="2947542"/>
                  <a:pt x="5569116" y="2965850"/>
                </a:cubicBezTo>
                <a:cubicBezTo>
                  <a:pt x="5522024" y="2978927"/>
                  <a:pt x="5446153" y="2997234"/>
                  <a:pt x="5414758" y="3012927"/>
                </a:cubicBezTo>
                <a:cubicBezTo>
                  <a:pt x="5391212" y="3023388"/>
                  <a:pt x="5393828" y="3036465"/>
                  <a:pt x="5385980" y="3039081"/>
                </a:cubicBezTo>
                <a:cubicBezTo>
                  <a:pt x="5391212" y="3036465"/>
                  <a:pt x="5357201" y="3031234"/>
                  <a:pt x="5351969" y="3039081"/>
                </a:cubicBezTo>
                <a:cubicBezTo>
                  <a:pt x="5338888" y="3062619"/>
                  <a:pt x="5362434" y="3073081"/>
                  <a:pt x="5359818" y="3091388"/>
                </a:cubicBezTo>
                <a:cubicBezTo>
                  <a:pt x="5359818" y="3101850"/>
                  <a:pt x="5346736" y="3107081"/>
                  <a:pt x="5346736" y="3120158"/>
                </a:cubicBezTo>
                <a:cubicBezTo>
                  <a:pt x="5346736" y="3128004"/>
                  <a:pt x="5359818" y="3146312"/>
                  <a:pt x="5359818" y="3154158"/>
                </a:cubicBezTo>
                <a:cubicBezTo>
                  <a:pt x="5367666" y="3196004"/>
                  <a:pt x="5331039" y="3230004"/>
                  <a:pt x="5333655" y="3248312"/>
                </a:cubicBezTo>
                <a:cubicBezTo>
                  <a:pt x="5336271" y="3284927"/>
                  <a:pt x="5370282" y="3277081"/>
                  <a:pt x="5372899" y="3313696"/>
                </a:cubicBezTo>
                <a:cubicBezTo>
                  <a:pt x="5375515" y="3326773"/>
                  <a:pt x="5354585" y="3329389"/>
                  <a:pt x="5346736" y="3355543"/>
                </a:cubicBezTo>
                <a:cubicBezTo>
                  <a:pt x="5336271" y="3384312"/>
                  <a:pt x="5351969" y="3454927"/>
                  <a:pt x="5346736" y="3481081"/>
                </a:cubicBezTo>
                <a:cubicBezTo>
                  <a:pt x="5341504" y="3507235"/>
                  <a:pt x="5312725" y="3528158"/>
                  <a:pt x="5312725" y="3549081"/>
                </a:cubicBezTo>
                <a:cubicBezTo>
                  <a:pt x="5312725" y="3570004"/>
                  <a:pt x="5336271" y="3596158"/>
                  <a:pt x="5338888" y="3622312"/>
                </a:cubicBezTo>
                <a:cubicBezTo>
                  <a:pt x="5346736" y="3666774"/>
                  <a:pt x="5328423" y="3695543"/>
                  <a:pt x="5325807" y="3716466"/>
                </a:cubicBezTo>
                <a:cubicBezTo>
                  <a:pt x="5320574" y="3771389"/>
                  <a:pt x="5333655" y="3831543"/>
                  <a:pt x="5333655" y="3878620"/>
                </a:cubicBezTo>
                <a:cubicBezTo>
                  <a:pt x="5333655" y="3891697"/>
                  <a:pt x="5320574" y="3904774"/>
                  <a:pt x="5320574" y="3917851"/>
                </a:cubicBezTo>
                <a:cubicBezTo>
                  <a:pt x="5317958" y="3938774"/>
                  <a:pt x="5328423" y="3957082"/>
                  <a:pt x="5325807" y="3972774"/>
                </a:cubicBezTo>
                <a:cubicBezTo>
                  <a:pt x="5325807" y="3988466"/>
                  <a:pt x="5310109" y="3988466"/>
                  <a:pt x="5312725" y="4006774"/>
                </a:cubicBezTo>
                <a:cubicBezTo>
                  <a:pt x="5317958" y="4025082"/>
                  <a:pt x="5336271" y="4014620"/>
                  <a:pt x="5346736" y="4032928"/>
                </a:cubicBezTo>
                <a:cubicBezTo>
                  <a:pt x="5359818" y="4061697"/>
                  <a:pt x="5346736" y="4134928"/>
                  <a:pt x="5338888" y="4168928"/>
                </a:cubicBezTo>
                <a:cubicBezTo>
                  <a:pt x="5333655" y="4202928"/>
                  <a:pt x="5304877" y="4236928"/>
                  <a:pt x="5307493" y="4263082"/>
                </a:cubicBezTo>
                <a:cubicBezTo>
                  <a:pt x="5307493" y="4276159"/>
                  <a:pt x="5338888" y="4310159"/>
                  <a:pt x="5338888" y="4328467"/>
                </a:cubicBezTo>
                <a:cubicBezTo>
                  <a:pt x="5341504" y="4370313"/>
                  <a:pt x="5297028" y="4414775"/>
                  <a:pt x="5291796" y="4435698"/>
                </a:cubicBezTo>
                <a:cubicBezTo>
                  <a:pt x="5291796" y="4440929"/>
                  <a:pt x="5312725" y="4467082"/>
                  <a:pt x="5312725" y="4464467"/>
                </a:cubicBezTo>
                <a:cubicBezTo>
                  <a:pt x="5315342" y="4488006"/>
                  <a:pt x="5276098" y="4542929"/>
                  <a:pt x="5273482" y="4550775"/>
                </a:cubicBezTo>
                <a:cubicBezTo>
                  <a:pt x="5265633" y="4522006"/>
                  <a:pt x="5239471" y="4574313"/>
                  <a:pt x="5213309" y="4590006"/>
                </a:cubicBezTo>
                <a:cubicBezTo>
                  <a:pt x="5168833" y="4616160"/>
                  <a:pt x="5072033" y="4639698"/>
                  <a:pt x="5137438" y="4597852"/>
                </a:cubicBezTo>
                <a:cubicBezTo>
                  <a:pt x="5171449" y="4576929"/>
                  <a:pt x="5244704" y="4511544"/>
                  <a:pt x="5252552" y="4495852"/>
                </a:cubicBezTo>
                <a:cubicBezTo>
                  <a:pt x="5257785" y="4485390"/>
                  <a:pt x="5247320" y="4459236"/>
                  <a:pt x="5252552" y="4456621"/>
                </a:cubicBezTo>
                <a:cubicBezTo>
                  <a:pt x="5257785" y="4459236"/>
                  <a:pt x="5257785" y="4454006"/>
                  <a:pt x="5260401" y="4451390"/>
                </a:cubicBezTo>
                <a:cubicBezTo>
                  <a:pt x="5273482" y="4451390"/>
                  <a:pt x="5281331" y="4443544"/>
                  <a:pt x="5278714" y="4430467"/>
                </a:cubicBezTo>
                <a:cubicBezTo>
                  <a:pt x="5289179" y="4425236"/>
                  <a:pt x="5278714" y="4422621"/>
                  <a:pt x="5278714" y="4430467"/>
                </a:cubicBezTo>
                <a:cubicBezTo>
                  <a:pt x="5270866" y="4433082"/>
                  <a:pt x="5263017" y="4440929"/>
                  <a:pt x="5260401" y="4451390"/>
                </a:cubicBezTo>
                <a:cubicBezTo>
                  <a:pt x="5252552" y="4448775"/>
                  <a:pt x="5252552" y="4451390"/>
                  <a:pt x="5252552" y="4456621"/>
                </a:cubicBezTo>
                <a:cubicBezTo>
                  <a:pt x="5181914" y="4501083"/>
                  <a:pt x="5116508" y="4516775"/>
                  <a:pt x="5043254" y="4550775"/>
                </a:cubicBezTo>
                <a:cubicBezTo>
                  <a:pt x="4988313" y="4576929"/>
                  <a:pt x="4951686" y="4608313"/>
                  <a:pt x="4909827" y="4624006"/>
                </a:cubicBezTo>
                <a:cubicBezTo>
                  <a:pt x="4888897" y="4634467"/>
                  <a:pt x="4708377" y="4697237"/>
                  <a:pt x="4760702" y="4665852"/>
                </a:cubicBezTo>
                <a:cubicBezTo>
                  <a:pt x="4805177" y="4637083"/>
                  <a:pt x="4954302" y="4603083"/>
                  <a:pt x="4867967" y="4610929"/>
                </a:cubicBezTo>
                <a:cubicBezTo>
                  <a:pt x="4789480" y="4618775"/>
                  <a:pt x="4839188" y="4605698"/>
                  <a:pt x="4862734" y="4590006"/>
                </a:cubicBezTo>
                <a:cubicBezTo>
                  <a:pt x="4935989" y="4545544"/>
                  <a:pt x="4867967" y="4576929"/>
                  <a:pt x="4849653" y="4563852"/>
                </a:cubicBezTo>
                <a:cubicBezTo>
                  <a:pt x="4852270" y="4566467"/>
                  <a:pt x="4878432" y="4545544"/>
                  <a:pt x="4875816" y="4542929"/>
                </a:cubicBezTo>
                <a:cubicBezTo>
                  <a:pt x="4854886" y="4527236"/>
                  <a:pt x="4742388" y="4600467"/>
                  <a:pt x="4729307" y="4584775"/>
                </a:cubicBezTo>
                <a:cubicBezTo>
                  <a:pt x="4734539" y="4590006"/>
                  <a:pt x="4844421" y="4511544"/>
                  <a:pt x="4841805" y="4529852"/>
                </a:cubicBezTo>
                <a:cubicBezTo>
                  <a:pt x="4844421" y="4522006"/>
                  <a:pt x="4818259" y="4514159"/>
                  <a:pt x="4807794" y="4524621"/>
                </a:cubicBezTo>
                <a:cubicBezTo>
                  <a:pt x="4823491" y="4508929"/>
                  <a:pt x="4917675" y="4474929"/>
                  <a:pt x="4862734" y="4482775"/>
                </a:cubicBezTo>
                <a:cubicBezTo>
                  <a:pt x="4805177" y="4493236"/>
                  <a:pt x="4703145" y="4540313"/>
                  <a:pt x="4653436" y="4542929"/>
                </a:cubicBezTo>
                <a:cubicBezTo>
                  <a:pt x="4506928" y="4558621"/>
                  <a:pt x="4394430" y="4587390"/>
                  <a:pt x="4250537" y="4605698"/>
                </a:cubicBezTo>
                <a:cubicBezTo>
                  <a:pt x="4009844" y="4634467"/>
                  <a:pt x="3748222" y="4702467"/>
                  <a:pt x="3510145" y="4739083"/>
                </a:cubicBezTo>
                <a:cubicBezTo>
                  <a:pt x="3415961" y="4754775"/>
                  <a:pt x="3334858" y="4778314"/>
                  <a:pt x="3256371" y="4794006"/>
                </a:cubicBezTo>
                <a:cubicBezTo>
                  <a:pt x="3468285" y="4723390"/>
                  <a:pt x="3714211" y="4686775"/>
                  <a:pt x="3947055" y="4637083"/>
                </a:cubicBezTo>
                <a:cubicBezTo>
                  <a:pt x="3994147" y="4637083"/>
                  <a:pt x="4033390" y="4629237"/>
                  <a:pt x="4070018" y="4618775"/>
                </a:cubicBezTo>
                <a:cubicBezTo>
                  <a:pt x="4182515" y="4613544"/>
                  <a:pt x="4268851" y="4579544"/>
                  <a:pt x="4357803" y="4550775"/>
                </a:cubicBezTo>
                <a:cubicBezTo>
                  <a:pt x="4394430" y="4558621"/>
                  <a:pt x="4365651" y="4529852"/>
                  <a:pt x="4357803" y="4550775"/>
                </a:cubicBezTo>
                <a:cubicBezTo>
                  <a:pt x="4036007" y="4597852"/>
                  <a:pt x="3722059" y="4655390"/>
                  <a:pt x="3415961" y="4718160"/>
                </a:cubicBezTo>
                <a:cubicBezTo>
                  <a:pt x="3415961" y="4718160"/>
                  <a:pt x="3415961" y="4718160"/>
                  <a:pt x="3415961" y="4712929"/>
                </a:cubicBezTo>
                <a:cubicBezTo>
                  <a:pt x="3460437" y="4720775"/>
                  <a:pt x="3431658" y="4692006"/>
                  <a:pt x="3415961" y="4712929"/>
                </a:cubicBezTo>
                <a:cubicBezTo>
                  <a:pt x="3405496" y="4712929"/>
                  <a:pt x="3392415" y="4707698"/>
                  <a:pt x="3389799" y="4718160"/>
                </a:cubicBezTo>
                <a:cubicBezTo>
                  <a:pt x="3389799" y="4718160"/>
                  <a:pt x="3389799" y="4718160"/>
                  <a:pt x="3363636" y="4718160"/>
                </a:cubicBezTo>
                <a:cubicBezTo>
                  <a:pt x="3554621" y="4647544"/>
                  <a:pt x="3831941" y="4631852"/>
                  <a:pt x="4028158" y="4584775"/>
                </a:cubicBezTo>
                <a:cubicBezTo>
                  <a:pt x="4033390" y="4582160"/>
                  <a:pt x="4046472" y="4571698"/>
                  <a:pt x="4049088" y="4571698"/>
                </a:cubicBezTo>
                <a:cubicBezTo>
                  <a:pt x="4067401" y="4566467"/>
                  <a:pt x="4088331" y="4576929"/>
                  <a:pt x="4104029" y="4563852"/>
                </a:cubicBezTo>
                <a:cubicBezTo>
                  <a:pt x="4132807" y="4556006"/>
                  <a:pt x="4158969" y="4545544"/>
                  <a:pt x="4211294" y="4537698"/>
                </a:cubicBezTo>
                <a:cubicBezTo>
                  <a:pt x="4295013" y="4524621"/>
                  <a:pt x="4420592" y="4501083"/>
                  <a:pt x="4506928" y="4482775"/>
                </a:cubicBezTo>
                <a:cubicBezTo>
                  <a:pt x="4572333" y="4469698"/>
                  <a:pt x="4650820" y="4456621"/>
                  <a:pt x="4567101" y="4464467"/>
                </a:cubicBezTo>
                <a:cubicBezTo>
                  <a:pt x="4499079" y="4469698"/>
                  <a:pt x="4297629" y="4511544"/>
                  <a:pt x="4182515" y="4529852"/>
                </a:cubicBezTo>
                <a:cubicBezTo>
                  <a:pt x="3855487" y="4584775"/>
                  <a:pt x="3468285" y="4658006"/>
                  <a:pt x="3201430" y="4731237"/>
                </a:cubicBezTo>
                <a:cubicBezTo>
                  <a:pt x="3201430" y="4731237"/>
                  <a:pt x="3201430" y="4731237"/>
                  <a:pt x="3201430" y="4726006"/>
                </a:cubicBezTo>
                <a:cubicBezTo>
                  <a:pt x="3238058" y="4733852"/>
                  <a:pt x="3209279" y="4705083"/>
                  <a:pt x="3201430" y="4726006"/>
                </a:cubicBezTo>
                <a:cubicBezTo>
                  <a:pt x="3177884" y="4720775"/>
                  <a:pt x="3177884" y="4736467"/>
                  <a:pt x="3201430" y="4731237"/>
                </a:cubicBezTo>
                <a:cubicBezTo>
                  <a:pt x="3177884" y="4744314"/>
                  <a:pt x="3151722" y="4757391"/>
                  <a:pt x="3115095" y="4760006"/>
                </a:cubicBezTo>
                <a:cubicBezTo>
                  <a:pt x="3156954" y="4741698"/>
                  <a:pt x="3099398" y="4741698"/>
                  <a:pt x="3088933" y="4760006"/>
                </a:cubicBezTo>
                <a:cubicBezTo>
                  <a:pt x="3036608" y="4762621"/>
                  <a:pt x="3007830" y="4788775"/>
                  <a:pt x="2960737" y="4794006"/>
                </a:cubicBezTo>
                <a:cubicBezTo>
                  <a:pt x="3151722" y="4715544"/>
                  <a:pt x="3347939" y="4652775"/>
                  <a:pt x="3557237" y="4610929"/>
                </a:cubicBezTo>
                <a:cubicBezTo>
                  <a:pt x="3750838" y="4574313"/>
                  <a:pt x="3936590" y="4556006"/>
                  <a:pt x="4156353" y="4511544"/>
                </a:cubicBezTo>
                <a:cubicBezTo>
                  <a:pt x="4177283" y="4506313"/>
                  <a:pt x="4397046" y="4464467"/>
                  <a:pt x="4271467" y="4477544"/>
                </a:cubicBezTo>
                <a:cubicBezTo>
                  <a:pt x="3967985" y="4508929"/>
                  <a:pt x="3627875" y="4595236"/>
                  <a:pt x="3368869" y="4624006"/>
                </a:cubicBezTo>
                <a:cubicBezTo>
                  <a:pt x="3355788" y="4626621"/>
                  <a:pt x="3193582" y="4676313"/>
                  <a:pt x="3243290" y="4637083"/>
                </a:cubicBezTo>
                <a:cubicBezTo>
                  <a:pt x="3277301" y="4608313"/>
                  <a:pt x="3371485" y="4603083"/>
                  <a:pt x="3444739" y="4584775"/>
                </a:cubicBezTo>
                <a:cubicBezTo>
                  <a:pt x="3612178" y="4542929"/>
                  <a:pt x="3816244" y="4503698"/>
                  <a:pt x="3981066" y="4477544"/>
                </a:cubicBezTo>
                <a:cubicBezTo>
                  <a:pt x="4111877" y="4454006"/>
                  <a:pt x="4224375" y="4451390"/>
                  <a:pt x="4323792" y="4422621"/>
                </a:cubicBezTo>
                <a:cubicBezTo>
                  <a:pt x="4329024" y="4422621"/>
                  <a:pt x="4331640" y="4404313"/>
                  <a:pt x="4344722" y="4404313"/>
                </a:cubicBezTo>
                <a:cubicBezTo>
                  <a:pt x="4415360" y="4391236"/>
                  <a:pt x="4512160" y="4378159"/>
                  <a:pt x="4572333" y="4362467"/>
                </a:cubicBezTo>
                <a:cubicBezTo>
                  <a:pt x="4601112" y="4354621"/>
                  <a:pt x="4640355" y="4352005"/>
                  <a:pt x="4653436" y="4328467"/>
                </a:cubicBezTo>
                <a:cubicBezTo>
                  <a:pt x="4682215" y="4336313"/>
                  <a:pt x="4656053" y="4310159"/>
                  <a:pt x="4653436" y="4328467"/>
                </a:cubicBezTo>
                <a:cubicBezTo>
                  <a:pt x="4499079" y="4357236"/>
                  <a:pt x="4334257" y="4396467"/>
                  <a:pt x="4182515" y="4417390"/>
                </a:cubicBezTo>
                <a:cubicBezTo>
                  <a:pt x="3711595" y="4474929"/>
                  <a:pt x="3183117" y="4592621"/>
                  <a:pt x="2785450" y="4752160"/>
                </a:cubicBezTo>
                <a:cubicBezTo>
                  <a:pt x="2670336" y="4799237"/>
                  <a:pt x="2822078" y="4720775"/>
                  <a:pt x="2832542" y="4712929"/>
                </a:cubicBezTo>
                <a:cubicBezTo>
                  <a:pt x="2835159" y="4710314"/>
                  <a:pt x="2837775" y="4692006"/>
                  <a:pt x="2837775" y="4692006"/>
                </a:cubicBezTo>
                <a:cubicBezTo>
                  <a:pt x="2848240" y="4686775"/>
                  <a:pt x="2877018" y="4681544"/>
                  <a:pt x="2900565" y="4671083"/>
                </a:cubicBezTo>
                <a:cubicBezTo>
                  <a:pt x="2918878" y="4663237"/>
                  <a:pt x="2937191" y="4642313"/>
                  <a:pt x="2939808" y="4644929"/>
                </a:cubicBezTo>
                <a:cubicBezTo>
                  <a:pt x="2918878" y="4624006"/>
                  <a:pt x="2816845" y="4671083"/>
                  <a:pt x="2772369" y="4692006"/>
                </a:cubicBezTo>
                <a:cubicBezTo>
                  <a:pt x="2670336" y="4736467"/>
                  <a:pt x="2625860" y="4773083"/>
                  <a:pt x="2536909" y="4794006"/>
                </a:cubicBezTo>
                <a:cubicBezTo>
                  <a:pt x="2536909" y="4786160"/>
                  <a:pt x="2542141" y="4783544"/>
                  <a:pt x="2542141" y="4778314"/>
                </a:cubicBezTo>
                <a:cubicBezTo>
                  <a:pt x="2549990" y="4780929"/>
                  <a:pt x="2555223" y="4778314"/>
                  <a:pt x="2555223" y="4773083"/>
                </a:cubicBezTo>
                <a:cubicBezTo>
                  <a:pt x="2549990" y="4770467"/>
                  <a:pt x="2544757" y="4773083"/>
                  <a:pt x="2542141" y="4778314"/>
                </a:cubicBezTo>
                <a:cubicBezTo>
                  <a:pt x="2502898" y="4783544"/>
                  <a:pt x="2474120" y="4812314"/>
                  <a:pt x="2429643" y="4841083"/>
                </a:cubicBezTo>
                <a:cubicBezTo>
                  <a:pt x="2408714" y="4851544"/>
                  <a:pt x="2270054" y="4930006"/>
                  <a:pt x="2335459" y="4880314"/>
                </a:cubicBezTo>
                <a:cubicBezTo>
                  <a:pt x="2461038" y="4786160"/>
                  <a:pt x="2581385" y="4707698"/>
                  <a:pt x="2730510" y="4637083"/>
                </a:cubicBezTo>
                <a:cubicBezTo>
                  <a:pt x="2816845" y="4597852"/>
                  <a:pt x="2688650" y="4644929"/>
                  <a:pt x="2691266" y="4644929"/>
                </a:cubicBezTo>
                <a:cubicBezTo>
                  <a:pt x="2683417" y="4647544"/>
                  <a:pt x="2563071" y="4718160"/>
                  <a:pt x="2549990" y="4726006"/>
                </a:cubicBezTo>
                <a:cubicBezTo>
                  <a:pt x="2518595" y="4741698"/>
                  <a:pt x="2481968" y="4765237"/>
                  <a:pt x="2476736" y="4765237"/>
                </a:cubicBezTo>
                <a:cubicBezTo>
                  <a:pt x="2461038" y="4767852"/>
                  <a:pt x="2461038" y="4749544"/>
                  <a:pt x="2447957" y="4752160"/>
                </a:cubicBezTo>
                <a:cubicBezTo>
                  <a:pt x="2434876" y="4757391"/>
                  <a:pt x="2395633" y="4801852"/>
                  <a:pt x="2382551" y="4799237"/>
                </a:cubicBezTo>
                <a:cubicBezTo>
                  <a:pt x="2340692" y="4791391"/>
                  <a:pt x="2419179" y="4775698"/>
                  <a:pt x="2416562" y="4760006"/>
                </a:cubicBezTo>
                <a:cubicBezTo>
                  <a:pt x="2408714" y="4739083"/>
                  <a:pt x="2353773" y="4778314"/>
                  <a:pt x="2335459" y="4794006"/>
                </a:cubicBezTo>
                <a:cubicBezTo>
                  <a:pt x="2309297" y="4809698"/>
                  <a:pt x="2212497" y="4872468"/>
                  <a:pt x="2280519" y="4820160"/>
                </a:cubicBezTo>
                <a:cubicBezTo>
                  <a:pt x="2317146" y="4791391"/>
                  <a:pt x="2343308" y="4775698"/>
                  <a:pt x="2369471" y="4746929"/>
                </a:cubicBezTo>
                <a:cubicBezTo>
                  <a:pt x="2238659" y="4833237"/>
                  <a:pt x="2113080" y="4919545"/>
                  <a:pt x="2018896" y="5021545"/>
                </a:cubicBezTo>
                <a:cubicBezTo>
                  <a:pt x="1982269" y="5063391"/>
                  <a:pt x="1940409" y="5123545"/>
                  <a:pt x="1932560" y="5120929"/>
                </a:cubicBezTo>
                <a:cubicBezTo>
                  <a:pt x="1909014" y="5120929"/>
                  <a:pt x="1977036" y="5050314"/>
                  <a:pt x="1979653" y="5047699"/>
                </a:cubicBezTo>
                <a:cubicBezTo>
                  <a:pt x="2039826" y="4979698"/>
                  <a:pt x="2047674" y="4958775"/>
                  <a:pt x="2105232" y="4906468"/>
                </a:cubicBezTo>
                <a:cubicBezTo>
                  <a:pt x="2118312" y="4896006"/>
                  <a:pt x="2217729" y="4807083"/>
                  <a:pt x="2152323" y="4854160"/>
                </a:cubicBezTo>
                <a:cubicBezTo>
                  <a:pt x="2047674" y="4924775"/>
                  <a:pt x="2000582" y="5029391"/>
                  <a:pt x="1903782" y="5102622"/>
                </a:cubicBezTo>
                <a:cubicBezTo>
                  <a:pt x="1922096" y="5086929"/>
                  <a:pt x="1966571" y="4995391"/>
                  <a:pt x="1937793" y="5013699"/>
                </a:cubicBezTo>
                <a:cubicBezTo>
                  <a:pt x="1903782" y="5037237"/>
                  <a:pt x="1869771" y="5105237"/>
                  <a:pt x="1843609" y="5115699"/>
                </a:cubicBezTo>
                <a:cubicBezTo>
                  <a:pt x="1924712" y="4995391"/>
                  <a:pt x="2018896" y="4888160"/>
                  <a:pt x="2118312" y="4786160"/>
                </a:cubicBezTo>
                <a:cubicBezTo>
                  <a:pt x="2126161" y="4786160"/>
                  <a:pt x="2126161" y="4783544"/>
                  <a:pt x="2126161" y="4778314"/>
                </a:cubicBezTo>
                <a:cubicBezTo>
                  <a:pt x="2131394" y="4780929"/>
                  <a:pt x="2131394" y="4775698"/>
                  <a:pt x="2134010" y="4773083"/>
                </a:cubicBezTo>
                <a:cubicBezTo>
                  <a:pt x="2139242" y="4773083"/>
                  <a:pt x="2139242" y="4770467"/>
                  <a:pt x="2139242" y="4765237"/>
                </a:cubicBezTo>
                <a:cubicBezTo>
                  <a:pt x="2168021" y="4773083"/>
                  <a:pt x="2141859" y="4746929"/>
                  <a:pt x="2139242" y="4765237"/>
                </a:cubicBezTo>
                <a:cubicBezTo>
                  <a:pt x="2134010" y="4765237"/>
                  <a:pt x="2134010" y="4767852"/>
                  <a:pt x="2134010" y="4773083"/>
                </a:cubicBezTo>
                <a:cubicBezTo>
                  <a:pt x="2126161" y="4770467"/>
                  <a:pt x="2126161" y="4775698"/>
                  <a:pt x="2126161" y="4778314"/>
                </a:cubicBezTo>
                <a:cubicBezTo>
                  <a:pt x="2120929" y="4778314"/>
                  <a:pt x="2120929" y="4780929"/>
                  <a:pt x="2118312" y="4786160"/>
                </a:cubicBezTo>
                <a:cubicBezTo>
                  <a:pt x="2081686" y="4809698"/>
                  <a:pt x="2026745" y="4851544"/>
                  <a:pt x="1992734" y="4888160"/>
                </a:cubicBezTo>
                <a:cubicBezTo>
                  <a:pt x="1935177" y="4945698"/>
                  <a:pt x="1885468" y="5032006"/>
                  <a:pt x="1830528" y="5094776"/>
                </a:cubicBezTo>
                <a:cubicBezTo>
                  <a:pt x="1791284" y="5139237"/>
                  <a:pt x="1846225" y="5029391"/>
                  <a:pt x="1851457" y="5034622"/>
                </a:cubicBezTo>
                <a:cubicBezTo>
                  <a:pt x="1838376" y="5024160"/>
                  <a:pt x="1775587" y="5128776"/>
                  <a:pt x="1770354" y="5136622"/>
                </a:cubicBezTo>
                <a:cubicBezTo>
                  <a:pt x="1775587" y="5126160"/>
                  <a:pt x="1746808" y="5170622"/>
                  <a:pt x="1744192" y="5168006"/>
                </a:cubicBezTo>
                <a:cubicBezTo>
                  <a:pt x="1718030" y="5168006"/>
                  <a:pt x="1838376" y="5032006"/>
                  <a:pt x="1791284" y="5060775"/>
                </a:cubicBezTo>
                <a:cubicBezTo>
                  <a:pt x="1791284" y="5060775"/>
                  <a:pt x="1788668" y="5042468"/>
                  <a:pt x="1791284" y="5042468"/>
                </a:cubicBezTo>
                <a:cubicBezTo>
                  <a:pt x="1765122" y="5047699"/>
                  <a:pt x="1725879" y="5128776"/>
                  <a:pt x="1702333" y="5162776"/>
                </a:cubicBezTo>
                <a:cubicBezTo>
                  <a:pt x="1673554" y="5209853"/>
                  <a:pt x="1650008" y="5264776"/>
                  <a:pt x="1629078" y="5296160"/>
                </a:cubicBezTo>
                <a:cubicBezTo>
                  <a:pt x="1621229" y="5306622"/>
                  <a:pt x="1595067" y="5340622"/>
                  <a:pt x="1587218" y="5343237"/>
                </a:cubicBezTo>
                <a:cubicBezTo>
                  <a:pt x="1579370" y="5351084"/>
                  <a:pt x="1563672" y="5340622"/>
                  <a:pt x="1561056" y="5343237"/>
                </a:cubicBezTo>
                <a:cubicBezTo>
                  <a:pt x="1550591" y="5356314"/>
                  <a:pt x="1540126" y="5395545"/>
                  <a:pt x="1527045" y="5424314"/>
                </a:cubicBezTo>
                <a:cubicBezTo>
                  <a:pt x="1511348" y="5463545"/>
                  <a:pt x="1493034" y="5494930"/>
                  <a:pt x="1479953" y="5526315"/>
                </a:cubicBezTo>
                <a:cubicBezTo>
                  <a:pt x="1477337" y="5536776"/>
                  <a:pt x="1469488" y="5544622"/>
                  <a:pt x="1466872" y="5552468"/>
                </a:cubicBezTo>
                <a:cubicBezTo>
                  <a:pt x="1432861" y="5664930"/>
                  <a:pt x="1448559" y="5798315"/>
                  <a:pt x="1427629" y="5908161"/>
                </a:cubicBezTo>
                <a:cubicBezTo>
                  <a:pt x="1422396" y="5931700"/>
                  <a:pt x="1380537" y="6091238"/>
                  <a:pt x="1380537" y="6088623"/>
                </a:cubicBezTo>
                <a:cubicBezTo>
                  <a:pt x="1375304" y="6091238"/>
                  <a:pt x="1338677" y="6083392"/>
                  <a:pt x="1333445" y="6075546"/>
                </a:cubicBezTo>
                <a:cubicBezTo>
                  <a:pt x="1320363" y="6059854"/>
                  <a:pt x="1330828" y="6031084"/>
                  <a:pt x="1325596" y="6015392"/>
                </a:cubicBezTo>
                <a:cubicBezTo>
                  <a:pt x="1320363" y="5999700"/>
                  <a:pt x="1288969" y="5986623"/>
                  <a:pt x="1286352" y="5968315"/>
                </a:cubicBezTo>
                <a:cubicBezTo>
                  <a:pt x="1265423" y="5832315"/>
                  <a:pt x="1278504" y="5991854"/>
                  <a:pt x="1273271" y="6023238"/>
                </a:cubicBezTo>
                <a:cubicBezTo>
                  <a:pt x="1265423" y="6070315"/>
                  <a:pt x="1215714" y="5963084"/>
                  <a:pt x="1226179" y="5963084"/>
                </a:cubicBezTo>
                <a:cubicBezTo>
                  <a:pt x="1213098" y="5963084"/>
                  <a:pt x="1220947" y="5984007"/>
                  <a:pt x="1218330" y="6002315"/>
                </a:cubicBezTo>
                <a:cubicBezTo>
                  <a:pt x="1210482" y="6086007"/>
                  <a:pt x="1197401" y="6002315"/>
                  <a:pt x="1184320" y="5942161"/>
                </a:cubicBezTo>
                <a:cubicBezTo>
                  <a:pt x="1171238" y="5868930"/>
                  <a:pt x="1160774" y="5756469"/>
                  <a:pt x="1166006" y="5685853"/>
                </a:cubicBezTo>
                <a:cubicBezTo>
                  <a:pt x="1163390" y="5693699"/>
                  <a:pt x="1184320" y="5570776"/>
                  <a:pt x="1179087" y="5565545"/>
                </a:cubicBezTo>
                <a:cubicBezTo>
                  <a:pt x="1160774" y="5547238"/>
                  <a:pt x="1168622" y="5594315"/>
                  <a:pt x="1166006" y="5612622"/>
                </a:cubicBezTo>
                <a:cubicBezTo>
                  <a:pt x="1163390" y="5617853"/>
                  <a:pt x="1142460" y="5680622"/>
                  <a:pt x="1145076" y="5680622"/>
                </a:cubicBezTo>
                <a:cubicBezTo>
                  <a:pt x="1139844" y="5680622"/>
                  <a:pt x="1139844" y="5633545"/>
                  <a:pt x="1142460" y="5625699"/>
                </a:cubicBezTo>
                <a:cubicBezTo>
                  <a:pt x="1142460" y="5636161"/>
                  <a:pt x="1145076" y="5644007"/>
                  <a:pt x="1145076" y="5651853"/>
                </a:cubicBezTo>
                <a:cubicBezTo>
                  <a:pt x="1145076" y="5625699"/>
                  <a:pt x="1142460" y="5620468"/>
                  <a:pt x="1142460" y="5625699"/>
                </a:cubicBezTo>
                <a:cubicBezTo>
                  <a:pt x="1139844" y="5602161"/>
                  <a:pt x="1134611" y="5568161"/>
                  <a:pt x="1137227" y="5513238"/>
                </a:cubicBezTo>
                <a:cubicBezTo>
                  <a:pt x="1139844" y="5479238"/>
                  <a:pt x="1152925" y="5411237"/>
                  <a:pt x="1147692" y="5390314"/>
                </a:cubicBezTo>
                <a:cubicBezTo>
                  <a:pt x="1147692" y="5403391"/>
                  <a:pt x="1129379" y="5421699"/>
                  <a:pt x="1131995" y="5411237"/>
                </a:cubicBezTo>
                <a:cubicBezTo>
                  <a:pt x="1129379" y="5426930"/>
                  <a:pt x="1145076" y="5489699"/>
                  <a:pt x="1124146" y="5505391"/>
                </a:cubicBezTo>
                <a:cubicBezTo>
                  <a:pt x="1126763" y="5502776"/>
                  <a:pt x="1116298" y="5442622"/>
                  <a:pt x="1118914" y="5437391"/>
                </a:cubicBezTo>
                <a:cubicBezTo>
                  <a:pt x="1118914" y="5411237"/>
                  <a:pt x="1139844" y="5366776"/>
                  <a:pt x="1145076" y="5343237"/>
                </a:cubicBezTo>
                <a:cubicBezTo>
                  <a:pt x="1150309" y="5311853"/>
                  <a:pt x="1147692" y="5280468"/>
                  <a:pt x="1150309" y="5249083"/>
                </a:cubicBezTo>
                <a:cubicBezTo>
                  <a:pt x="1166006" y="5160160"/>
                  <a:pt x="1194785" y="5068622"/>
                  <a:pt x="1218330" y="4982314"/>
                </a:cubicBezTo>
                <a:cubicBezTo>
                  <a:pt x="1283736" y="4744314"/>
                  <a:pt x="1372688" y="4561236"/>
                  <a:pt x="1493034" y="4375544"/>
                </a:cubicBezTo>
                <a:cubicBezTo>
                  <a:pt x="1503499" y="4362467"/>
                  <a:pt x="1568905" y="4284005"/>
                  <a:pt x="1574137" y="4270928"/>
                </a:cubicBezTo>
                <a:cubicBezTo>
                  <a:pt x="1571521" y="4270928"/>
                  <a:pt x="1553208" y="4247390"/>
                  <a:pt x="1555824" y="4247390"/>
                </a:cubicBezTo>
                <a:cubicBezTo>
                  <a:pt x="1469488" y="4213390"/>
                  <a:pt x="1312515" y="4252621"/>
                  <a:pt x="1192168" y="4255236"/>
                </a:cubicBezTo>
                <a:cubicBezTo>
                  <a:pt x="1027346" y="4257851"/>
                  <a:pt x="828513" y="4255236"/>
                  <a:pt x="721247" y="4255236"/>
                </a:cubicBezTo>
                <a:cubicBezTo>
                  <a:pt x="708166" y="4255236"/>
                  <a:pt x="702934" y="4250005"/>
                  <a:pt x="695085" y="4247390"/>
                </a:cubicBezTo>
                <a:cubicBezTo>
                  <a:pt x="645377" y="4242159"/>
                  <a:pt x="676772" y="4260467"/>
                  <a:pt x="687237" y="4263082"/>
                </a:cubicBezTo>
                <a:cubicBezTo>
                  <a:pt x="721247" y="4268313"/>
                  <a:pt x="739561" y="4263082"/>
                  <a:pt x="760491" y="4263082"/>
                </a:cubicBezTo>
                <a:cubicBezTo>
                  <a:pt x="760491" y="4263082"/>
                  <a:pt x="760491" y="4263082"/>
                  <a:pt x="763107" y="4263082"/>
                </a:cubicBezTo>
                <a:cubicBezTo>
                  <a:pt x="763107" y="4263082"/>
                  <a:pt x="770956" y="4263082"/>
                  <a:pt x="773572" y="4263082"/>
                </a:cubicBezTo>
                <a:cubicBezTo>
                  <a:pt x="773572" y="4263082"/>
                  <a:pt x="773572" y="4263082"/>
                  <a:pt x="802350" y="4263082"/>
                </a:cubicBezTo>
                <a:cubicBezTo>
                  <a:pt x="888686" y="4263082"/>
                  <a:pt x="789269" y="4268313"/>
                  <a:pt x="768339" y="4268313"/>
                </a:cubicBezTo>
                <a:cubicBezTo>
                  <a:pt x="736945" y="4268313"/>
                  <a:pt x="637528" y="4257851"/>
                  <a:pt x="634912" y="4263082"/>
                </a:cubicBezTo>
                <a:cubicBezTo>
                  <a:pt x="632296" y="4263082"/>
                  <a:pt x="663690" y="4291851"/>
                  <a:pt x="674155" y="4281390"/>
                </a:cubicBezTo>
                <a:cubicBezTo>
                  <a:pt x="634912" y="4320621"/>
                  <a:pt x="530263" y="4284005"/>
                  <a:pt x="498868" y="4281390"/>
                </a:cubicBezTo>
                <a:cubicBezTo>
                  <a:pt x="475322" y="4278775"/>
                  <a:pt x="449160" y="4284005"/>
                  <a:pt x="438695" y="4281390"/>
                </a:cubicBezTo>
                <a:cubicBezTo>
                  <a:pt x="383754" y="4276159"/>
                  <a:pt x="190153" y="4252621"/>
                  <a:pt x="177072" y="4216005"/>
                </a:cubicBezTo>
                <a:cubicBezTo>
                  <a:pt x="174456" y="4205544"/>
                  <a:pt x="198002" y="4174159"/>
                  <a:pt x="198002" y="4174159"/>
                </a:cubicBezTo>
                <a:cubicBezTo>
                  <a:pt x="247710" y="4161082"/>
                  <a:pt x="174456" y="4166313"/>
                  <a:pt x="169224" y="4140159"/>
                </a:cubicBezTo>
                <a:cubicBezTo>
                  <a:pt x="166607" y="4116620"/>
                  <a:pt x="216316" y="4100928"/>
                  <a:pt x="216316" y="4100928"/>
                </a:cubicBezTo>
                <a:cubicBezTo>
                  <a:pt x="211083" y="4085236"/>
                  <a:pt x="163991" y="4095697"/>
                  <a:pt x="135213" y="4074774"/>
                </a:cubicBezTo>
                <a:cubicBezTo>
                  <a:pt x="132596" y="4069543"/>
                  <a:pt x="143061" y="4059082"/>
                  <a:pt x="143061" y="4059082"/>
                </a:cubicBezTo>
                <a:cubicBezTo>
                  <a:pt x="143061" y="4043390"/>
                  <a:pt x="116899" y="4053851"/>
                  <a:pt x="116899" y="4046005"/>
                </a:cubicBezTo>
                <a:cubicBezTo>
                  <a:pt x="116899" y="4046005"/>
                  <a:pt x="122132" y="4004159"/>
                  <a:pt x="122132" y="4006774"/>
                </a:cubicBezTo>
                <a:cubicBezTo>
                  <a:pt x="122132" y="4004159"/>
                  <a:pt x="135213" y="4001543"/>
                  <a:pt x="135213" y="3993697"/>
                </a:cubicBezTo>
                <a:cubicBezTo>
                  <a:pt x="137829" y="3980620"/>
                  <a:pt x="127364" y="3978005"/>
                  <a:pt x="129980" y="3964928"/>
                </a:cubicBezTo>
                <a:cubicBezTo>
                  <a:pt x="82888" y="4213390"/>
                  <a:pt x="119515" y="3925697"/>
                  <a:pt x="145678" y="3941389"/>
                </a:cubicBezTo>
                <a:cubicBezTo>
                  <a:pt x="132596" y="3928312"/>
                  <a:pt x="95969" y="3936159"/>
                  <a:pt x="95969" y="3925697"/>
                </a:cubicBezTo>
                <a:cubicBezTo>
                  <a:pt x="93353" y="3896928"/>
                  <a:pt x="137829" y="3910005"/>
                  <a:pt x="143061" y="3899543"/>
                </a:cubicBezTo>
                <a:cubicBezTo>
                  <a:pt x="156142" y="3865543"/>
                  <a:pt x="51493" y="3847235"/>
                  <a:pt x="48877" y="3839389"/>
                </a:cubicBezTo>
                <a:cubicBezTo>
                  <a:pt x="35796" y="3800158"/>
                  <a:pt x="88121" y="3800158"/>
                  <a:pt x="95969" y="3792312"/>
                </a:cubicBezTo>
                <a:cubicBezTo>
                  <a:pt x="98585" y="3789697"/>
                  <a:pt x="80272" y="3768774"/>
                  <a:pt x="88121" y="3763543"/>
                </a:cubicBezTo>
                <a:cubicBezTo>
                  <a:pt x="85504" y="3766158"/>
                  <a:pt x="161375" y="3760928"/>
                  <a:pt x="163991" y="3758312"/>
                </a:cubicBezTo>
                <a:cubicBezTo>
                  <a:pt x="171840" y="3732158"/>
                  <a:pt x="137829" y="3745235"/>
                  <a:pt x="122132" y="3737389"/>
                </a:cubicBezTo>
                <a:cubicBezTo>
                  <a:pt x="114283" y="3732158"/>
                  <a:pt x="109050" y="3713851"/>
                  <a:pt x="95969" y="3711235"/>
                </a:cubicBezTo>
                <a:cubicBezTo>
                  <a:pt x="33180" y="3698158"/>
                  <a:pt x="237246" y="3713851"/>
                  <a:pt x="143061" y="3651081"/>
                </a:cubicBezTo>
                <a:cubicBezTo>
                  <a:pt x="132596" y="3643235"/>
                  <a:pt x="103818" y="3630158"/>
                  <a:pt x="101202" y="3624928"/>
                </a:cubicBezTo>
                <a:cubicBezTo>
                  <a:pt x="103818" y="3624928"/>
                  <a:pt x="103818" y="3622312"/>
                  <a:pt x="103818" y="3622312"/>
                </a:cubicBezTo>
                <a:cubicBezTo>
                  <a:pt x="98585" y="3622312"/>
                  <a:pt x="98585" y="3624928"/>
                  <a:pt x="101202" y="3624928"/>
                </a:cubicBezTo>
                <a:cubicBezTo>
                  <a:pt x="93353" y="3627543"/>
                  <a:pt x="75039" y="3632774"/>
                  <a:pt x="75039" y="3638004"/>
                </a:cubicBezTo>
                <a:cubicBezTo>
                  <a:pt x="64574" y="3604004"/>
                  <a:pt x="101202" y="3585697"/>
                  <a:pt x="116899" y="3575235"/>
                </a:cubicBezTo>
                <a:cubicBezTo>
                  <a:pt x="129980" y="3567389"/>
                  <a:pt x="163991" y="3570004"/>
                  <a:pt x="163991" y="3570004"/>
                </a:cubicBezTo>
                <a:cubicBezTo>
                  <a:pt x="174456" y="3543850"/>
                  <a:pt x="109050" y="3562158"/>
                  <a:pt x="109050" y="3562158"/>
                </a:cubicBezTo>
                <a:cubicBezTo>
                  <a:pt x="93353" y="3549081"/>
                  <a:pt x="129980" y="3538620"/>
                  <a:pt x="129980" y="3536004"/>
                </a:cubicBezTo>
                <a:cubicBezTo>
                  <a:pt x="127364" y="3528158"/>
                  <a:pt x="27947" y="3504620"/>
                  <a:pt x="88121" y="3496774"/>
                </a:cubicBezTo>
                <a:cubicBezTo>
                  <a:pt x="137829" y="3491543"/>
                  <a:pt x="98585" y="3473235"/>
                  <a:pt x="109050" y="3454927"/>
                </a:cubicBezTo>
                <a:cubicBezTo>
                  <a:pt x="109050" y="3457543"/>
                  <a:pt x="156142" y="3434004"/>
                  <a:pt x="143061" y="3441850"/>
                </a:cubicBezTo>
                <a:cubicBezTo>
                  <a:pt x="153526" y="3436620"/>
                  <a:pt x="166607" y="3428773"/>
                  <a:pt x="169224" y="3420927"/>
                </a:cubicBezTo>
                <a:cubicBezTo>
                  <a:pt x="179689" y="3386927"/>
                  <a:pt x="127364" y="3400004"/>
                  <a:pt x="116899" y="3386927"/>
                </a:cubicBezTo>
                <a:cubicBezTo>
                  <a:pt x="111667" y="3384312"/>
                  <a:pt x="119515" y="3363389"/>
                  <a:pt x="116899" y="3360773"/>
                </a:cubicBezTo>
                <a:cubicBezTo>
                  <a:pt x="98585" y="3352927"/>
                  <a:pt x="54110" y="3371235"/>
                  <a:pt x="56726" y="3347696"/>
                </a:cubicBezTo>
                <a:cubicBezTo>
                  <a:pt x="59342" y="3318927"/>
                  <a:pt x="98585" y="3324158"/>
                  <a:pt x="116899" y="3321543"/>
                </a:cubicBezTo>
                <a:cubicBezTo>
                  <a:pt x="116899" y="3339850"/>
                  <a:pt x="143061" y="3313696"/>
                  <a:pt x="116899" y="3321543"/>
                </a:cubicBezTo>
                <a:cubicBezTo>
                  <a:pt x="85504" y="3305850"/>
                  <a:pt x="69807" y="3284927"/>
                  <a:pt x="75039" y="3266619"/>
                </a:cubicBezTo>
                <a:cubicBezTo>
                  <a:pt x="80272" y="3250927"/>
                  <a:pt x="122132" y="3248312"/>
                  <a:pt x="122132" y="3248312"/>
                </a:cubicBezTo>
                <a:cubicBezTo>
                  <a:pt x="129980" y="3227389"/>
                  <a:pt x="85504" y="3248312"/>
                  <a:pt x="82888" y="3240466"/>
                </a:cubicBezTo>
                <a:cubicBezTo>
                  <a:pt x="72423" y="3214312"/>
                  <a:pt x="143061" y="3232619"/>
                  <a:pt x="88121" y="3219542"/>
                </a:cubicBezTo>
                <a:cubicBezTo>
                  <a:pt x="41029" y="3209081"/>
                  <a:pt x="82888" y="3198619"/>
                  <a:pt x="103818" y="3193389"/>
                </a:cubicBezTo>
                <a:cubicBezTo>
                  <a:pt x="148294" y="3180312"/>
                  <a:pt x="56726" y="3162004"/>
                  <a:pt x="56726" y="3159388"/>
                </a:cubicBezTo>
                <a:cubicBezTo>
                  <a:pt x="43645" y="3125388"/>
                  <a:pt x="82888" y="3148927"/>
                  <a:pt x="88121" y="3138465"/>
                </a:cubicBezTo>
                <a:cubicBezTo>
                  <a:pt x="90737" y="3135850"/>
                  <a:pt x="85504" y="3091388"/>
                  <a:pt x="93353" y="3091388"/>
                </a:cubicBezTo>
                <a:cubicBezTo>
                  <a:pt x="85504" y="3086158"/>
                  <a:pt x="75039" y="3088773"/>
                  <a:pt x="61958" y="3086158"/>
                </a:cubicBezTo>
                <a:cubicBezTo>
                  <a:pt x="-11296" y="3070465"/>
                  <a:pt x="72423" y="3060004"/>
                  <a:pt x="95969" y="3052158"/>
                </a:cubicBezTo>
                <a:cubicBezTo>
                  <a:pt x="169224" y="3028619"/>
                  <a:pt x="35796" y="3031234"/>
                  <a:pt x="35796" y="3031234"/>
                </a:cubicBezTo>
                <a:cubicBezTo>
                  <a:pt x="33180" y="3018158"/>
                  <a:pt x="135213" y="2999850"/>
                  <a:pt x="135213" y="2992004"/>
                </a:cubicBezTo>
                <a:cubicBezTo>
                  <a:pt x="140445" y="2976312"/>
                  <a:pt x="85504" y="2981542"/>
                  <a:pt x="82888" y="2978927"/>
                </a:cubicBezTo>
                <a:cubicBezTo>
                  <a:pt x="80272" y="2976312"/>
                  <a:pt x="85504" y="2926619"/>
                  <a:pt x="98585" y="2929234"/>
                </a:cubicBezTo>
                <a:cubicBezTo>
                  <a:pt x="80272" y="2918773"/>
                  <a:pt x="33180" y="2937081"/>
                  <a:pt x="22715" y="2924004"/>
                </a:cubicBezTo>
                <a:cubicBezTo>
                  <a:pt x="17482" y="2918773"/>
                  <a:pt x="20099" y="2887388"/>
                  <a:pt x="27947" y="2871696"/>
                </a:cubicBezTo>
                <a:cubicBezTo>
                  <a:pt x="48877" y="2835081"/>
                  <a:pt x="80272" y="2858619"/>
                  <a:pt x="82888" y="2837696"/>
                </a:cubicBezTo>
                <a:cubicBezTo>
                  <a:pt x="82888" y="2816773"/>
                  <a:pt x="35796" y="2832465"/>
                  <a:pt x="56726" y="2808927"/>
                </a:cubicBezTo>
                <a:cubicBezTo>
                  <a:pt x="51493" y="2814157"/>
                  <a:pt x="122132" y="2795850"/>
                  <a:pt x="122132" y="2790619"/>
                </a:cubicBezTo>
                <a:cubicBezTo>
                  <a:pt x="122132" y="2772311"/>
                  <a:pt x="25331" y="2790619"/>
                  <a:pt x="27947" y="2756619"/>
                </a:cubicBezTo>
                <a:cubicBezTo>
                  <a:pt x="30564" y="2746157"/>
                  <a:pt x="59342" y="2751388"/>
                  <a:pt x="56726" y="2735696"/>
                </a:cubicBezTo>
                <a:cubicBezTo>
                  <a:pt x="48877" y="2714773"/>
                  <a:pt x="27947" y="2746157"/>
                  <a:pt x="22715" y="2735696"/>
                </a:cubicBezTo>
                <a:cubicBezTo>
                  <a:pt x="14866" y="2725234"/>
                  <a:pt x="25331" y="2706926"/>
                  <a:pt x="35796" y="2696465"/>
                </a:cubicBezTo>
                <a:cubicBezTo>
                  <a:pt x="46261" y="2683388"/>
                  <a:pt x="122132" y="2667696"/>
                  <a:pt x="122132" y="2662465"/>
                </a:cubicBezTo>
                <a:cubicBezTo>
                  <a:pt x="124748" y="2657234"/>
                  <a:pt x="93353" y="2633696"/>
                  <a:pt x="95969" y="2636311"/>
                </a:cubicBezTo>
                <a:cubicBezTo>
                  <a:pt x="93353" y="2633696"/>
                  <a:pt x="77656" y="2638926"/>
                  <a:pt x="75039" y="2636311"/>
                </a:cubicBezTo>
                <a:cubicBezTo>
                  <a:pt x="72423" y="2631080"/>
                  <a:pt x="80272" y="2604926"/>
                  <a:pt x="75039" y="2602311"/>
                </a:cubicBezTo>
                <a:cubicBezTo>
                  <a:pt x="75039" y="2602311"/>
                  <a:pt x="59342" y="2602311"/>
                  <a:pt x="48877" y="2604926"/>
                </a:cubicBezTo>
                <a:cubicBezTo>
                  <a:pt x="46261" y="2599696"/>
                  <a:pt x="38412" y="2589234"/>
                  <a:pt x="33180" y="2591849"/>
                </a:cubicBezTo>
                <a:cubicBezTo>
                  <a:pt x="46261" y="2584003"/>
                  <a:pt x="80272" y="2570926"/>
                  <a:pt x="82888" y="2560465"/>
                </a:cubicBezTo>
                <a:cubicBezTo>
                  <a:pt x="148294" y="2565695"/>
                  <a:pt x="116899" y="2531695"/>
                  <a:pt x="82888" y="2560465"/>
                </a:cubicBezTo>
                <a:cubicBezTo>
                  <a:pt x="54110" y="2576157"/>
                  <a:pt x="-26993" y="2565695"/>
                  <a:pt x="48877" y="2555234"/>
                </a:cubicBezTo>
                <a:cubicBezTo>
                  <a:pt x="88121" y="2550003"/>
                  <a:pt x="82888" y="2547388"/>
                  <a:pt x="61958" y="2534311"/>
                </a:cubicBezTo>
                <a:cubicBezTo>
                  <a:pt x="51493" y="2529080"/>
                  <a:pt x="7018" y="2547388"/>
                  <a:pt x="1785" y="2534311"/>
                </a:cubicBezTo>
                <a:cubicBezTo>
                  <a:pt x="-11296" y="2500311"/>
                  <a:pt x="51493" y="2495080"/>
                  <a:pt x="61958" y="2487234"/>
                </a:cubicBezTo>
                <a:cubicBezTo>
                  <a:pt x="82888" y="2474157"/>
                  <a:pt x="48877" y="2476773"/>
                  <a:pt x="82888" y="2466311"/>
                </a:cubicBezTo>
                <a:cubicBezTo>
                  <a:pt x="122132" y="2455849"/>
                  <a:pt x="75039" y="2424465"/>
                  <a:pt x="61958" y="2434926"/>
                </a:cubicBezTo>
                <a:cubicBezTo>
                  <a:pt x="38412" y="2450618"/>
                  <a:pt x="41029" y="2437541"/>
                  <a:pt x="22715" y="2427080"/>
                </a:cubicBezTo>
                <a:cubicBezTo>
                  <a:pt x="-32226" y="2398311"/>
                  <a:pt x="43645" y="2400926"/>
                  <a:pt x="75039" y="2387849"/>
                </a:cubicBezTo>
                <a:cubicBezTo>
                  <a:pt x="90737" y="2380003"/>
                  <a:pt x="93353" y="2366926"/>
                  <a:pt x="95969" y="2366926"/>
                </a:cubicBezTo>
                <a:cubicBezTo>
                  <a:pt x="127364" y="2361695"/>
                  <a:pt x="143061" y="2385234"/>
                  <a:pt x="150910" y="2372157"/>
                </a:cubicBezTo>
                <a:cubicBezTo>
                  <a:pt x="163991" y="2346003"/>
                  <a:pt x="90737" y="2359080"/>
                  <a:pt x="95969" y="2359080"/>
                </a:cubicBezTo>
                <a:cubicBezTo>
                  <a:pt x="56726" y="2348618"/>
                  <a:pt x="51493" y="2325080"/>
                  <a:pt x="56726" y="2306772"/>
                </a:cubicBezTo>
                <a:cubicBezTo>
                  <a:pt x="64574" y="2254465"/>
                  <a:pt x="158759" y="2270157"/>
                  <a:pt x="169224" y="2246618"/>
                </a:cubicBezTo>
                <a:cubicBezTo>
                  <a:pt x="184921" y="2210003"/>
                  <a:pt x="106434" y="2251849"/>
                  <a:pt x="109050" y="2251849"/>
                </a:cubicBezTo>
                <a:cubicBezTo>
                  <a:pt x="61958" y="2259695"/>
                  <a:pt x="101202" y="2228310"/>
                  <a:pt x="109050" y="2225695"/>
                </a:cubicBezTo>
                <a:cubicBezTo>
                  <a:pt x="156142" y="2215234"/>
                  <a:pt x="218932" y="2191695"/>
                  <a:pt x="245094" y="2178618"/>
                </a:cubicBezTo>
                <a:cubicBezTo>
                  <a:pt x="279105" y="2160310"/>
                  <a:pt x="347127" y="2162926"/>
                  <a:pt x="357592" y="2139387"/>
                </a:cubicBezTo>
                <a:cubicBezTo>
                  <a:pt x="428230" y="2142003"/>
                  <a:pt x="467473" y="2113234"/>
                  <a:pt x="532879" y="2110618"/>
                </a:cubicBezTo>
                <a:cubicBezTo>
                  <a:pt x="522414" y="2131541"/>
                  <a:pt x="477938" y="2118464"/>
                  <a:pt x="464857" y="2139387"/>
                </a:cubicBezTo>
                <a:cubicBezTo>
                  <a:pt x="415149" y="2128926"/>
                  <a:pt x="443927" y="2157695"/>
                  <a:pt x="464857" y="2139387"/>
                </a:cubicBezTo>
                <a:cubicBezTo>
                  <a:pt x="491020" y="2134157"/>
                  <a:pt x="595669" y="2115849"/>
                  <a:pt x="640144" y="2105387"/>
                </a:cubicBezTo>
                <a:cubicBezTo>
                  <a:pt x="684620" y="2092310"/>
                  <a:pt x="632296" y="2092310"/>
                  <a:pt x="600901" y="2097541"/>
                </a:cubicBezTo>
                <a:cubicBezTo>
                  <a:pt x="1354374" y="1961541"/>
                  <a:pt x="2136626" y="1851695"/>
                  <a:pt x="2892716" y="1715695"/>
                </a:cubicBezTo>
                <a:cubicBezTo>
                  <a:pt x="2890099" y="1731387"/>
                  <a:pt x="2863937" y="1720925"/>
                  <a:pt x="2858705" y="1734002"/>
                </a:cubicBezTo>
                <a:cubicBezTo>
                  <a:pt x="2827310" y="1744464"/>
                  <a:pt x="2798531" y="1726156"/>
                  <a:pt x="2785450" y="1741848"/>
                </a:cubicBezTo>
                <a:cubicBezTo>
                  <a:pt x="2785450" y="1739233"/>
                  <a:pt x="2837775" y="1757541"/>
                  <a:pt x="2858705" y="1734002"/>
                </a:cubicBezTo>
                <a:cubicBezTo>
                  <a:pt x="2887483" y="1734002"/>
                  <a:pt x="2913645" y="1731387"/>
                  <a:pt x="2931959" y="1720925"/>
                </a:cubicBezTo>
                <a:cubicBezTo>
                  <a:pt x="2984284" y="1728771"/>
                  <a:pt x="2955505" y="1700002"/>
                  <a:pt x="2931959" y="1720925"/>
                </a:cubicBezTo>
                <a:cubicBezTo>
                  <a:pt x="2913645" y="1726156"/>
                  <a:pt x="2908413" y="1715695"/>
                  <a:pt x="2892716" y="1715695"/>
                </a:cubicBezTo>
                <a:cubicBezTo>
                  <a:pt x="3026143" y="1684310"/>
                  <a:pt x="3164803" y="1660771"/>
                  <a:pt x="3308696" y="1639848"/>
                </a:cubicBezTo>
                <a:cubicBezTo>
                  <a:pt x="3222360" y="1681694"/>
                  <a:pt x="3418577" y="1637233"/>
                  <a:pt x="3308696" y="1639848"/>
                </a:cubicBezTo>
                <a:cubicBezTo>
                  <a:pt x="3337474" y="1624156"/>
                  <a:pt x="3384566" y="1632002"/>
                  <a:pt x="3423810" y="1613694"/>
                </a:cubicBezTo>
                <a:cubicBezTo>
                  <a:pt x="3431658" y="1611079"/>
                  <a:pt x="3444739" y="1590156"/>
                  <a:pt x="3457821" y="1579694"/>
                </a:cubicBezTo>
                <a:cubicBezTo>
                  <a:pt x="3457821" y="1579694"/>
                  <a:pt x="3483983" y="1571848"/>
                  <a:pt x="3483983" y="1574464"/>
                </a:cubicBezTo>
                <a:cubicBezTo>
                  <a:pt x="3494448" y="1540464"/>
                  <a:pt x="3460437" y="1558771"/>
                  <a:pt x="3457821" y="1514310"/>
                </a:cubicBezTo>
                <a:cubicBezTo>
                  <a:pt x="3455204" y="1496002"/>
                  <a:pt x="3470902" y="1477694"/>
                  <a:pt x="3470902" y="1485540"/>
                </a:cubicBezTo>
                <a:cubicBezTo>
                  <a:pt x="3468285" y="1464617"/>
                  <a:pt x="3457821" y="1490771"/>
                  <a:pt x="3449972" y="1467233"/>
                </a:cubicBezTo>
                <a:cubicBezTo>
                  <a:pt x="3447356" y="1454156"/>
                  <a:pt x="3476134" y="1417540"/>
                  <a:pt x="3478750" y="1425386"/>
                </a:cubicBezTo>
                <a:cubicBezTo>
                  <a:pt x="3470902" y="1396617"/>
                  <a:pt x="3439507" y="1422771"/>
                  <a:pt x="3449972" y="1399233"/>
                </a:cubicBezTo>
                <a:cubicBezTo>
                  <a:pt x="3455204" y="1388771"/>
                  <a:pt x="3455204" y="1380925"/>
                  <a:pt x="3463053" y="1378310"/>
                </a:cubicBezTo>
                <a:cubicBezTo>
                  <a:pt x="3483983" y="1370463"/>
                  <a:pt x="3494448" y="1370463"/>
                  <a:pt x="3497064" y="1370463"/>
                </a:cubicBezTo>
                <a:cubicBezTo>
                  <a:pt x="3494448" y="1370463"/>
                  <a:pt x="3486599" y="1365233"/>
                  <a:pt x="3478750" y="1352156"/>
                </a:cubicBezTo>
                <a:cubicBezTo>
                  <a:pt x="3470902" y="1341694"/>
                  <a:pt x="3429042" y="1250156"/>
                  <a:pt x="3436891" y="1244925"/>
                </a:cubicBezTo>
                <a:cubicBezTo>
                  <a:pt x="3442123" y="1239694"/>
                  <a:pt x="3463053" y="1244925"/>
                  <a:pt x="3470902" y="1244925"/>
                </a:cubicBezTo>
                <a:cubicBezTo>
                  <a:pt x="3515378" y="1244925"/>
                  <a:pt x="3499680" y="1237079"/>
                  <a:pt x="3478750" y="1231848"/>
                </a:cubicBezTo>
                <a:cubicBezTo>
                  <a:pt x="3452588" y="1224002"/>
                  <a:pt x="3447356" y="1224002"/>
                  <a:pt x="3447356" y="1226617"/>
                </a:cubicBezTo>
                <a:cubicBezTo>
                  <a:pt x="3447356" y="1226617"/>
                  <a:pt x="3444739" y="1226617"/>
                  <a:pt x="3444739" y="1224002"/>
                </a:cubicBezTo>
                <a:cubicBezTo>
                  <a:pt x="3413345" y="1197848"/>
                  <a:pt x="3439507" y="1132463"/>
                  <a:pt x="3415961" y="1122002"/>
                </a:cubicBezTo>
                <a:cubicBezTo>
                  <a:pt x="3384566" y="1108925"/>
                  <a:pt x="3439507" y="1090617"/>
                  <a:pt x="3436891" y="1069694"/>
                </a:cubicBezTo>
                <a:cubicBezTo>
                  <a:pt x="3436891" y="1040924"/>
                  <a:pt x="3389799" y="1040924"/>
                  <a:pt x="3436891" y="1022617"/>
                </a:cubicBezTo>
                <a:cubicBezTo>
                  <a:pt x="3510145" y="996463"/>
                  <a:pt x="3426426" y="1009540"/>
                  <a:pt x="3415961" y="996463"/>
                </a:cubicBezTo>
                <a:cubicBezTo>
                  <a:pt x="3426426" y="1006924"/>
                  <a:pt x="3429042" y="938924"/>
                  <a:pt x="3421193" y="944155"/>
                </a:cubicBezTo>
                <a:cubicBezTo>
                  <a:pt x="3431658" y="931078"/>
                  <a:pt x="3465669" y="928463"/>
                  <a:pt x="3449972" y="920617"/>
                </a:cubicBezTo>
                <a:cubicBezTo>
                  <a:pt x="3447356" y="920617"/>
                  <a:pt x="3442123" y="918001"/>
                  <a:pt x="3439507" y="918001"/>
                </a:cubicBezTo>
                <a:cubicBezTo>
                  <a:pt x="3442123" y="918001"/>
                  <a:pt x="3442123" y="915386"/>
                  <a:pt x="3444739" y="915386"/>
                </a:cubicBezTo>
                <a:cubicBezTo>
                  <a:pt x="3481367" y="878770"/>
                  <a:pt x="3392415" y="865693"/>
                  <a:pt x="3389799" y="855232"/>
                </a:cubicBezTo>
                <a:cubicBezTo>
                  <a:pt x="3384566" y="826463"/>
                  <a:pt x="3449972" y="842155"/>
                  <a:pt x="3410728" y="813386"/>
                </a:cubicBezTo>
                <a:cubicBezTo>
                  <a:pt x="3405496" y="810770"/>
                  <a:pt x="3329625" y="813386"/>
                  <a:pt x="3350555" y="787232"/>
                </a:cubicBezTo>
                <a:cubicBezTo>
                  <a:pt x="3363636" y="768924"/>
                  <a:pt x="3429042" y="792463"/>
                  <a:pt x="3431658" y="787232"/>
                </a:cubicBezTo>
                <a:cubicBezTo>
                  <a:pt x="3431658" y="787232"/>
                  <a:pt x="3384566" y="748001"/>
                  <a:pt x="3384566" y="748001"/>
                </a:cubicBezTo>
                <a:cubicBezTo>
                  <a:pt x="3387182" y="740155"/>
                  <a:pt x="3392415" y="740155"/>
                  <a:pt x="3402880" y="740155"/>
                </a:cubicBezTo>
                <a:cubicBezTo>
                  <a:pt x="3413018" y="739174"/>
                  <a:pt x="3420580" y="738520"/>
                  <a:pt x="3426032" y="738091"/>
                </a:cubicBezTo>
                <a:lnTo>
                  <a:pt x="3435782" y="737427"/>
                </a:lnTo>
                <a:lnTo>
                  <a:pt x="3437141" y="737396"/>
                </a:lnTo>
                <a:cubicBezTo>
                  <a:pt x="3438270" y="737335"/>
                  <a:pt x="3438219" y="737294"/>
                  <a:pt x="3436523" y="737376"/>
                </a:cubicBezTo>
                <a:lnTo>
                  <a:pt x="3435782" y="737427"/>
                </a:lnTo>
                <a:lnTo>
                  <a:pt x="3430677" y="737539"/>
                </a:lnTo>
                <a:cubicBezTo>
                  <a:pt x="3418577" y="737539"/>
                  <a:pt x="3395031" y="736232"/>
                  <a:pt x="3389799" y="727078"/>
                </a:cubicBezTo>
                <a:cubicBezTo>
                  <a:pt x="3384566" y="714001"/>
                  <a:pt x="3413345" y="703539"/>
                  <a:pt x="3423810" y="700924"/>
                </a:cubicBezTo>
                <a:cubicBezTo>
                  <a:pt x="3434275" y="698309"/>
                  <a:pt x="3483983" y="711386"/>
                  <a:pt x="3491832" y="700924"/>
                </a:cubicBezTo>
                <a:cubicBezTo>
                  <a:pt x="3502296" y="682616"/>
                  <a:pt x="3392415" y="680001"/>
                  <a:pt x="3389799" y="680001"/>
                </a:cubicBezTo>
                <a:cubicBezTo>
                  <a:pt x="3376718" y="674770"/>
                  <a:pt x="3381950" y="651232"/>
                  <a:pt x="3384566" y="653847"/>
                </a:cubicBezTo>
                <a:cubicBezTo>
                  <a:pt x="3381950" y="651232"/>
                  <a:pt x="3381950" y="651232"/>
                  <a:pt x="3381950" y="651232"/>
                </a:cubicBezTo>
                <a:cubicBezTo>
                  <a:pt x="3381950" y="648616"/>
                  <a:pt x="3381950" y="648616"/>
                  <a:pt x="3384566" y="646001"/>
                </a:cubicBezTo>
                <a:cubicBezTo>
                  <a:pt x="3389799" y="632924"/>
                  <a:pt x="3347939" y="627693"/>
                  <a:pt x="3350555" y="619847"/>
                </a:cubicBezTo>
                <a:cubicBezTo>
                  <a:pt x="3358404" y="598924"/>
                  <a:pt x="3381950" y="606770"/>
                  <a:pt x="3402880" y="591078"/>
                </a:cubicBezTo>
                <a:cubicBezTo>
                  <a:pt x="3400264" y="593693"/>
                  <a:pt x="3426426" y="564924"/>
                  <a:pt x="3434275" y="567539"/>
                </a:cubicBezTo>
                <a:cubicBezTo>
                  <a:pt x="3426426" y="562309"/>
                  <a:pt x="3408112" y="559693"/>
                  <a:pt x="3402880" y="559693"/>
                </a:cubicBezTo>
                <a:cubicBezTo>
                  <a:pt x="3347939" y="533539"/>
                  <a:pt x="3400264" y="536155"/>
                  <a:pt x="3415961" y="512616"/>
                </a:cubicBezTo>
                <a:cubicBezTo>
                  <a:pt x="3418577" y="510001"/>
                  <a:pt x="3395031" y="486462"/>
                  <a:pt x="3415961" y="478616"/>
                </a:cubicBezTo>
                <a:cubicBezTo>
                  <a:pt x="3442123" y="468154"/>
                  <a:pt x="3421193" y="457693"/>
                  <a:pt x="3457821" y="465539"/>
                </a:cubicBezTo>
                <a:cubicBezTo>
                  <a:pt x="3517994" y="478616"/>
                  <a:pt x="3442123" y="449847"/>
                  <a:pt x="3431658" y="444616"/>
                </a:cubicBezTo>
                <a:cubicBezTo>
                  <a:pt x="3436891" y="447231"/>
                  <a:pt x="3371485" y="428924"/>
                  <a:pt x="3368869" y="423693"/>
                </a:cubicBezTo>
                <a:cubicBezTo>
                  <a:pt x="3363636" y="402770"/>
                  <a:pt x="3415961" y="381847"/>
                  <a:pt x="3415961" y="384462"/>
                </a:cubicBezTo>
                <a:cubicBezTo>
                  <a:pt x="3410728" y="374001"/>
                  <a:pt x="3402880" y="379231"/>
                  <a:pt x="3389799" y="376616"/>
                </a:cubicBezTo>
                <a:cubicBezTo>
                  <a:pt x="3321777" y="368770"/>
                  <a:pt x="3410728" y="374001"/>
                  <a:pt x="3415961" y="358308"/>
                </a:cubicBezTo>
                <a:cubicBezTo>
                  <a:pt x="3421193" y="342616"/>
                  <a:pt x="3389799" y="355693"/>
                  <a:pt x="3384566" y="350462"/>
                </a:cubicBezTo>
                <a:cubicBezTo>
                  <a:pt x="3381950" y="350462"/>
                  <a:pt x="3376718" y="306001"/>
                  <a:pt x="3384566" y="324308"/>
                </a:cubicBezTo>
                <a:cubicBezTo>
                  <a:pt x="3371485" y="290308"/>
                  <a:pt x="3366253" y="321693"/>
                  <a:pt x="3402880" y="295539"/>
                </a:cubicBezTo>
                <a:cubicBezTo>
                  <a:pt x="3431658" y="279847"/>
                  <a:pt x="3395031" y="282462"/>
                  <a:pt x="3415961" y="269385"/>
                </a:cubicBezTo>
                <a:cubicBezTo>
                  <a:pt x="3415961" y="269385"/>
                  <a:pt x="3442123" y="282462"/>
                  <a:pt x="3444739" y="277231"/>
                </a:cubicBezTo>
                <a:cubicBezTo>
                  <a:pt x="3447356" y="261539"/>
                  <a:pt x="3408112" y="251077"/>
                  <a:pt x="3402880" y="243231"/>
                </a:cubicBezTo>
                <a:cubicBezTo>
                  <a:pt x="3402880" y="240616"/>
                  <a:pt x="3402880" y="238000"/>
                  <a:pt x="3400264" y="238000"/>
                </a:cubicBezTo>
                <a:cubicBezTo>
                  <a:pt x="3395031" y="243231"/>
                  <a:pt x="3355788" y="240616"/>
                  <a:pt x="3355788" y="235385"/>
                </a:cubicBezTo>
                <a:cubicBezTo>
                  <a:pt x="3355788" y="238000"/>
                  <a:pt x="3376718" y="214462"/>
                  <a:pt x="3397647" y="230154"/>
                </a:cubicBezTo>
                <a:cubicBezTo>
                  <a:pt x="3397647" y="230154"/>
                  <a:pt x="3397647" y="230154"/>
                  <a:pt x="3400264" y="230154"/>
                </a:cubicBezTo>
                <a:cubicBezTo>
                  <a:pt x="3395031" y="214462"/>
                  <a:pt x="3395031" y="190923"/>
                  <a:pt x="3389799" y="183077"/>
                </a:cubicBezTo>
                <a:cubicBezTo>
                  <a:pt x="3384566" y="167385"/>
                  <a:pt x="3363636" y="154308"/>
                  <a:pt x="3363636" y="149077"/>
                </a:cubicBezTo>
                <a:cubicBezTo>
                  <a:pt x="3361020" y="143846"/>
                  <a:pt x="3379334" y="102000"/>
                  <a:pt x="3366253" y="112462"/>
                </a:cubicBezTo>
                <a:cubicBezTo>
                  <a:pt x="3397647" y="86308"/>
                  <a:pt x="3415961" y="146462"/>
                  <a:pt x="3449972" y="141231"/>
                </a:cubicBezTo>
                <a:cubicBezTo>
                  <a:pt x="3465669" y="141231"/>
                  <a:pt x="3478750" y="117693"/>
                  <a:pt x="3481367" y="117693"/>
                </a:cubicBezTo>
                <a:cubicBezTo>
                  <a:pt x="3478750" y="115077"/>
                  <a:pt x="3473518" y="109846"/>
                  <a:pt x="3470902" y="107231"/>
                </a:cubicBezTo>
                <a:cubicBezTo>
                  <a:pt x="3465669" y="107231"/>
                  <a:pt x="3463053" y="107231"/>
                  <a:pt x="3460437" y="104616"/>
                </a:cubicBezTo>
                <a:cubicBezTo>
                  <a:pt x="3463053" y="104616"/>
                  <a:pt x="3463053" y="104616"/>
                  <a:pt x="3463053" y="102000"/>
                </a:cubicBezTo>
                <a:cubicBezTo>
                  <a:pt x="3463053" y="104616"/>
                  <a:pt x="3463053" y="94154"/>
                  <a:pt x="3449972" y="75846"/>
                </a:cubicBezTo>
                <a:cubicBezTo>
                  <a:pt x="3447356" y="70616"/>
                  <a:pt x="3431658" y="65385"/>
                  <a:pt x="3431658" y="60154"/>
                </a:cubicBezTo>
                <a:cubicBezTo>
                  <a:pt x="3429042" y="54923"/>
                  <a:pt x="3442123" y="47077"/>
                  <a:pt x="3436891" y="41846"/>
                </a:cubicBezTo>
                <a:cubicBezTo>
                  <a:pt x="3436891" y="41846"/>
                  <a:pt x="3392415" y="28769"/>
                  <a:pt x="3402880" y="20923"/>
                </a:cubicBezTo>
                <a:cubicBezTo>
                  <a:pt x="3431658" y="0"/>
                  <a:pt x="3491832" y="44462"/>
                  <a:pt x="3517994" y="41846"/>
                </a:cubicBezTo>
                <a:cubicBezTo>
                  <a:pt x="3523226" y="41846"/>
                  <a:pt x="3523226" y="18308"/>
                  <a:pt x="3517994" y="20923"/>
                </a:cubicBezTo>
                <a:cubicBezTo>
                  <a:pt x="3533691" y="7846"/>
                  <a:pt x="3570318" y="28769"/>
                  <a:pt x="3599097" y="20923"/>
                </a:cubicBezTo>
                <a:cubicBezTo>
                  <a:pt x="3609562" y="18308"/>
                  <a:pt x="3614794" y="0"/>
                  <a:pt x="3620027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B0F45-02A5-478E-99EB-0883606D60F4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6648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Alt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73963" y="162388"/>
            <a:ext cx="3910358" cy="6354159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4219316" y="4466092"/>
            <a:ext cx="2389828" cy="20504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4219316" y="2314239"/>
            <a:ext cx="2389828" cy="20504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219316" y="162388"/>
            <a:ext cx="2389828" cy="20504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5152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irc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176A-3A8A-4CE9-9B6B-7460D32CE04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17176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904174" y="17176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18974" y="17176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82334" y="3806874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97134" y="3806874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16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the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176A-3A8A-4CE9-9B6B-7460D32CE04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978449" y="2091372"/>
            <a:ext cx="2194147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2091372"/>
            <a:ext cx="5602858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592981" y="2091372"/>
            <a:ext cx="2194147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790653" y="2091372"/>
            <a:ext cx="2194147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8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176A-3A8A-4CE9-9B6B-7460D32CE04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807844"/>
            <a:ext cx="4267200" cy="4189917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06348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43531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80713" y="1807844"/>
            <a:ext cx="2511287" cy="163001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9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8C678-D13E-4104-A6B5-1191CD015C66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55688" y="345508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575896" y="198913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6104" y="345508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8616313" y="198913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3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2" grpId="0"/>
        </p:bldLst>
      </p:timing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29-BEA4-4DF7-A8C3-D7EEEA120CD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17800" y="1526591"/>
            <a:ext cx="5136000" cy="3360000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8200" y="1526591"/>
            <a:ext cx="5136000" cy="3360000"/>
          </a:xfrm>
          <a:prstGeom prst="rect">
            <a:avLst/>
          </a:prstGeo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66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F174-6A5B-4FE2-8406-334FB26DF592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38200" y="1524000"/>
            <a:ext cx="10632440" cy="3504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0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8FBC-0B8C-42A3-8A5B-24926BA0FA7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45"/>
          <p:cNvSpPr>
            <a:spLocks noGrp="1"/>
          </p:cNvSpPr>
          <p:nvPr>
            <p:ph type="pic" sz="quarter" idx="14"/>
          </p:nvPr>
        </p:nvSpPr>
        <p:spPr>
          <a:xfrm>
            <a:off x="1029335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46"/>
          <p:cNvSpPr>
            <a:spLocks noGrp="1"/>
          </p:cNvSpPr>
          <p:nvPr>
            <p:ph type="pic" sz="quarter" idx="15"/>
          </p:nvPr>
        </p:nvSpPr>
        <p:spPr>
          <a:xfrm>
            <a:off x="1029335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7"/>
          <p:cNvSpPr>
            <a:spLocks noGrp="1"/>
          </p:cNvSpPr>
          <p:nvPr>
            <p:ph type="pic" sz="quarter" idx="16"/>
          </p:nvPr>
        </p:nvSpPr>
        <p:spPr>
          <a:xfrm>
            <a:off x="3600291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8"/>
          <p:cNvSpPr>
            <a:spLocks noGrp="1"/>
          </p:cNvSpPr>
          <p:nvPr>
            <p:ph type="pic" sz="quarter" idx="17"/>
          </p:nvPr>
        </p:nvSpPr>
        <p:spPr>
          <a:xfrm>
            <a:off x="3600291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9"/>
          <p:cNvSpPr>
            <a:spLocks noGrp="1"/>
          </p:cNvSpPr>
          <p:nvPr>
            <p:ph type="pic" sz="quarter" idx="18"/>
          </p:nvPr>
        </p:nvSpPr>
        <p:spPr>
          <a:xfrm>
            <a:off x="6171248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0"/>
          <p:cNvSpPr>
            <a:spLocks noGrp="1"/>
          </p:cNvSpPr>
          <p:nvPr>
            <p:ph type="pic" sz="quarter" idx="19"/>
          </p:nvPr>
        </p:nvSpPr>
        <p:spPr>
          <a:xfrm>
            <a:off x="6171248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2"/>
          <p:cNvSpPr>
            <a:spLocks noGrp="1"/>
          </p:cNvSpPr>
          <p:nvPr>
            <p:ph type="pic" sz="quarter" idx="20"/>
          </p:nvPr>
        </p:nvSpPr>
        <p:spPr>
          <a:xfrm>
            <a:off x="8742204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1"/>
          <p:cNvSpPr>
            <a:spLocks noGrp="1"/>
          </p:cNvSpPr>
          <p:nvPr>
            <p:ph type="pic" sz="quarter" idx="21"/>
          </p:nvPr>
        </p:nvSpPr>
        <p:spPr>
          <a:xfrm>
            <a:off x="8742204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48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8231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Left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959974" y="0"/>
            <a:ext cx="3046420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145580" y="0"/>
            <a:ext cx="3046420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959974" y="3497192"/>
            <a:ext cx="3046420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145580" y="3497192"/>
            <a:ext cx="3030525" cy="336080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050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61524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A2839-FE38-40AE-A156-1408EA0A37AD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41"/>
          <p:cNvSpPr>
            <a:spLocks noGrp="1"/>
          </p:cNvSpPr>
          <p:nvPr>
            <p:ph type="pic" sz="quarter" idx="14"/>
          </p:nvPr>
        </p:nvSpPr>
        <p:spPr>
          <a:xfrm>
            <a:off x="1055687" y="1989138"/>
            <a:ext cx="4679951" cy="2952750"/>
          </a:xfrm>
          <a:custGeom>
            <a:avLst/>
            <a:gdLst>
              <a:gd name="connsiteX0" fmla="*/ 0 w 4679951"/>
              <a:gd name="connsiteY0" fmla="*/ 0 h 2952750"/>
              <a:gd name="connsiteX1" fmla="*/ 4679951 w 4679951"/>
              <a:gd name="connsiteY1" fmla="*/ 0 h 2952750"/>
              <a:gd name="connsiteX2" fmla="*/ 4679951 w 4679951"/>
              <a:gd name="connsiteY2" fmla="*/ 2952750 h 2952750"/>
              <a:gd name="connsiteX3" fmla="*/ 0 w 4679951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9951" h="2952750">
                <a:moveTo>
                  <a:pt x="0" y="0"/>
                </a:moveTo>
                <a:lnTo>
                  <a:pt x="4679951" y="0"/>
                </a:lnTo>
                <a:lnTo>
                  <a:pt x="4679951" y="2952750"/>
                </a:lnTo>
                <a:lnTo>
                  <a:pt x="0" y="29527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2"/>
          <p:cNvSpPr>
            <a:spLocks noGrp="1"/>
          </p:cNvSpPr>
          <p:nvPr>
            <p:ph type="pic" sz="quarter" idx="15"/>
          </p:nvPr>
        </p:nvSpPr>
        <p:spPr>
          <a:xfrm>
            <a:off x="6456363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3"/>
          <p:cNvSpPr>
            <a:spLocks noGrp="1"/>
          </p:cNvSpPr>
          <p:nvPr>
            <p:ph type="pic" sz="quarter" idx="16"/>
          </p:nvPr>
        </p:nvSpPr>
        <p:spPr>
          <a:xfrm>
            <a:off x="8796338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4"/>
          <p:cNvSpPr>
            <a:spLocks noGrp="1"/>
          </p:cNvSpPr>
          <p:nvPr>
            <p:ph type="pic" sz="quarter" idx="17"/>
          </p:nvPr>
        </p:nvSpPr>
        <p:spPr>
          <a:xfrm>
            <a:off x="6456364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5"/>
          <p:cNvSpPr>
            <a:spLocks noGrp="1"/>
          </p:cNvSpPr>
          <p:nvPr>
            <p:ph type="pic" sz="quarter" idx="18"/>
          </p:nvPr>
        </p:nvSpPr>
        <p:spPr>
          <a:xfrm>
            <a:off x="8796338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21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F2D2-35DB-4D6F-836A-27451BF06F70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853439" y="1668463"/>
            <a:ext cx="3207600" cy="4500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4139085" y="1668607"/>
            <a:ext cx="3207600" cy="162515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7424730" y="1657911"/>
            <a:ext cx="3929069" cy="280425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4131466" y="3369918"/>
            <a:ext cx="3215220" cy="280425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7424733" y="4543666"/>
            <a:ext cx="3929066" cy="162515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45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F663-C0AE-45D2-980B-05DEED006554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4616" y="158588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948340" y="2960083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52064" y="158588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755788" y="2960083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159512" y="158588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563236" y="2964913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966960" y="159071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42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8113" y="114963"/>
            <a:ext cx="4474527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730433" y="114963"/>
            <a:ext cx="3803967" cy="3034637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30433" y="3284883"/>
            <a:ext cx="3803967" cy="345154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39492" y="3701788"/>
            <a:ext cx="3461067" cy="3034637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639493" y="114963"/>
            <a:ext cx="3461067" cy="345154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4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2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8113" y="114963"/>
            <a:ext cx="834548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39492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639493" y="114962"/>
            <a:ext cx="346106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38113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34753" y="3820159"/>
            <a:ext cx="474884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3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8113" y="114963"/>
            <a:ext cx="346106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39492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639493" y="114962"/>
            <a:ext cx="346106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38113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34753" y="114963"/>
            <a:ext cx="4748847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2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4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903912" y="114961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8113" y="114963"/>
            <a:ext cx="5622607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043351" y="114961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5903912" y="3498586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043351" y="3498586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8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8" grpId="0" animBg="1"/>
          <p:bldP spid="9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8" grpId="0" animBg="1"/>
          <p:bldP spid="9" grpId="0" animBg="1"/>
          <p:bldP spid="14" grpId="0" animBg="1"/>
        </p:bldLst>
      </p:timing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5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66560" y="114963"/>
            <a:ext cx="5273038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776150" y="114963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785740" y="114963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776150" y="2115054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2785740" y="2115054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67640" y="114963"/>
            <a:ext cx="2471730" cy="3828891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67640" y="4062124"/>
            <a:ext cx="6437310" cy="267430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85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  <p:bldP spid="11" grpId="0" animBg="1"/>
      <p:bldP spid="12" grpId="0" animBg="1"/>
      <p:bldP spid="15" grpId="0" animBg="1"/>
      <p:bldP spid="16" grpId="0" animBg="1"/>
    </p:bld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36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10362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10362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640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3580" y="1799908"/>
            <a:ext cx="1872000" cy="1872000"/>
          </a:xfrm>
          <a:prstGeom prst="rect">
            <a:avLst/>
          </a:prstGeom>
          <a:ln w="34925">
            <a:noFill/>
          </a:ln>
        </p:spPr>
        <p:txBody>
          <a:bodyPr>
            <a:normAutofit/>
          </a:bodyPr>
          <a:lstStyle>
            <a:lvl1pPr>
              <a:defRPr sz="2133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00800" y="1799908"/>
            <a:ext cx="1872000" cy="1872000"/>
          </a:xfrm>
          <a:prstGeom prst="rect">
            <a:avLst/>
          </a:prstGeom>
          <a:ln w="34925">
            <a:noFill/>
          </a:ln>
        </p:spPr>
        <p:txBody>
          <a:bodyPr>
            <a:normAutofit/>
          </a:bodyPr>
          <a:lstStyle>
            <a:lvl1pPr>
              <a:defRPr sz="2133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370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732520" cy="554736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831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6A4A-C259-44BB-9A36-130CA9480C18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9063" y="1389063"/>
            <a:ext cx="3251200" cy="43910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17186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FA3A-07DC-46BA-B759-597240363F4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64088" y="2257425"/>
            <a:ext cx="2674937" cy="34893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47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pective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8E81F-5381-49F7-A3AC-ABDB090D3B2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79667" y="2621734"/>
            <a:ext cx="2395728" cy="3483864"/>
          </a:xfrm>
          <a:solidFill>
            <a:srgbClr val="3A434D"/>
          </a:solidFill>
          <a:scene3d>
            <a:camera prst="orthographicFront">
              <a:rot lat="19800000" lon="3000000" rev="18000000"/>
            </a:camera>
            <a:lightRig rig="threePt" dir="t"/>
          </a:scene3d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8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pective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F129-5F0D-4631-AE0B-AADACADCAF22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597874" y="2665182"/>
            <a:ext cx="2701126" cy="4105356"/>
          </a:xfrm>
          <a:custGeom>
            <a:avLst/>
            <a:gdLst>
              <a:gd name="connsiteX0" fmla="*/ 0 w 2571586"/>
              <a:gd name="connsiteY0" fmla="*/ 0 h 3739596"/>
              <a:gd name="connsiteX1" fmla="*/ 2571586 w 2571586"/>
              <a:gd name="connsiteY1" fmla="*/ 0 h 3739596"/>
              <a:gd name="connsiteX2" fmla="*/ 2571586 w 2571586"/>
              <a:gd name="connsiteY2" fmla="*/ 3739596 h 3739596"/>
              <a:gd name="connsiteX3" fmla="*/ 0 w 2571586"/>
              <a:gd name="connsiteY3" fmla="*/ 3739596 h 3739596"/>
              <a:gd name="connsiteX4" fmla="*/ 0 w 2571586"/>
              <a:gd name="connsiteY4" fmla="*/ 0 h 3739596"/>
              <a:gd name="connsiteX0" fmla="*/ 83820 w 2655406"/>
              <a:gd name="connsiteY0" fmla="*/ 0 h 3739596"/>
              <a:gd name="connsiteX1" fmla="*/ 2655406 w 2655406"/>
              <a:gd name="connsiteY1" fmla="*/ 0 h 3739596"/>
              <a:gd name="connsiteX2" fmla="*/ 2655406 w 2655406"/>
              <a:gd name="connsiteY2" fmla="*/ 3739596 h 3739596"/>
              <a:gd name="connsiteX3" fmla="*/ 0 w 2655406"/>
              <a:gd name="connsiteY3" fmla="*/ 3701496 h 3739596"/>
              <a:gd name="connsiteX4" fmla="*/ 83820 w 2655406"/>
              <a:gd name="connsiteY4" fmla="*/ 0 h 3739596"/>
              <a:gd name="connsiteX0" fmla="*/ 137160 w 2708746"/>
              <a:gd name="connsiteY0" fmla="*/ 0 h 3739596"/>
              <a:gd name="connsiteX1" fmla="*/ 2708746 w 2708746"/>
              <a:gd name="connsiteY1" fmla="*/ 0 h 3739596"/>
              <a:gd name="connsiteX2" fmla="*/ 2708746 w 2708746"/>
              <a:gd name="connsiteY2" fmla="*/ 3739596 h 3739596"/>
              <a:gd name="connsiteX3" fmla="*/ 0 w 2708746"/>
              <a:gd name="connsiteY3" fmla="*/ 3686256 h 3739596"/>
              <a:gd name="connsiteX4" fmla="*/ 137160 w 2708746"/>
              <a:gd name="connsiteY4" fmla="*/ 0 h 3739596"/>
              <a:gd name="connsiteX0" fmla="*/ 137160 w 2708746"/>
              <a:gd name="connsiteY0" fmla="*/ 0 h 3846276"/>
              <a:gd name="connsiteX1" fmla="*/ 2708746 w 2708746"/>
              <a:gd name="connsiteY1" fmla="*/ 0 h 3846276"/>
              <a:gd name="connsiteX2" fmla="*/ 2678266 w 2708746"/>
              <a:gd name="connsiteY2" fmla="*/ 3846276 h 3846276"/>
              <a:gd name="connsiteX3" fmla="*/ 0 w 2708746"/>
              <a:gd name="connsiteY3" fmla="*/ 3686256 h 3846276"/>
              <a:gd name="connsiteX4" fmla="*/ 137160 w 2708746"/>
              <a:gd name="connsiteY4" fmla="*/ 0 h 3846276"/>
              <a:gd name="connsiteX0" fmla="*/ 137160 w 2708746"/>
              <a:gd name="connsiteY0" fmla="*/ 0 h 3891996"/>
              <a:gd name="connsiteX1" fmla="*/ 2708746 w 2708746"/>
              <a:gd name="connsiteY1" fmla="*/ 0 h 3891996"/>
              <a:gd name="connsiteX2" fmla="*/ 2617306 w 2708746"/>
              <a:gd name="connsiteY2" fmla="*/ 3891996 h 3891996"/>
              <a:gd name="connsiteX3" fmla="*/ 0 w 2708746"/>
              <a:gd name="connsiteY3" fmla="*/ 3686256 h 3891996"/>
              <a:gd name="connsiteX4" fmla="*/ 137160 w 2708746"/>
              <a:gd name="connsiteY4" fmla="*/ 0 h 3891996"/>
              <a:gd name="connsiteX0" fmla="*/ 137160 w 2708746"/>
              <a:gd name="connsiteY0" fmla="*/ 0 h 3838656"/>
              <a:gd name="connsiteX1" fmla="*/ 2708746 w 2708746"/>
              <a:gd name="connsiteY1" fmla="*/ 0 h 3838656"/>
              <a:gd name="connsiteX2" fmla="*/ 2609686 w 2708746"/>
              <a:gd name="connsiteY2" fmla="*/ 3838656 h 3838656"/>
              <a:gd name="connsiteX3" fmla="*/ 0 w 2708746"/>
              <a:gd name="connsiteY3" fmla="*/ 3686256 h 3838656"/>
              <a:gd name="connsiteX4" fmla="*/ 137160 w 2708746"/>
              <a:gd name="connsiteY4" fmla="*/ 0 h 3838656"/>
              <a:gd name="connsiteX0" fmla="*/ 137160 w 2708746"/>
              <a:gd name="connsiteY0" fmla="*/ 0 h 3800556"/>
              <a:gd name="connsiteX1" fmla="*/ 2708746 w 2708746"/>
              <a:gd name="connsiteY1" fmla="*/ 0 h 3800556"/>
              <a:gd name="connsiteX2" fmla="*/ 2579206 w 2708746"/>
              <a:gd name="connsiteY2" fmla="*/ 3800556 h 3800556"/>
              <a:gd name="connsiteX3" fmla="*/ 0 w 2708746"/>
              <a:gd name="connsiteY3" fmla="*/ 3686256 h 3800556"/>
              <a:gd name="connsiteX4" fmla="*/ 137160 w 2708746"/>
              <a:gd name="connsiteY4" fmla="*/ 0 h 3800556"/>
              <a:gd name="connsiteX0" fmla="*/ 137160 w 2708746"/>
              <a:gd name="connsiteY0" fmla="*/ 0 h 3831036"/>
              <a:gd name="connsiteX1" fmla="*/ 2708746 w 2708746"/>
              <a:gd name="connsiteY1" fmla="*/ 0 h 3831036"/>
              <a:gd name="connsiteX2" fmla="*/ 2426806 w 2708746"/>
              <a:gd name="connsiteY2" fmla="*/ 3831036 h 3831036"/>
              <a:gd name="connsiteX3" fmla="*/ 0 w 2708746"/>
              <a:gd name="connsiteY3" fmla="*/ 3686256 h 3831036"/>
              <a:gd name="connsiteX4" fmla="*/ 137160 w 2708746"/>
              <a:gd name="connsiteY4" fmla="*/ 0 h 3831036"/>
              <a:gd name="connsiteX0" fmla="*/ 137160 w 2708746"/>
              <a:gd name="connsiteY0" fmla="*/ 0 h 3899616"/>
              <a:gd name="connsiteX1" fmla="*/ 2708746 w 2708746"/>
              <a:gd name="connsiteY1" fmla="*/ 0 h 3899616"/>
              <a:gd name="connsiteX2" fmla="*/ 2449666 w 2708746"/>
              <a:gd name="connsiteY2" fmla="*/ 3899616 h 3899616"/>
              <a:gd name="connsiteX3" fmla="*/ 0 w 2708746"/>
              <a:gd name="connsiteY3" fmla="*/ 3686256 h 3899616"/>
              <a:gd name="connsiteX4" fmla="*/ 137160 w 2708746"/>
              <a:gd name="connsiteY4" fmla="*/ 0 h 3899616"/>
              <a:gd name="connsiteX0" fmla="*/ 38100 w 2708746"/>
              <a:gd name="connsiteY0" fmla="*/ 0 h 3914856"/>
              <a:gd name="connsiteX1" fmla="*/ 2708746 w 2708746"/>
              <a:gd name="connsiteY1" fmla="*/ 15240 h 3914856"/>
              <a:gd name="connsiteX2" fmla="*/ 2449666 w 2708746"/>
              <a:gd name="connsiteY2" fmla="*/ 3914856 h 3914856"/>
              <a:gd name="connsiteX3" fmla="*/ 0 w 2708746"/>
              <a:gd name="connsiteY3" fmla="*/ 3701496 h 3914856"/>
              <a:gd name="connsiteX4" fmla="*/ 38100 w 2708746"/>
              <a:gd name="connsiteY4" fmla="*/ 0 h 3914856"/>
              <a:gd name="connsiteX0" fmla="*/ 38100 w 2655406"/>
              <a:gd name="connsiteY0" fmla="*/ 91440 h 4006296"/>
              <a:gd name="connsiteX1" fmla="*/ 2655406 w 2655406"/>
              <a:gd name="connsiteY1" fmla="*/ 0 h 4006296"/>
              <a:gd name="connsiteX2" fmla="*/ 2449666 w 2655406"/>
              <a:gd name="connsiteY2" fmla="*/ 4006296 h 4006296"/>
              <a:gd name="connsiteX3" fmla="*/ 0 w 2655406"/>
              <a:gd name="connsiteY3" fmla="*/ 3792936 h 4006296"/>
              <a:gd name="connsiteX4" fmla="*/ 38100 w 2655406"/>
              <a:gd name="connsiteY4" fmla="*/ 91440 h 4006296"/>
              <a:gd name="connsiteX0" fmla="*/ 38100 w 2449666"/>
              <a:gd name="connsiteY0" fmla="*/ 129540 h 4044396"/>
              <a:gd name="connsiteX1" fmla="*/ 2434426 w 2449666"/>
              <a:gd name="connsiteY1" fmla="*/ 0 h 4044396"/>
              <a:gd name="connsiteX2" fmla="*/ 2449666 w 2449666"/>
              <a:gd name="connsiteY2" fmla="*/ 4044396 h 4044396"/>
              <a:gd name="connsiteX3" fmla="*/ 0 w 2449666"/>
              <a:gd name="connsiteY3" fmla="*/ 3831036 h 4044396"/>
              <a:gd name="connsiteX4" fmla="*/ 38100 w 2449666"/>
              <a:gd name="connsiteY4" fmla="*/ 129540 h 4044396"/>
              <a:gd name="connsiteX0" fmla="*/ 38100 w 2464906"/>
              <a:gd name="connsiteY0" fmla="*/ 182880 h 4097736"/>
              <a:gd name="connsiteX1" fmla="*/ 2464906 w 2464906"/>
              <a:gd name="connsiteY1" fmla="*/ 0 h 4097736"/>
              <a:gd name="connsiteX2" fmla="*/ 2449666 w 2464906"/>
              <a:gd name="connsiteY2" fmla="*/ 4097736 h 4097736"/>
              <a:gd name="connsiteX3" fmla="*/ 0 w 2464906"/>
              <a:gd name="connsiteY3" fmla="*/ 3884376 h 4097736"/>
              <a:gd name="connsiteX4" fmla="*/ 38100 w 2464906"/>
              <a:gd name="connsiteY4" fmla="*/ 182880 h 4097736"/>
              <a:gd name="connsiteX0" fmla="*/ 38100 w 2495386"/>
              <a:gd name="connsiteY0" fmla="*/ 236220 h 4151076"/>
              <a:gd name="connsiteX1" fmla="*/ 2495386 w 2495386"/>
              <a:gd name="connsiteY1" fmla="*/ 0 h 4151076"/>
              <a:gd name="connsiteX2" fmla="*/ 2449666 w 2495386"/>
              <a:gd name="connsiteY2" fmla="*/ 4151076 h 4151076"/>
              <a:gd name="connsiteX3" fmla="*/ 0 w 2495386"/>
              <a:gd name="connsiteY3" fmla="*/ 3937716 h 4151076"/>
              <a:gd name="connsiteX4" fmla="*/ 38100 w 2495386"/>
              <a:gd name="connsiteY4" fmla="*/ 236220 h 4151076"/>
              <a:gd name="connsiteX0" fmla="*/ 38100 w 2518246"/>
              <a:gd name="connsiteY0" fmla="*/ 17526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38100 w 2518246"/>
              <a:gd name="connsiteY4" fmla="*/ 175260 h 4090116"/>
              <a:gd name="connsiteX0" fmla="*/ 137160 w 2518246"/>
              <a:gd name="connsiteY0" fmla="*/ 14478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37160 w 2518246"/>
              <a:gd name="connsiteY4" fmla="*/ 144780 h 4090116"/>
              <a:gd name="connsiteX0" fmla="*/ 190500 w 2518246"/>
              <a:gd name="connsiteY0" fmla="*/ 12192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90500 w 2518246"/>
              <a:gd name="connsiteY4" fmla="*/ 121920 h 4090116"/>
              <a:gd name="connsiteX0" fmla="*/ 167640 w 2518246"/>
              <a:gd name="connsiteY0" fmla="*/ 6858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67640 w 2518246"/>
              <a:gd name="connsiteY4" fmla="*/ 68580 h 4090116"/>
              <a:gd name="connsiteX0" fmla="*/ 121920 w 2518246"/>
              <a:gd name="connsiteY0" fmla="*/ 3810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21920 w 2518246"/>
              <a:gd name="connsiteY4" fmla="*/ 38100 h 4090116"/>
              <a:gd name="connsiteX0" fmla="*/ 121920 w 2518246"/>
              <a:gd name="connsiteY0" fmla="*/ 38100 h 4090116"/>
              <a:gd name="connsiteX1" fmla="*/ 2518246 w 2518246"/>
              <a:gd name="connsiteY1" fmla="*/ 0 h 4090116"/>
              <a:gd name="connsiteX2" fmla="*/ 2503006 w 2518246"/>
              <a:gd name="connsiteY2" fmla="*/ 4090116 h 4090116"/>
              <a:gd name="connsiteX3" fmla="*/ 0 w 2518246"/>
              <a:gd name="connsiteY3" fmla="*/ 3876756 h 4090116"/>
              <a:gd name="connsiteX4" fmla="*/ 121920 w 2518246"/>
              <a:gd name="connsiteY4" fmla="*/ 38100 h 4090116"/>
              <a:gd name="connsiteX0" fmla="*/ 121920 w 2518246"/>
              <a:gd name="connsiteY0" fmla="*/ 38100 h 3975816"/>
              <a:gd name="connsiteX1" fmla="*/ 2518246 w 2518246"/>
              <a:gd name="connsiteY1" fmla="*/ 0 h 3975816"/>
              <a:gd name="connsiteX2" fmla="*/ 2503006 w 2518246"/>
              <a:gd name="connsiteY2" fmla="*/ 3975816 h 3975816"/>
              <a:gd name="connsiteX3" fmla="*/ 0 w 2518246"/>
              <a:gd name="connsiteY3" fmla="*/ 3876756 h 3975816"/>
              <a:gd name="connsiteX4" fmla="*/ 121920 w 2518246"/>
              <a:gd name="connsiteY4" fmla="*/ 38100 h 3975816"/>
              <a:gd name="connsiteX0" fmla="*/ 121920 w 2586826"/>
              <a:gd name="connsiteY0" fmla="*/ 38100 h 4052016"/>
              <a:gd name="connsiteX1" fmla="*/ 2518246 w 2586826"/>
              <a:gd name="connsiteY1" fmla="*/ 0 h 4052016"/>
              <a:gd name="connsiteX2" fmla="*/ 2586826 w 2586826"/>
              <a:gd name="connsiteY2" fmla="*/ 4052016 h 4052016"/>
              <a:gd name="connsiteX3" fmla="*/ 0 w 2586826"/>
              <a:gd name="connsiteY3" fmla="*/ 3876756 h 4052016"/>
              <a:gd name="connsiteX4" fmla="*/ 121920 w 2586826"/>
              <a:gd name="connsiteY4" fmla="*/ 38100 h 4052016"/>
              <a:gd name="connsiteX0" fmla="*/ 121920 w 2701126"/>
              <a:gd name="connsiteY0" fmla="*/ 38100 h 4105356"/>
              <a:gd name="connsiteX1" fmla="*/ 2518246 w 2701126"/>
              <a:gd name="connsiteY1" fmla="*/ 0 h 4105356"/>
              <a:gd name="connsiteX2" fmla="*/ 2701126 w 2701126"/>
              <a:gd name="connsiteY2" fmla="*/ 4105356 h 4105356"/>
              <a:gd name="connsiteX3" fmla="*/ 0 w 2701126"/>
              <a:gd name="connsiteY3" fmla="*/ 3876756 h 4105356"/>
              <a:gd name="connsiteX4" fmla="*/ 121920 w 2701126"/>
              <a:gd name="connsiteY4" fmla="*/ 38100 h 410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1126" h="4105356">
                <a:moveTo>
                  <a:pt x="121920" y="38100"/>
                </a:moveTo>
                <a:lnTo>
                  <a:pt x="2518246" y="0"/>
                </a:lnTo>
                <a:lnTo>
                  <a:pt x="2701126" y="4105356"/>
                </a:lnTo>
                <a:lnTo>
                  <a:pt x="0" y="3876756"/>
                </a:lnTo>
                <a:lnTo>
                  <a:pt x="121920" y="38100"/>
                </a:lnTo>
                <a:close/>
              </a:path>
            </a:pathLst>
          </a:custGeom>
          <a:solidFill>
            <a:srgbClr val="3A434D"/>
          </a:solidFill>
          <a:scene3d>
            <a:camera prst="orthographicFront">
              <a:rot lat="19800000" lon="3000000" rev="18000000"/>
            </a:camera>
            <a:lightRig rig="threePt" dir="t"/>
          </a:scene3d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96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949-31D7-4033-A9F4-AA683F91DF23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8200" y="2479040"/>
            <a:ext cx="1609725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49639" y="2479040"/>
            <a:ext cx="1609725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78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1D02-81DC-44C4-ACA9-8EF5B34EC76F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873391" y="3014909"/>
            <a:ext cx="2294489" cy="2867731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5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B9F0-E456-4CAC-AE92-D5470368452E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00725" y="3311329"/>
            <a:ext cx="1029600" cy="1285200"/>
          </a:xfrm>
          <a:prstGeom prst="roundRect">
            <a:avLst/>
          </a:prstGeom>
          <a:solidFill>
            <a:srgbClr val="2C3E50"/>
          </a:solidFill>
          <a:scene3d>
            <a:camera prst="perspectiveLeft" fov="3900000">
              <a:rot lat="0" lon="30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marL="0" indent="0" algn="ctr">
              <a:buNone/>
              <a:defRPr sz="1467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238943" y="3311329"/>
            <a:ext cx="1029600" cy="1285200"/>
          </a:xfrm>
          <a:prstGeom prst="roundRect">
            <a:avLst/>
          </a:prstGeom>
          <a:solidFill>
            <a:srgbClr val="2C3E50"/>
          </a:solidFill>
          <a:scene3d>
            <a:camera prst="perspectiveLeft" fov="3900000">
              <a:rot lat="0" lon="18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marL="0" indent="0" algn="ctr">
              <a:buNone/>
              <a:defRPr sz="1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51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erspective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430963" y="0"/>
            <a:ext cx="576103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C443-D368-4125-88D4-BD503C0EC170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40725" y="990600"/>
            <a:ext cx="1682750" cy="29718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734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Gadg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A2AB-F54F-48DD-8348-2638421E1DC5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23899" y="2019300"/>
            <a:ext cx="4206240" cy="248443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46266" y="3655816"/>
            <a:ext cx="1600200" cy="213376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08307" y="4648673"/>
            <a:ext cx="728613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86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38200" y="1644650"/>
            <a:ext cx="3343275" cy="408463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749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rspective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C7AA-C680-4FE8-8695-708F9779240E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512277" y="3887223"/>
            <a:ext cx="5167446" cy="1629657"/>
          </a:xfrm>
          <a:solidFill>
            <a:schemeClr val="tx1">
              <a:lumMod val="60000"/>
              <a:lumOff val="40000"/>
            </a:schemeClr>
          </a:solidFill>
          <a:scene3d>
            <a:camera prst="perspectiveRelaxed" fov="5400000"/>
            <a:lightRig rig="threePt" dir="t"/>
          </a:scene3d>
          <a:sp3d/>
        </p:spPr>
        <p:txBody>
          <a:bodyPr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54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martph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ED03-92EC-4F61-9508-AE645A302718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847478" y="2380006"/>
            <a:ext cx="1697739" cy="298900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405870" y="2589309"/>
            <a:ext cx="1471685" cy="260670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2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5A41-92CA-43CB-B1EA-0962BEF8BDFE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34061" y="2163128"/>
            <a:ext cx="4686724" cy="2832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54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andscap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CE0B6-9D22-47CD-9C4C-3713F31BB321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224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7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andscap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2633662"/>
            <a:ext cx="12192000" cy="4224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and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1881-E614-4997-B43B-1B3D07B3EFF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544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40803" y="1341755"/>
            <a:ext cx="2011997" cy="3840163"/>
          </a:xfrm>
          <a:custGeom>
            <a:avLst/>
            <a:gdLst>
              <a:gd name="connsiteX0" fmla="*/ 0 w 2001837"/>
              <a:gd name="connsiteY0" fmla="*/ 0 h 3687763"/>
              <a:gd name="connsiteX1" fmla="*/ 2001837 w 2001837"/>
              <a:gd name="connsiteY1" fmla="*/ 0 h 3687763"/>
              <a:gd name="connsiteX2" fmla="*/ 2001837 w 2001837"/>
              <a:gd name="connsiteY2" fmla="*/ 3687763 h 3687763"/>
              <a:gd name="connsiteX3" fmla="*/ 0 w 2001837"/>
              <a:gd name="connsiteY3" fmla="*/ 3687763 h 3687763"/>
              <a:gd name="connsiteX4" fmla="*/ 0 w 2001837"/>
              <a:gd name="connsiteY4" fmla="*/ 0 h 3687763"/>
              <a:gd name="connsiteX0" fmla="*/ 0 w 2001837"/>
              <a:gd name="connsiteY0" fmla="*/ 0 h 3819843"/>
              <a:gd name="connsiteX1" fmla="*/ 2001837 w 2001837"/>
              <a:gd name="connsiteY1" fmla="*/ 0 h 3819843"/>
              <a:gd name="connsiteX2" fmla="*/ 2001837 w 2001837"/>
              <a:gd name="connsiteY2" fmla="*/ 3819843 h 3819843"/>
              <a:gd name="connsiteX3" fmla="*/ 0 w 2001837"/>
              <a:gd name="connsiteY3" fmla="*/ 3687763 h 3819843"/>
              <a:gd name="connsiteX4" fmla="*/ 0 w 2001837"/>
              <a:gd name="connsiteY4" fmla="*/ 0 h 3819843"/>
              <a:gd name="connsiteX0" fmla="*/ 0 w 2001837"/>
              <a:gd name="connsiteY0" fmla="*/ 0 h 3819843"/>
              <a:gd name="connsiteX1" fmla="*/ 1991677 w 2001837"/>
              <a:gd name="connsiteY1" fmla="*/ 274320 h 3819843"/>
              <a:gd name="connsiteX2" fmla="*/ 2001837 w 2001837"/>
              <a:gd name="connsiteY2" fmla="*/ 3819843 h 3819843"/>
              <a:gd name="connsiteX3" fmla="*/ 0 w 2001837"/>
              <a:gd name="connsiteY3" fmla="*/ 3687763 h 3819843"/>
              <a:gd name="connsiteX4" fmla="*/ 0 w 2001837"/>
              <a:gd name="connsiteY4" fmla="*/ 0 h 3819843"/>
              <a:gd name="connsiteX0" fmla="*/ 20320 w 2001837"/>
              <a:gd name="connsiteY0" fmla="*/ 0 h 3840163"/>
              <a:gd name="connsiteX1" fmla="*/ 1991677 w 2001837"/>
              <a:gd name="connsiteY1" fmla="*/ 294640 h 3840163"/>
              <a:gd name="connsiteX2" fmla="*/ 2001837 w 2001837"/>
              <a:gd name="connsiteY2" fmla="*/ 3840163 h 3840163"/>
              <a:gd name="connsiteX3" fmla="*/ 0 w 2001837"/>
              <a:gd name="connsiteY3" fmla="*/ 3708083 h 3840163"/>
              <a:gd name="connsiteX4" fmla="*/ 20320 w 2001837"/>
              <a:gd name="connsiteY4" fmla="*/ 0 h 3840163"/>
              <a:gd name="connsiteX0" fmla="*/ 30480 w 2011997"/>
              <a:gd name="connsiteY0" fmla="*/ 0 h 3840163"/>
              <a:gd name="connsiteX1" fmla="*/ 2001837 w 2011997"/>
              <a:gd name="connsiteY1" fmla="*/ 294640 h 3840163"/>
              <a:gd name="connsiteX2" fmla="*/ 2011997 w 2011997"/>
              <a:gd name="connsiteY2" fmla="*/ 3840163 h 3840163"/>
              <a:gd name="connsiteX3" fmla="*/ 0 w 2011997"/>
              <a:gd name="connsiteY3" fmla="*/ 3769043 h 3840163"/>
              <a:gd name="connsiteX4" fmla="*/ 30480 w 2011997"/>
              <a:gd name="connsiteY4" fmla="*/ 0 h 38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997" h="3840163">
                <a:moveTo>
                  <a:pt x="30480" y="0"/>
                </a:moveTo>
                <a:lnTo>
                  <a:pt x="2001837" y="294640"/>
                </a:lnTo>
                <a:cubicBezTo>
                  <a:pt x="2005224" y="1476481"/>
                  <a:pt x="2008610" y="2658322"/>
                  <a:pt x="2011997" y="3840163"/>
                </a:cubicBezTo>
                <a:lnTo>
                  <a:pt x="0" y="3769043"/>
                </a:lnTo>
                <a:lnTo>
                  <a:pt x="3048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4841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4140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72091" y="777240"/>
            <a:ext cx="4998508" cy="3108960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321083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515E-CACC-412A-8B32-B9EF8A9F5DFE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18669" y="2625104"/>
            <a:ext cx="1371600" cy="1371600"/>
          </a:xfrm>
          <a:prstGeom prst="ellipse">
            <a:avLst/>
          </a:prstGeom>
          <a:ln w="4762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236505" y="2625104"/>
            <a:ext cx="1371600" cy="1371600"/>
          </a:xfrm>
          <a:prstGeom prst="ellipse">
            <a:avLst/>
          </a:prstGeom>
          <a:ln w="47625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464501" y="2625104"/>
            <a:ext cx="1371600" cy="1371600"/>
          </a:xfrm>
          <a:prstGeom prst="ellipse">
            <a:avLst/>
          </a:prstGeom>
          <a:ln w="47625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8679366" y="2625104"/>
            <a:ext cx="1371600" cy="1371600"/>
          </a:xfrm>
          <a:prstGeom prst="ellipse">
            <a:avLst/>
          </a:prstGeom>
          <a:ln w="47625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1068-3148-490B-8443-206493BD054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3423963" y="171245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5218384" y="1710152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815172" y="171245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370755" y="1710152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9823804" y="171245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17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0292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5456238" y="1782763"/>
            <a:ext cx="6103937" cy="42830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56238" y="179706"/>
            <a:ext cx="5897562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943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5F2C-BCA4-4E13-AF89-697697FA1E83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8498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hart Right Alt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164580" y="0"/>
            <a:ext cx="601979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6477000" y="1782763"/>
            <a:ext cx="5326380" cy="42830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179706"/>
            <a:ext cx="593598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844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164580" y="0"/>
            <a:ext cx="601979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430530" y="1782763"/>
            <a:ext cx="5326380" cy="42830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179706"/>
            <a:ext cx="593598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71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ard Dir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3450-06DE-416F-8330-6FE3A984533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D1D2-A5C5-4520-877C-7F28899EB24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71540" y="16885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293938" y="16885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716335" y="16885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71541" y="3110967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716336" y="3110967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871541" y="45333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293939" y="45333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716336" y="45333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26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14" grpId="0"/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4CB1-EABE-4D51-A868-3D504469B834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4400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552952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197600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8836152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6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nodePh="1" p14:presetBounceEnd="60000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nodePh="1" p14:presetBounceEnd="6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nodePh="1" p14:presetBounceEnd="60000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nodePh="1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</p:bldLst>
      </p:timing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Pictur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7E09E-90EC-42FB-A8C5-8D8BE1FE75E4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914400" y="1711438"/>
            <a:ext cx="3328416" cy="256032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431792" y="1711438"/>
            <a:ext cx="3328416" cy="256032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7949184" y="1711438"/>
            <a:ext cx="3328416" cy="25603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5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Picture Profil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2CD-082C-4693-875A-73849AB579A8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072398" y="1711438"/>
            <a:ext cx="2468880" cy="24688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815840" y="1711438"/>
            <a:ext cx="2468880" cy="246888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8565502" y="1711438"/>
            <a:ext cx="2468880" cy="24688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46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ircle Picture f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38480" y="1947333"/>
            <a:ext cx="3600000" cy="3600000"/>
          </a:xfrm>
          <a:prstGeom prst="ellipse">
            <a:avLst/>
          </a:prstGeom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Circle f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194252" y="2113494"/>
            <a:ext cx="1825459" cy="182546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7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84400" y="2613104"/>
            <a:ext cx="2077200" cy="20772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5574391" y="2391367"/>
            <a:ext cx="1080000" cy="1080000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8141493" y="3905974"/>
            <a:ext cx="1080000" cy="1080000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4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64653" y="2360888"/>
            <a:ext cx="1080000" cy="1080000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3267268" y="3875494"/>
            <a:ext cx="1080000" cy="1080000"/>
          </a:xfrm>
          <a:prstGeom prst="ellipse">
            <a:avLst/>
          </a:prstGeom>
          <a:ln w="3175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5869883" y="2360888"/>
            <a:ext cx="1080000" cy="1080000"/>
          </a:xfrm>
          <a:prstGeom prst="ellipse">
            <a:avLst/>
          </a:prstGeom>
          <a:ln w="3175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8472499" y="3875494"/>
            <a:ext cx="1080000" cy="1080000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/>
              <a:t>Your 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70919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49339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86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Subtitle 2"/>
          <p:cNvSpPr>
            <a:spLocks noGrp="1"/>
          </p:cNvSpPr>
          <p:nvPr>
            <p:ph type="pic" sz="quarter" idx="14"/>
          </p:nvPr>
        </p:nvSpPr>
        <p:spPr>
          <a:xfrm>
            <a:off x="5057400" y="2613104"/>
            <a:ext cx="2077200" cy="2077200"/>
          </a:xfrm>
          <a:prstGeom prst="ellipse">
            <a:avLst/>
          </a:prstGeom>
          <a:noFill/>
          <a:ln w="31750">
            <a:solidFill>
              <a:schemeClr val="bg1">
                <a:lumMod val="65000"/>
              </a:schemeClr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66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7700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614638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572451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539389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56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614638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47703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9539389" y="1890803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72454" y="4121369"/>
            <a:ext cx="2032000" cy="1434438"/>
          </a:xfrm>
          <a:prstGeom prst="roundRect">
            <a:avLst>
              <a:gd name="adj" fmla="val 6397"/>
            </a:avLst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1435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ull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646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7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8" name="Picture Placeholder 46"/>
          <p:cNvSpPr>
            <a:spLocks noGrp="1"/>
          </p:cNvSpPr>
          <p:nvPr>
            <p:ph type="pic" sz="quarter" idx="12"/>
          </p:nvPr>
        </p:nvSpPr>
        <p:spPr>
          <a:xfrm>
            <a:off x="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46"/>
          <p:cNvSpPr>
            <a:spLocks noGrp="1"/>
          </p:cNvSpPr>
          <p:nvPr>
            <p:ph type="pic" sz="quarter" idx="13"/>
          </p:nvPr>
        </p:nvSpPr>
        <p:spPr>
          <a:xfrm>
            <a:off x="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1524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46"/>
          <p:cNvSpPr>
            <a:spLocks noGrp="1"/>
          </p:cNvSpPr>
          <p:nvPr>
            <p:ph type="pic" sz="quarter" idx="15"/>
          </p:nvPr>
        </p:nvSpPr>
        <p:spPr>
          <a:xfrm>
            <a:off x="1524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46"/>
          <p:cNvSpPr>
            <a:spLocks noGrp="1"/>
          </p:cNvSpPr>
          <p:nvPr>
            <p:ph type="pic" sz="quarter" idx="16"/>
          </p:nvPr>
        </p:nvSpPr>
        <p:spPr>
          <a:xfrm>
            <a:off x="1524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46"/>
          <p:cNvSpPr>
            <a:spLocks noGrp="1"/>
          </p:cNvSpPr>
          <p:nvPr>
            <p:ph type="pic" sz="quarter" idx="17"/>
          </p:nvPr>
        </p:nvSpPr>
        <p:spPr>
          <a:xfrm>
            <a:off x="1524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46"/>
          <p:cNvSpPr>
            <a:spLocks noGrp="1"/>
          </p:cNvSpPr>
          <p:nvPr>
            <p:ph type="pic" sz="quarter" idx="18"/>
          </p:nvPr>
        </p:nvSpPr>
        <p:spPr>
          <a:xfrm>
            <a:off x="3048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5" name="Picture Placeholder 46"/>
          <p:cNvSpPr>
            <a:spLocks noGrp="1"/>
          </p:cNvSpPr>
          <p:nvPr>
            <p:ph type="pic" sz="quarter" idx="19"/>
          </p:nvPr>
        </p:nvSpPr>
        <p:spPr>
          <a:xfrm>
            <a:off x="3048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6" name="Picture Placeholder 46"/>
          <p:cNvSpPr>
            <a:spLocks noGrp="1"/>
          </p:cNvSpPr>
          <p:nvPr>
            <p:ph type="pic" sz="quarter" idx="20"/>
          </p:nvPr>
        </p:nvSpPr>
        <p:spPr>
          <a:xfrm>
            <a:off x="3048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7" name="Picture Placeholder 46"/>
          <p:cNvSpPr>
            <a:spLocks noGrp="1"/>
          </p:cNvSpPr>
          <p:nvPr>
            <p:ph type="pic" sz="quarter" idx="21"/>
          </p:nvPr>
        </p:nvSpPr>
        <p:spPr>
          <a:xfrm>
            <a:off x="3048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8" name="Picture Placeholder 46"/>
          <p:cNvSpPr>
            <a:spLocks noGrp="1"/>
          </p:cNvSpPr>
          <p:nvPr>
            <p:ph type="pic" sz="quarter" idx="22"/>
          </p:nvPr>
        </p:nvSpPr>
        <p:spPr>
          <a:xfrm>
            <a:off x="4572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9" name="Picture Placeholder 46"/>
          <p:cNvSpPr>
            <a:spLocks noGrp="1"/>
          </p:cNvSpPr>
          <p:nvPr>
            <p:ph type="pic" sz="quarter" idx="23"/>
          </p:nvPr>
        </p:nvSpPr>
        <p:spPr>
          <a:xfrm>
            <a:off x="4572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0" name="Picture Placeholder 46"/>
          <p:cNvSpPr>
            <a:spLocks noGrp="1"/>
          </p:cNvSpPr>
          <p:nvPr>
            <p:ph type="pic" sz="quarter" idx="24"/>
          </p:nvPr>
        </p:nvSpPr>
        <p:spPr>
          <a:xfrm>
            <a:off x="4572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1" name="Picture Placeholder 46"/>
          <p:cNvSpPr>
            <a:spLocks noGrp="1"/>
          </p:cNvSpPr>
          <p:nvPr>
            <p:ph type="pic" sz="quarter" idx="25"/>
          </p:nvPr>
        </p:nvSpPr>
        <p:spPr>
          <a:xfrm>
            <a:off x="4572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2" name="Picture Placeholder 46"/>
          <p:cNvSpPr>
            <a:spLocks noGrp="1"/>
          </p:cNvSpPr>
          <p:nvPr>
            <p:ph type="pic" sz="quarter" idx="26"/>
          </p:nvPr>
        </p:nvSpPr>
        <p:spPr>
          <a:xfrm>
            <a:off x="6105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3" name="Picture Placeholder 46"/>
          <p:cNvSpPr>
            <a:spLocks noGrp="1"/>
          </p:cNvSpPr>
          <p:nvPr>
            <p:ph type="pic" sz="quarter" idx="27"/>
          </p:nvPr>
        </p:nvSpPr>
        <p:spPr>
          <a:xfrm>
            <a:off x="6105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4" name="Picture Placeholder 46"/>
          <p:cNvSpPr>
            <a:spLocks noGrp="1"/>
          </p:cNvSpPr>
          <p:nvPr>
            <p:ph type="pic" sz="quarter" idx="28"/>
          </p:nvPr>
        </p:nvSpPr>
        <p:spPr>
          <a:xfrm>
            <a:off x="6105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5" name="Picture Placeholder 46"/>
          <p:cNvSpPr>
            <a:spLocks noGrp="1"/>
          </p:cNvSpPr>
          <p:nvPr>
            <p:ph type="pic" sz="quarter" idx="29"/>
          </p:nvPr>
        </p:nvSpPr>
        <p:spPr>
          <a:xfrm>
            <a:off x="6105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6" name="Picture Placeholder 46"/>
          <p:cNvSpPr>
            <a:spLocks noGrp="1"/>
          </p:cNvSpPr>
          <p:nvPr>
            <p:ph type="pic" sz="quarter" idx="30"/>
          </p:nvPr>
        </p:nvSpPr>
        <p:spPr>
          <a:xfrm>
            <a:off x="7629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7" name="Picture Placeholder 46"/>
          <p:cNvSpPr>
            <a:spLocks noGrp="1"/>
          </p:cNvSpPr>
          <p:nvPr>
            <p:ph type="pic" sz="quarter" idx="31"/>
          </p:nvPr>
        </p:nvSpPr>
        <p:spPr>
          <a:xfrm>
            <a:off x="7629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8" name="Picture Placeholder 46"/>
          <p:cNvSpPr>
            <a:spLocks noGrp="1"/>
          </p:cNvSpPr>
          <p:nvPr>
            <p:ph type="pic" sz="quarter" idx="32"/>
          </p:nvPr>
        </p:nvSpPr>
        <p:spPr>
          <a:xfrm>
            <a:off x="7629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9" name="Picture Placeholder 46"/>
          <p:cNvSpPr>
            <a:spLocks noGrp="1"/>
          </p:cNvSpPr>
          <p:nvPr>
            <p:ph type="pic" sz="quarter" idx="33"/>
          </p:nvPr>
        </p:nvSpPr>
        <p:spPr>
          <a:xfrm>
            <a:off x="7629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0" name="Picture Placeholder 46"/>
          <p:cNvSpPr>
            <a:spLocks noGrp="1"/>
          </p:cNvSpPr>
          <p:nvPr>
            <p:ph type="pic" sz="quarter" idx="34"/>
          </p:nvPr>
        </p:nvSpPr>
        <p:spPr>
          <a:xfrm>
            <a:off x="9153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1" name="Picture Placeholder 46"/>
          <p:cNvSpPr>
            <a:spLocks noGrp="1"/>
          </p:cNvSpPr>
          <p:nvPr>
            <p:ph type="pic" sz="quarter" idx="35"/>
          </p:nvPr>
        </p:nvSpPr>
        <p:spPr>
          <a:xfrm>
            <a:off x="9153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2" name="Picture Placeholder 46"/>
          <p:cNvSpPr>
            <a:spLocks noGrp="1"/>
          </p:cNvSpPr>
          <p:nvPr>
            <p:ph type="pic" sz="quarter" idx="36"/>
          </p:nvPr>
        </p:nvSpPr>
        <p:spPr>
          <a:xfrm>
            <a:off x="9153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3" name="Picture Placeholder 46"/>
          <p:cNvSpPr>
            <a:spLocks noGrp="1"/>
          </p:cNvSpPr>
          <p:nvPr>
            <p:ph type="pic" sz="quarter" idx="37"/>
          </p:nvPr>
        </p:nvSpPr>
        <p:spPr>
          <a:xfrm>
            <a:off x="9153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4" name="Picture Placeholder 46"/>
          <p:cNvSpPr>
            <a:spLocks noGrp="1"/>
          </p:cNvSpPr>
          <p:nvPr>
            <p:ph type="pic" sz="quarter" idx="38"/>
          </p:nvPr>
        </p:nvSpPr>
        <p:spPr>
          <a:xfrm>
            <a:off x="10677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5" name="Picture Placeholder 46"/>
          <p:cNvSpPr>
            <a:spLocks noGrp="1"/>
          </p:cNvSpPr>
          <p:nvPr>
            <p:ph type="pic" sz="quarter" idx="39"/>
          </p:nvPr>
        </p:nvSpPr>
        <p:spPr>
          <a:xfrm>
            <a:off x="10677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6" name="Picture Placeholder 46"/>
          <p:cNvSpPr>
            <a:spLocks noGrp="1"/>
          </p:cNvSpPr>
          <p:nvPr>
            <p:ph type="pic" sz="quarter" idx="40"/>
          </p:nvPr>
        </p:nvSpPr>
        <p:spPr>
          <a:xfrm>
            <a:off x="10677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7" name="Picture Placeholder 46"/>
          <p:cNvSpPr>
            <a:spLocks noGrp="1"/>
          </p:cNvSpPr>
          <p:nvPr>
            <p:ph type="pic" sz="quarter" idx="41"/>
          </p:nvPr>
        </p:nvSpPr>
        <p:spPr>
          <a:xfrm>
            <a:off x="10677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893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Hiearch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541520" y="1651000"/>
            <a:ext cx="1216025" cy="1216025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41520" y="3220814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199120" y="3220813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44219" y="3220813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541520" y="4716014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8199120" y="4716013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44219" y="4716013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111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Hiearch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557838" y="1637990"/>
            <a:ext cx="1216025" cy="1216025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557838" y="3554940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215438" y="3554939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760537" y="3554939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1942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159819" y="2866458"/>
            <a:ext cx="1820102" cy="2274826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9544" y="3016282"/>
            <a:ext cx="1580064" cy="1974818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666885" y="3016282"/>
            <a:ext cx="1580064" cy="1974818"/>
          </a:xfrm>
          <a:prstGeom prst="round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Spli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-3048" y="0"/>
            <a:ext cx="6099048" cy="6858000"/>
          </a:xfrm>
          <a:solidFill>
            <a:srgbClr val="F7F7F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0"/>
            <a:ext cx="6099048" cy="6858000"/>
          </a:xfr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73833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Picture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2044978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044977" y="0"/>
            <a:ext cx="2041238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086215" y="0"/>
            <a:ext cx="2027819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-1" y="3429000"/>
            <a:ext cx="2044977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2036354" y="3429000"/>
            <a:ext cx="2049859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086215" y="3429000"/>
            <a:ext cx="2027819" cy="34290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6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026400" y="0"/>
            <a:ext cx="41656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1432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andom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730417" y="0"/>
            <a:ext cx="2461332" cy="33909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730668" y="3490215"/>
            <a:ext cx="2461332" cy="3367785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7185061" y="4363241"/>
            <a:ext cx="2420135" cy="249475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7185061" y="0"/>
            <a:ext cx="2420135" cy="4263926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638005" y="2166730"/>
            <a:ext cx="2429570" cy="469127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4628069" y="0"/>
            <a:ext cx="2439506" cy="2067416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2064945" y="0"/>
            <a:ext cx="2461332" cy="3390900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2065196" y="3490215"/>
            <a:ext cx="2461332" cy="3367785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1963153" cy="2494759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0" y="2594074"/>
            <a:ext cx="1963153" cy="4263926"/>
          </a:xfrm>
          <a:solidFill>
            <a:srgbClr val="F7F7F7"/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74599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up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437523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038600" y="998220"/>
            <a:ext cx="4080000" cy="3088640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403146" y="1196340"/>
            <a:ext cx="3556564" cy="27178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197490" y="1174749"/>
            <a:ext cx="3631672" cy="2717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98114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6005-AF70-4A15-B81F-334A9FBA0B03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84269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dirty="0"/>
              <a:t>Upravte štýl predlohy textu.</a:t>
            </a:r>
          </a:p>
          <a:p>
            <a:pPr lvl="1"/>
            <a:r>
              <a:rPr lang="sk-SK" dirty="0"/>
              <a:t>Druhá úroveň</a:t>
            </a:r>
          </a:p>
          <a:p>
            <a:pPr lvl="2"/>
            <a:r>
              <a:rPr lang="sk-SK" dirty="0"/>
              <a:t>Tretia úroveň</a:t>
            </a:r>
          </a:p>
          <a:p>
            <a:pPr lvl="3"/>
            <a:r>
              <a:rPr lang="sk-SK" dirty="0"/>
              <a:t>Štvrtá úroveň</a:t>
            </a:r>
          </a:p>
          <a:p>
            <a:pPr lvl="4"/>
            <a:r>
              <a:rPr lang="sk-SK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F5F2C-BCA4-4E13-AF89-697697FA1E83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01676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 Layout 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748033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3A7-4038-4DF2-B779-33525524AD75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41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C1C7EA-A73E-43A9-911B-451D2BED6E5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755866" y="2367165"/>
            <a:ext cx="835200" cy="83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755866" y="3631260"/>
            <a:ext cx="835200" cy="83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755866" y="4895355"/>
            <a:ext cx="835200" cy="8352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772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78492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812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wi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57109" y="1898543"/>
            <a:ext cx="5267568" cy="396242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50028" cy="6858000"/>
          </a:xfrm>
          <a:custGeom>
            <a:avLst/>
            <a:gdLst>
              <a:gd name="connsiteX0" fmla="*/ 0 w 9150028"/>
              <a:gd name="connsiteY0" fmla="*/ 0 h 6858000"/>
              <a:gd name="connsiteX1" fmla="*/ 9150028 w 9150028"/>
              <a:gd name="connsiteY1" fmla="*/ 0 h 6858000"/>
              <a:gd name="connsiteX2" fmla="*/ 5112227 w 9150028"/>
              <a:gd name="connsiteY2" fmla="*/ 6858000 h 6858000"/>
              <a:gd name="connsiteX3" fmla="*/ 0 w 91500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0028" h="6858000">
                <a:moveTo>
                  <a:pt x="0" y="0"/>
                </a:moveTo>
                <a:lnTo>
                  <a:pt x="9150028" y="0"/>
                </a:lnTo>
                <a:lnTo>
                  <a:pt x="511222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65164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839737" y="0"/>
            <a:ext cx="9352263" cy="6858000"/>
          </a:xfrm>
          <a:custGeom>
            <a:avLst/>
            <a:gdLst>
              <a:gd name="connsiteX0" fmla="*/ 0 w 9352263"/>
              <a:gd name="connsiteY0" fmla="*/ 0 h 6858000"/>
              <a:gd name="connsiteX1" fmla="*/ 1620454 w 9352263"/>
              <a:gd name="connsiteY1" fmla="*/ 0 h 6858000"/>
              <a:gd name="connsiteX2" fmla="*/ 7731809 w 9352263"/>
              <a:gd name="connsiteY2" fmla="*/ 0 h 6858000"/>
              <a:gd name="connsiteX3" fmla="*/ 9352263 w 9352263"/>
              <a:gd name="connsiteY3" fmla="*/ 0 h 6858000"/>
              <a:gd name="connsiteX4" fmla="*/ 9352263 w 9352263"/>
              <a:gd name="connsiteY4" fmla="*/ 6858000 h 6858000"/>
              <a:gd name="connsiteX5" fmla="*/ 7731809 w 9352263"/>
              <a:gd name="connsiteY5" fmla="*/ 6858000 h 6858000"/>
              <a:gd name="connsiteX6" fmla="*/ 4649376 w 9352263"/>
              <a:gd name="connsiteY6" fmla="*/ 6858000 h 6858000"/>
              <a:gd name="connsiteX7" fmla="*/ 3028922 w 9352263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2263" h="6858000">
                <a:moveTo>
                  <a:pt x="0" y="0"/>
                </a:moveTo>
                <a:lnTo>
                  <a:pt x="1620454" y="0"/>
                </a:lnTo>
                <a:lnTo>
                  <a:pt x="7731809" y="0"/>
                </a:lnTo>
                <a:lnTo>
                  <a:pt x="9352263" y="0"/>
                </a:lnTo>
                <a:lnTo>
                  <a:pt x="9352263" y="6858000"/>
                </a:lnTo>
                <a:lnTo>
                  <a:pt x="7731809" y="6858000"/>
                </a:lnTo>
                <a:lnTo>
                  <a:pt x="4649376" y="6858000"/>
                </a:lnTo>
                <a:lnTo>
                  <a:pt x="3028922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-69728" y="1750890"/>
            <a:ext cx="5697538" cy="35941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961325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D1D0-E56B-4E23-A159-322CA9ABD30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2321560" y="1811850"/>
            <a:ext cx="4683760" cy="2831270"/>
          </a:xfr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4694238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298210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F6043-4BC6-45D1-A6E7-FE9AE46A345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105525" y="2015263"/>
            <a:ext cx="1562100" cy="15621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200899" y="2697013"/>
            <a:ext cx="2328137" cy="2328137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932191" y="3942023"/>
            <a:ext cx="1473144" cy="14731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24600" y="4354851"/>
            <a:ext cx="1473144" cy="1473144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932191" y="1894168"/>
            <a:ext cx="1780285" cy="178028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38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51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963084" y="289505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963084" y="1394862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2840E-513A-43CF-A8BD-DDF4D34323BC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95276" y="325538"/>
            <a:ext cx="5537923" cy="6007953"/>
          </a:xfrm>
          <a:custGeom>
            <a:avLst/>
            <a:gdLst>
              <a:gd name="connsiteX0" fmla="*/ 3032321 w 5537923"/>
              <a:gd name="connsiteY0" fmla="*/ 0 h 6007953"/>
              <a:gd name="connsiteX1" fmla="*/ 5537923 w 5537923"/>
              <a:gd name="connsiteY1" fmla="*/ 1710221 h 6007953"/>
              <a:gd name="connsiteX2" fmla="*/ 3859317 w 5537923"/>
              <a:gd name="connsiteY2" fmla="*/ 1803865 h 6007953"/>
              <a:gd name="connsiteX3" fmla="*/ 3017553 w 5537923"/>
              <a:gd name="connsiteY3" fmla="*/ 1044862 h 6007953"/>
              <a:gd name="connsiteX4" fmla="*/ 2525293 w 5537923"/>
              <a:gd name="connsiteY4" fmla="*/ 1182862 h 6007953"/>
              <a:gd name="connsiteX5" fmla="*/ 2353002 w 5537923"/>
              <a:gd name="connsiteY5" fmla="*/ 1508149 h 6007953"/>
              <a:gd name="connsiteX6" fmla="*/ 2490835 w 5537923"/>
              <a:gd name="connsiteY6" fmla="*/ 1774293 h 6007953"/>
              <a:gd name="connsiteX7" fmla="*/ 3150463 w 5537923"/>
              <a:gd name="connsiteY7" fmla="*/ 2094652 h 6007953"/>
              <a:gd name="connsiteX8" fmla="*/ 4218667 w 5537923"/>
              <a:gd name="connsiteY8" fmla="*/ 2572725 h 6007953"/>
              <a:gd name="connsiteX9" fmla="*/ 4888140 w 5537923"/>
              <a:gd name="connsiteY9" fmla="*/ 3159227 h 6007953"/>
              <a:gd name="connsiteX10" fmla="*/ 5149038 w 5537923"/>
              <a:gd name="connsiteY10" fmla="*/ 4056231 h 6007953"/>
              <a:gd name="connsiteX11" fmla="*/ 4868450 w 5537923"/>
              <a:gd name="connsiteY11" fmla="*/ 5002521 h 6007953"/>
              <a:gd name="connsiteX12" fmla="*/ 4051298 w 5537923"/>
              <a:gd name="connsiteY12" fmla="*/ 5727024 h 6007953"/>
              <a:gd name="connsiteX13" fmla="*/ 2540061 w 5537923"/>
              <a:gd name="connsiteY13" fmla="*/ 6007953 h 6007953"/>
              <a:gd name="connsiteX14" fmla="*/ 580867 w 5537923"/>
              <a:gd name="connsiteY14" fmla="*/ 5475665 h 6007953"/>
              <a:gd name="connsiteX15" fmla="*/ 0 w 5537923"/>
              <a:gd name="connsiteY15" fmla="*/ 4115374 h 6007953"/>
              <a:gd name="connsiteX16" fmla="*/ 0 w 5537923"/>
              <a:gd name="connsiteY16" fmla="*/ 3977373 h 6007953"/>
              <a:gd name="connsiteX17" fmla="*/ 1688451 w 5537923"/>
              <a:gd name="connsiteY17" fmla="*/ 3864016 h 6007953"/>
              <a:gd name="connsiteX18" fmla="*/ 1924736 w 5537923"/>
              <a:gd name="connsiteY18" fmla="*/ 4632876 h 6007953"/>
              <a:gd name="connsiteX19" fmla="*/ 2589287 w 5537923"/>
              <a:gd name="connsiteY19" fmla="*/ 4854663 h 6007953"/>
              <a:gd name="connsiteX20" fmla="*/ 3239070 w 5537923"/>
              <a:gd name="connsiteY20" fmla="*/ 4667376 h 6007953"/>
              <a:gd name="connsiteX21" fmla="*/ 3465509 w 5537923"/>
              <a:gd name="connsiteY21" fmla="*/ 4243518 h 6007953"/>
              <a:gd name="connsiteX22" fmla="*/ 3322754 w 5537923"/>
              <a:gd name="connsiteY22" fmla="*/ 3918230 h 6007953"/>
              <a:gd name="connsiteX23" fmla="*/ 2623745 w 5537923"/>
              <a:gd name="connsiteY23" fmla="*/ 3563372 h 6007953"/>
              <a:gd name="connsiteX24" fmla="*/ 1004210 w 5537923"/>
              <a:gd name="connsiteY24" fmla="*/ 2715654 h 6007953"/>
              <a:gd name="connsiteX25" fmla="*/ 664551 w 5537923"/>
              <a:gd name="connsiteY25" fmla="*/ 1779222 h 6007953"/>
              <a:gd name="connsiteX26" fmla="*/ 945139 w 5537923"/>
              <a:gd name="connsiteY26" fmla="*/ 867432 h 6007953"/>
              <a:gd name="connsiteX27" fmla="*/ 1757368 w 5537923"/>
              <a:gd name="connsiteY27" fmla="*/ 226715 h 6007953"/>
              <a:gd name="connsiteX28" fmla="*/ 3032321 w 5537923"/>
              <a:gd name="connsiteY28" fmla="*/ 0 h 600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537923" h="6007953">
                <a:moveTo>
                  <a:pt x="3032321" y="0"/>
                </a:moveTo>
                <a:cubicBezTo>
                  <a:pt x="4602630" y="0"/>
                  <a:pt x="5439471" y="571717"/>
                  <a:pt x="5537923" y="1710221"/>
                </a:cubicBezTo>
                <a:cubicBezTo>
                  <a:pt x="3859317" y="1803865"/>
                  <a:pt x="3859317" y="1803865"/>
                  <a:pt x="3859317" y="1803865"/>
                </a:cubicBezTo>
                <a:cubicBezTo>
                  <a:pt x="3824859" y="1296220"/>
                  <a:pt x="3544271" y="1044862"/>
                  <a:pt x="3017553" y="1044862"/>
                </a:cubicBezTo>
                <a:cubicBezTo>
                  <a:pt x="2805881" y="1044862"/>
                  <a:pt x="2638513" y="1094147"/>
                  <a:pt x="2525293" y="1182862"/>
                </a:cubicBezTo>
                <a:cubicBezTo>
                  <a:pt x="2412073" y="1271577"/>
                  <a:pt x="2353002" y="1384934"/>
                  <a:pt x="2353002" y="1508149"/>
                </a:cubicBezTo>
                <a:cubicBezTo>
                  <a:pt x="2353002" y="1601792"/>
                  <a:pt x="2397305" y="1690507"/>
                  <a:pt x="2490835" y="1774293"/>
                </a:cubicBezTo>
                <a:cubicBezTo>
                  <a:pt x="2584364" y="1858079"/>
                  <a:pt x="2800959" y="1961580"/>
                  <a:pt x="3150463" y="2094652"/>
                </a:cubicBezTo>
                <a:cubicBezTo>
                  <a:pt x="3588574" y="2262224"/>
                  <a:pt x="3943001" y="2419939"/>
                  <a:pt x="4218667" y="2572725"/>
                </a:cubicBezTo>
                <a:cubicBezTo>
                  <a:pt x="4489410" y="2720583"/>
                  <a:pt x="4715849" y="2917727"/>
                  <a:pt x="4888140" y="3159227"/>
                </a:cubicBezTo>
                <a:cubicBezTo>
                  <a:pt x="5065354" y="3400728"/>
                  <a:pt x="5149038" y="3701372"/>
                  <a:pt x="5149038" y="4056231"/>
                </a:cubicBezTo>
                <a:cubicBezTo>
                  <a:pt x="5149038" y="4396304"/>
                  <a:pt x="5055509" y="4711734"/>
                  <a:pt x="4868450" y="5002521"/>
                </a:cubicBezTo>
                <a:cubicBezTo>
                  <a:pt x="4681391" y="5298236"/>
                  <a:pt x="4405726" y="5534808"/>
                  <a:pt x="4051298" y="5727024"/>
                </a:cubicBezTo>
                <a:cubicBezTo>
                  <a:pt x="3696871" y="5914310"/>
                  <a:pt x="3194766" y="6007953"/>
                  <a:pt x="2540061" y="6007953"/>
                </a:cubicBezTo>
                <a:cubicBezTo>
                  <a:pt x="1619535" y="6007953"/>
                  <a:pt x="964829" y="5830524"/>
                  <a:pt x="580867" y="5475665"/>
                </a:cubicBezTo>
                <a:cubicBezTo>
                  <a:pt x="191981" y="5125735"/>
                  <a:pt x="0" y="4667376"/>
                  <a:pt x="0" y="4115374"/>
                </a:cubicBezTo>
                <a:cubicBezTo>
                  <a:pt x="0" y="3977373"/>
                  <a:pt x="0" y="3977373"/>
                  <a:pt x="0" y="3977373"/>
                </a:cubicBezTo>
                <a:cubicBezTo>
                  <a:pt x="1688451" y="3864016"/>
                  <a:pt x="1688451" y="3864016"/>
                  <a:pt x="1688451" y="3864016"/>
                </a:cubicBezTo>
                <a:cubicBezTo>
                  <a:pt x="1688451" y="4228732"/>
                  <a:pt x="1767213" y="4480090"/>
                  <a:pt x="1924736" y="4632876"/>
                </a:cubicBezTo>
                <a:cubicBezTo>
                  <a:pt x="2087182" y="4780734"/>
                  <a:pt x="2308699" y="4854663"/>
                  <a:pt x="2589287" y="4854663"/>
                </a:cubicBezTo>
                <a:cubicBezTo>
                  <a:pt x="2874797" y="4854663"/>
                  <a:pt x="3091392" y="4795520"/>
                  <a:pt x="3239070" y="4667376"/>
                </a:cubicBezTo>
                <a:cubicBezTo>
                  <a:pt x="3391670" y="4544162"/>
                  <a:pt x="3465509" y="4401232"/>
                  <a:pt x="3465509" y="4243518"/>
                </a:cubicBezTo>
                <a:cubicBezTo>
                  <a:pt x="3465509" y="4125231"/>
                  <a:pt x="3416283" y="4016802"/>
                  <a:pt x="3322754" y="3918230"/>
                </a:cubicBezTo>
                <a:cubicBezTo>
                  <a:pt x="3229225" y="3814730"/>
                  <a:pt x="2992940" y="3696444"/>
                  <a:pt x="2623745" y="3563372"/>
                </a:cubicBezTo>
                <a:cubicBezTo>
                  <a:pt x="1767213" y="3257799"/>
                  <a:pt x="1230650" y="2971941"/>
                  <a:pt x="1004210" y="2715654"/>
                </a:cubicBezTo>
                <a:cubicBezTo>
                  <a:pt x="777771" y="2454439"/>
                  <a:pt x="664551" y="2143937"/>
                  <a:pt x="664551" y="1779222"/>
                </a:cubicBezTo>
                <a:cubicBezTo>
                  <a:pt x="664551" y="1444077"/>
                  <a:pt x="758080" y="1143433"/>
                  <a:pt x="945139" y="867432"/>
                </a:cubicBezTo>
                <a:cubicBezTo>
                  <a:pt x="1132198" y="591431"/>
                  <a:pt x="1402941" y="379502"/>
                  <a:pt x="1757368" y="226715"/>
                </a:cubicBezTo>
                <a:cubicBezTo>
                  <a:pt x="2111795" y="73929"/>
                  <a:pt x="2535138" y="0"/>
                  <a:pt x="303232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39624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1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633349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7980" y="578735"/>
            <a:ext cx="7780201" cy="5486221"/>
          </a:xfrm>
          <a:custGeom>
            <a:avLst/>
            <a:gdLst>
              <a:gd name="connsiteX0" fmla="*/ 0 w 7780201"/>
              <a:gd name="connsiteY0" fmla="*/ 0 h 5486221"/>
              <a:gd name="connsiteX1" fmla="*/ 1523635 w 7780201"/>
              <a:gd name="connsiteY1" fmla="*/ 0 h 5486221"/>
              <a:gd name="connsiteX2" fmla="*/ 1446884 w 7780201"/>
              <a:gd name="connsiteY2" fmla="*/ 3351427 h 5486221"/>
              <a:gd name="connsiteX3" fmla="*/ 1463940 w 7780201"/>
              <a:gd name="connsiteY3" fmla="*/ 3362798 h 5486221"/>
              <a:gd name="connsiteX4" fmla="*/ 2979047 w 7780201"/>
              <a:gd name="connsiteY4" fmla="*/ 0 h 5486221"/>
              <a:gd name="connsiteX5" fmla="*/ 4622071 w 7780201"/>
              <a:gd name="connsiteY5" fmla="*/ 0 h 5486221"/>
              <a:gd name="connsiteX6" fmla="*/ 4701664 w 7780201"/>
              <a:gd name="connsiteY6" fmla="*/ 3388381 h 5486221"/>
              <a:gd name="connsiteX7" fmla="*/ 4715877 w 7780201"/>
              <a:gd name="connsiteY7" fmla="*/ 3388381 h 5486221"/>
              <a:gd name="connsiteX8" fmla="*/ 6122964 w 7780201"/>
              <a:gd name="connsiteY8" fmla="*/ 0 h 5486221"/>
              <a:gd name="connsiteX9" fmla="*/ 7780201 w 7780201"/>
              <a:gd name="connsiteY9" fmla="*/ 0 h 5486221"/>
              <a:gd name="connsiteX10" fmla="*/ 5201961 w 7780201"/>
              <a:gd name="connsiteY10" fmla="*/ 5486221 h 5486221"/>
              <a:gd name="connsiteX11" fmla="*/ 3544725 w 7780201"/>
              <a:gd name="connsiteY11" fmla="*/ 5486221 h 5486221"/>
              <a:gd name="connsiteX12" fmla="*/ 3413965 w 7780201"/>
              <a:gd name="connsiteY12" fmla="*/ 2123423 h 5486221"/>
              <a:gd name="connsiteX13" fmla="*/ 3399752 w 7780201"/>
              <a:gd name="connsiteY13" fmla="*/ 2123423 h 5486221"/>
              <a:gd name="connsiteX14" fmla="*/ 1839164 w 7780201"/>
              <a:gd name="connsiteY14" fmla="*/ 5486221 h 5486221"/>
              <a:gd name="connsiteX15" fmla="*/ 144973 w 7780201"/>
              <a:gd name="connsiteY15" fmla="*/ 5486221 h 548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80201" h="5486221">
                <a:moveTo>
                  <a:pt x="0" y="0"/>
                </a:moveTo>
                <a:lnTo>
                  <a:pt x="1523635" y="0"/>
                </a:lnTo>
                <a:lnTo>
                  <a:pt x="1446884" y="3351427"/>
                </a:lnTo>
                <a:lnTo>
                  <a:pt x="1463940" y="3362798"/>
                </a:lnTo>
                <a:lnTo>
                  <a:pt x="2979047" y="0"/>
                </a:lnTo>
                <a:lnTo>
                  <a:pt x="4622071" y="0"/>
                </a:lnTo>
                <a:lnTo>
                  <a:pt x="4701664" y="3388381"/>
                </a:lnTo>
                <a:lnTo>
                  <a:pt x="4715877" y="3388381"/>
                </a:lnTo>
                <a:lnTo>
                  <a:pt x="6122964" y="0"/>
                </a:lnTo>
                <a:lnTo>
                  <a:pt x="7780201" y="0"/>
                </a:lnTo>
                <a:lnTo>
                  <a:pt x="5201961" y="5486221"/>
                </a:lnTo>
                <a:lnTo>
                  <a:pt x="3544725" y="5486221"/>
                </a:lnTo>
                <a:lnTo>
                  <a:pt x="3413965" y="2123423"/>
                </a:lnTo>
                <a:lnTo>
                  <a:pt x="3399752" y="2123423"/>
                </a:lnTo>
                <a:lnTo>
                  <a:pt x="1839164" y="5486221"/>
                </a:lnTo>
                <a:lnTo>
                  <a:pt x="144973" y="548622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407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633349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35667" y="508334"/>
            <a:ext cx="5918035" cy="5838973"/>
          </a:xfrm>
          <a:custGeom>
            <a:avLst/>
            <a:gdLst>
              <a:gd name="connsiteX0" fmla="*/ 3230311 w 5918035"/>
              <a:gd name="connsiteY0" fmla="*/ 1288438 h 5838973"/>
              <a:gd name="connsiteX1" fmla="*/ 2406048 w 5918035"/>
              <a:gd name="connsiteY1" fmla="*/ 1633442 h 5838973"/>
              <a:gd name="connsiteX2" fmla="*/ 1888487 w 5918035"/>
              <a:gd name="connsiteY2" fmla="*/ 2563035 h 5838973"/>
              <a:gd name="connsiteX3" fmla="*/ 1715967 w 5918035"/>
              <a:gd name="connsiteY3" fmla="*/ 3550129 h 5838973"/>
              <a:gd name="connsiteX4" fmla="*/ 1969955 w 5918035"/>
              <a:gd name="connsiteY4" fmla="*/ 4268886 h 5838973"/>
              <a:gd name="connsiteX5" fmla="*/ 2674413 w 5918035"/>
              <a:gd name="connsiteY5" fmla="*/ 4556389 h 5838973"/>
              <a:gd name="connsiteX6" fmla="*/ 3532221 w 5918035"/>
              <a:gd name="connsiteY6" fmla="*/ 4173052 h 5838973"/>
              <a:gd name="connsiteX7" fmla="*/ 4044989 w 5918035"/>
              <a:gd name="connsiteY7" fmla="*/ 3209917 h 5838973"/>
              <a:gd name="connsiteX8" fmla="*/ 4207925 w 5918035"/>
              <a:gd name="connsiteY8" fmla="*/ 2385741 h 5838973"/>
              <a:gd name="connsiteX9" fmla="*/ 3934768 w 5918035"/>
              <a:gd name="connsiteY9" fmla="*/ 1561566 h 5838973"/>
              <a:gd name="connsiteX10" fmla="*/ 3230311 w 5918035"/>
              <a:gd name="connsiteY10" fmla="*/ 1288438 h 5838973"/>
              <a:gd name="connsiteX11" fmla="*/ 3416647 w 5918035"/>
              <a:gd name="connsiteY11" fmla="*/ 0 h 5838973"/>
              <a:gd name="connsiteX12" fmla="*/ 5314252 w 5918035"/>
              <a:gd name="connsiteY12" fmla="*/ 689756 h 5838973"/>
              <a:gd name="connsiteX13" fmla="*/ 5918035 w 5918035"/>
              <a:gd name="connsiteY13" fmla="*/ 2390195 h 5838973"/>
              <a:gd name="connsiteX14" fmla="*/ 5807821 w 5918035"/>
              <a:gd name="connsiteY14" fmla="*/ 3281129 h 5838973"/>
              <a:gd name="connsiteX15" fmla="*/ 5376547 w 5918035"/>
              <a:gd name="connsiteY15" fmla="*/ 4310973 h 5838973"/>
              <a:gd name="connsiteX16" fmla="*/ 4547543 w 5918035"/>
              <a:gd name="connsiteY16" fmla="*/ 5216277 h 5838973"/>
              <a:gd name="connsiteX17" fmla="*/ 3565197 w 5918035"/>
              <a:gd name="connsiteY17" fmla="*/ 5714434 h 5838973"/>
              <a:gd name="connsiteX18" fmla="*/ 2568475 w 5918035"/>
              <a:gd name="connsiteY18" fmla="*/ 5838973 h 5838973"/>
              <a:gd name="connsiteX19" fmla="*/ 680454 w 5918035"/>
              <a:gd name="connsiteY19" fmla="*/ 5225857 h 5838973"/>
              <a:gd name="connsiteX20" fmla="*/ 0 w 5918035"/>
              <a:gd name="connsiteY20" fmla="*/ 3511048 h 5838973"/>
              <a:gd name="connsiteX21" fmla="*/ 167718 w 5918035"/>
              <a:gd name="connsiteY21" fmla="*/ 2380615 h 5838973"/>
              <a:gd name="connsiteX22" fmla="*/ 670871 w 5918035"/>
              <a:gd name="connsiteY22" fmla="*/ 1345982 h 5838973"/>
              <a:gd name="connsiteX23" fmla="*/ 1490291 w 5918035"/>
              <a:gd name="connsiteY23" fmla="*/ 531687 h 5838973"/>
              <a:gd name="connsiteX24" fmla="*/ 2448677 w 5918035"/>
              <a:gd name="connsiteY24" fmla="*/ 100589 h 5838973"/>
              <a:gd name="connsiteX25" fmla="*/ 3416647 w 5918035"/>
              <a:gd name="connsiteY25" fmla="*/ 0 h 5838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918035" h="5838973">
                <a:moveTo>
                  <a:pt x="3230311" y="1288438"/>
                </a:moveTo>
                <a:cubicBezTo>
                  <a:pt x="2914024" y="1288438"/>
                  <a:pt x="2636075" y="1403439"/>
                  <a:pt x="2406048" y="1633442"/>
                </a:cubicBezTo>
                <a:cubicBezTo>
                  <a:pt x="2176021" y="1868236"/>
                  <a:pt x="2003501" y="2174906"/>
                  <a:pt x="1888487" y="2563035"/>
                </a:cubicBezTo>
                <a:cubicBezTo>
                  <a:pt x="1773474" y="2951164"/>
                  <a:pt x="1715967" y="3281792"/>
                  <a:pt x="1715967" y="3550129"/>
                </a:cubicBezTo>
                <a:cubicBezTo>
                  <a:pt x="1715967" y="3842423"/>
                  <a:pt x="1802227" y="4077217"/>
                  <a:pt x="1969955" y="4268886"/>
                </a:cubicBezTo>
                <a:cubicBezTo>
                  <a:pt x="2137683" y="4460555"/>
                  <a:pt x="2372502" y="4556389"/>
                  <a:pt x="2674413" y="4556389"/>
                </a:cubicBezTo>
                <a:cubicBezTo>
                  <a:pt x="3009868" y="4556389"/>
                  <a:pt x="3297402" y="4427013"/>
                  <a:pt x="3532221" y="4173052"/>
                </a:cubicBezTo>
                <a:cubicBezTo>
                  <a:pt x="3767040" y="3919091"/>
                  <a:pt x="3939560" y="3598046"/>
                  <a:pt x="4044989" y="3209917"/>
                </a:cubicBezTo>
                <a:cubicBezTo>
                  <a:pt x="4155211" y="2826579"/>
                  <a:pt x="4207925" y="2548660"/>
                  <a:pt x="4207925" y="2385741"/>
                </a:cubicBezTo>
                <a:cubicBezTo>
                  <a:pt x="4207925" y="2021571"/>
                  <a:pt x="4116873" y="1748443"/>
                  <a:pt x="3934768" y="1561566"/>
                </a:cubicBezTo>
                <a:cubicBezTo>
                  <a:pt x="3747871" y="1379481"/>
                  <a:pt x="3517845" y="1288438"/>
                  <a:pt x="3230311" y="1288438"/>
                </a:cubicBezTo>
                <a:close/>
                <a:moveTo>
                  <a:pt x="3416647" y="0"/>
                </a:moveTo>
                <a:cubicBezTo>
                  <a:pt x="4279195" y="0"/>
                  <a:pt x="4911730" y="229919"/>
                  <a:pt x="5314252" y="689756"/>
                </a:cubicBezTo>
                <a:cubicBezTo>
                  <a:pt x="5716774" y="1154383"/>
                  <a:pt x="5918035" y="1719599"/>
                  <a:pt x="5918035" y="2390195"/>
                </a:cubicBezTo>
                <a:cubicBezTo>
                  <a:pt x="5918035" y="2653643"/>
                  <a:pt x="5884492" y="2945831"/>
                  <a:pt x="5807821" y="3281129"/>
                </a:cubicBezTo>
                <a:cubicBezTo>
                  <a:pt x="5731150" y="3611637"/>
                  <a:pt x="5587392" y="3956515"/>
                  <a:pt x="5376547" y="4310973"/>
                </a:cubicBezTo>
                <a:cubicBezTo>
                  <a:pt x="5160910" y="4670221"/>
                  <a:pt x="4887770" y="4971989"/>
                  <a:pt x="4547543" y="5216277"/>
                </a:cubicBezTo>
                <a:cubicBezTo>
                  <a:pt x="4207316" y="5465356"/>
                  <a:pt x="3876672" y="5633005"/>
                  <a:pt x="3565197" y="5714434"/>
                </a:cubicBezTo>
                <a:cubicBezTo>
                  <a:pt x="3253721" y="5795864"/>
                  <a:pt x="2918286" y="5838973"/>
                  <a:pt x="2568475" y="5838973"/>
                </a:cubicBezTo>
                <a:cubicBezTo>
                  <a:pt x="1758639" y="5838973"/>
                  <a:pt x="1130896" y="5637795"/>
                  <a:pt x="680454" y="5225857"/>
                </a:cubicBezTo>
                <a:cubicBezTo>
                  <a:pt x="225221" y="4818710"/>
                  <a:pt x="0" y="4243913"/>
                  <a:pt x="0" y="3511048"/>
                </a:cubicBezTo>
                <a:cubicBezTo>
                  <a:pt x="0" y="3123060"/>
                  <a:pt x="57503" y="2749443"/>
                  <a:pt x="167718" y="2380615"/>
                </a:cubicBezTo>
                <a:cubicBezTo>
                  <a:pt x="277932" y="2016577"/>
                  <a:pt x="445650" y="1671700"/>
                  <a:pt x="670871" y="1345982"/>
                </a:cubicBezTo>
                <a:cubicBezTo>
                  <a:pt x="891299" y="1020264"/>
                  <a:pt x="1164439" y="747235"/>
                  <a:pt x="1490291" y="531687"/>
                </a:cubicBezTo>
                <a:cubicBezTo>
                  <a:pt x="1816142" y="311348"/>
                  <a:pt x="2132409" y="167649"/>
                  <a:pt x="2448677" y="100589"/>
                </a:cubicBezTo>
                <a:cubicBezTo>
                  <a:pt x="2764944" y="33530"/>
                  <a:pt x="3086004" y="0"/>
                  <a:pt x="341664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143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633349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28882" y="578011"/>
            <a:ext cx="5553523" cy="5579541"/>
          </a:xfrm>
          <a:custGeom>
            <a:avLst/>
            <a:gdLst>
              <a:gd name="connsiteX0" fmla="*/ 286205 w 5553523"/>
              <a:gd name="connsiteY0" fmla="*/ 0 h 5579541"/>
              <a:gd name="connsiteX1" fmla="*/ 5553523 w 5553523"/>
              <a:gd name="connsiteY1" fmla="*/ 0 h 5579541"/>
              <a:gd name="connsiteX2" fmla="*/ 5264428 w 5553523"/>
              <a:gd name="connsiteY2" fmla="*/ 1373203 h 5579541"/>
              <a:gd name="connsiteX3" fmla="*/ 3457581 w 5553523"/>
              <a:gd name="connsiteY3" fmla="*/ 1373203 h 5579541"/>
              <a:gd name="connsiteX4" fmla="*/ 2549822 w 5553523"/>
              <a:gd name="connsiteY4" fmla="*/ 5579541 h 5579541"/>
              <a:gd name="connsiteX5" fmla="*/ 821031 w 5553523"/>
              <a:gd name="connsiteY5" fmla="*/ 5579541 h 5579541"/>
              <a:gd name="connsiteX6" fmla="*/ 1728791 w 5553523"/>
              <a:gd name="connsiteY6" fmla="*/ 1373203 h 5579541"/>
              <a:gd name="connsiteX7" fmla="*/ 0 w 5553523"/>
              <a:gd name="connsiteY7" fmla="*/ 1373203 h 557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523" h="5579541">
                <a:moveTo>
                  <a:pt x="286205" y="0"/>
                </a:moveTo>
                <a:lnTo>
                  <a:pt x="5553523" y="0"/>
                </a:lnTo>
                <a:lnTo>
                  <a:pt x="5264428" y="1373203"/>
                </a:lnTo>
                <a:lnTo>
                  <a:pt x="3457581" y="1373203"/>
                </a:lnTo>
                <a:lnTo>
                  <a:pt x="2549822" y="5579541"/>
                </a:lnTo>
                <a:lnTo>
                  <a:pt x="821031" y="5579541"/>
                </a:lnTo>
                <a:lnTo>
                  <a:pt x="1728791" y="1373203"/>
                </a:lnTo>
                <a:lnTo>
                  <a:pt x="0" y="1373203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437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829C-2ACA-4B95-A7D6-3A6CDB39962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63638" y="2133599"/>
            <a:ext cx="2706688" cy="3730625"/>
          </a:xfrm>
          <a:prstGeom prst="roundRect">
            <a:avLst>
              <a:gd name="adj" fmla="val 1649"/>
            </a:avLst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22988" y="2133599"/>
            <a:ext cx="2706688" cy="3730625"/>
          </a:xfrm>
          <a:prstGeom prst="roundRect">
            <a:avLst>
              <a:gd name="adj" fmla="val 1649"/>
            </a:avLst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27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Meet The Team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F7560-A46E-421B-8A4C-4315630D8C7F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78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964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250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536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822180" y="2918460"/>
            <a:ext cx="1600200" cy="1600200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2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F880A-59EA-48BC-A67C-C0EA518B9DB5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871854" y="1811344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871854" y="4164019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358254" y="1811344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358254" y="4164019"/>
            <a:ext cx="1872000" cy="1872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61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68B19-901C-460C-9428-13B8AB283A3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73176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897720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62045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185487" y="1662053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273176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897720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62045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185487" y="4039196"/>
            <a:ext cx="1554480" cy="1554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3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837B-C7D9-4957-9DF3-EEC8C3516E0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9296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887980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066664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245348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9296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87980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066664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7245348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408578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408578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28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/>
      <p:bldP spid="19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Pictur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837B-C7D9-4957-9DF3-EEC8C3516E0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4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46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47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48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55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36005-AF70-4A15-B81F-334A9FBA0B03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rofi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71A58-5699-44E2-8A17-22E14F29711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09296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296408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46692" y="1700153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09296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4296408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846692" y="4115396"/>
            <a:ext cx="1463040" cy="146304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94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12425-7923-4116-B3D2-5FDE770BC01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49339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55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490B9-9778-4F61-A3B9-CCE51A8C1DE6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/>
          </p:nvPr>
        </p:nvSpPr>
        <p:spPr>
          <a:xfrm>
            <a:off x="4404925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/>
          </p:nvPr>
        </p:nvSpPr>
        <p:spPr>
          <a:xfrm>
            <a:off x="6273706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/>
          </p:nvPr>
        </p:nvSpPr>
        <p:spPr>
          <a:xfrm>
            <a:off x="8093365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/>
          </p:nvPr>
        </p:nvSpPr>
        <p:spPr>
          <a:xfrm>
            <a:off x="9904120" y="1637044"/>
            <a:ext cx="864397" cy="86248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89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4A43B-5BE1-4EAB-9F24-E1D980F4BC7B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/>
          </p:nvPr>
        </p:nvSpPr>
        <p:spPr>
          <a:xfrm>
            <a:off x="1438812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/>
          </p:nvPr>
        </p:nvSpPr>
        <p:spPr>
          <a:xfrm>
            <a:off x="3829408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/>
          </p:nvPr>
        </p:nvSpPr>
        <p:spPr>
          <a:xfrm>
            <a:off x="6220004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/>
          </p:nvPr>
        </p:nvSpPr>
        <p:spPr>
          <a:xfrm>
            <a:off x="8610600" y="1788161"/>
            <a:ext cx="2198942" cy="11756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340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FF38B-7022-44F3-A8C8-029AF500EAAF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648295" y="1637948"/>
            <a:ext cx="5705505" cy="2160000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581800" y="3916945"/>
            <a:ext cx="2772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38200" y="1637947"/>
            <a:ext cx="4691795" cy="4438997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5648296" y="3916945"/>
            <a:ext cx="2772000" cy="2160000"/>
          </a:xfrm>
        </p:spPr>
        <p:txBody>
          <a:bodyPr/>
          <a:lstStyle/>
          <a:p>
            <a:endParaRPr lang="id-ID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34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zz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858000" cy="6858000"/>
          </a:xfrm>
          <a:custGeom>
            <a:avLst/>
            <a:gdLst>
              <a:gd name="connsiteX0" fmla="*/ 3359456 w 6858000"/>
              <a:gd name="connsiteY0" fmla="*/ 6752865 h 6858000"/>
              <a:gd name="connsiteX1" fmla="*/ 3359456 w 6858000"/>
              <a:gd name="connsiteY1" fmla="*/ 6854190 h 6858000"/>
              <a:gd name="connsiteX2" fmla="*/ 3359456 w 6858000"/>
              <a:gd name="connsiteY2" fmla="*/ 6858000 h 6858000"/>
              <a:gd name="connsiteX3" fmla="*/ 3078047 w 6858000"/>
              <a:gd name="connsiteY3" fmla="*/ 6858000 h 6858000"/>
              <a:gd name="connsiteX4" fmla="*/ 3140156 w 6858000"/>
              <a:gd name="connsiteY4" fmla="*/ 6844895 h 6858000"/>
              <a:gd name="connsiteX5" fmla="*/ 3359456 w 6858000"/>
              <a:gd name="connsiteY5" fmla="*/ 6752865 h 6858000"/>
              <a:gd name="connsiteX6" fmla="*/ 3467461 w 6858000"/>
              <a:gd name="connsiteY6" fmla="*/ 3469265 h 6858000"/>
              <a:gd name="connsiteX7" fmla="*/ 5048570 w 6858000"/>
              <a:gd name="connsiteY7" fmla="*/ 3469265 h 6858000"/>
              <a:gd name="connsiteX8" fmla="*/ 4922799 w 6858000"/>
              <a:gd name="connsiteY8" fmla="*/ 3941904 h 6858000"/>
              <a:gd name="connsiteX9" fmla="*/ 5863080 w 6858000"/>
              <a:gd name="connsiteY9" fmla="*/ 4881199 h 6858000"/>
              <a:gd name="connsiteX10" fmla="*/ 6803361 w 6858000"/>
              <a:gd name="connsiteY10" fmla="*/ 3941904 h 6858000"/>
              <a:gd name="connsiteX11" fmla="*/ 6677591 w 6858000"/>
              <a:gd name="connsiteY11" fmla="*/ 3469265 h 6858000"/>
              <a:gd name="connsiteX12" fmla="*/ 6858000 w 6858000"/>
              <a:gd name="connsiteY12" fmla="*/ 3469265 h 6858000"/>
              <a:gd name="connsiteX13" fmla="*/ 6858000 w 6858000"/>
              <a:gd name="connsiteY13" fmla="*/ 6858000 h 6858000"/>
              <a:gd name="connsiteX14" fmla="*/ 3467461 w 6858000"/>
              <a:gd name="connsiteY14" fmla="*/ 6858000 h 6858000"/>
              <a:gd name="connsiteX15" fmla="*/ 3467461 w 6858000"/>
              <a:gd name="connsiteY15" fmla="*/ 6737908 h 6858000"/>
              <a:gd name="connsiteX16" fmla="*/ 3467461 w 6858000"/>
              <a:gd name="connsiteY16" fmla="*/ 6544408 h 6858000"/>
              <a:gd name="connsiteX17" fmla="*/ 2898501 w 6858000"/>
              <a:gd name="connsiteY17" fmla="*/ 6771754 h 6858000"/>
              <a:gd name="connsiteX18" fmla="*/ 2060035 w 6858000"/>
              <a:gd name="connsiteY18" fmla="*/ 5940149 h 6858000"/>
              <a:gd name="connsiteX19" fmla="*/ 2898501 w 6858000"/>
              <a:gd name="connsiteY19" fmla="*/ 5102561 h 6858000"/>
              <a:gd name="connsiteX20" fmla="*/ 3467461 w 6858000"/>
              <a:gd name="connsiteY20" fmla="*/ 5329906 h 6858000"/>
              <a:gd name="connsiteX21" fmla="*/ 3467461 w 6858000"/>
              <a:gd name="connsiteY21" fmla="*/ 3469265 h 6858000"/>
              <a:gd name="connsiteX22" fmla="*/ 0 w 6858000"/>
              <a:gd name="connsiteY22" fmla="*/ 0 h 6858000"/>
              <a:gd name="connsiteX23" fmla="*/ 6858000 w 6858000"/>
              <a:gd name="connsiteY23" fmla="*/ 0 h 6858000"/>
              <a:gd name="connsiteX24" fmla="*/ 6858000 w 6858000"/>
              <a:gd name="connsiteY24" fmla="*/ 3360072 h 6858000"/>
              <a:gd name="connsiteX25" fmla="*/ 6467187 w 6858000"/>
              <a:gd name="connsiteY25" fmla="*/ 3360072 h 6858000"/>
              <a:gd name="connsiteX26" fmla="*/ 6700843 w 6858000"/>
              <a:gd name="connsiteY26" fmla="*/ 3940541 h 6858000"/>
              <a:gd name="connsiteX27" fmla="*/ 5862077 w 6858000"/>
              <a:gd name="connsiteY27" fmla="*/ 4772346 h 6858000"/>
              <a:gd name="connsiteX28" fmla="*/ 5023312 w 6858000"/>
              <a:gd name="connsiteY28" fmla="*/ 3940541 h 6858000"/>
              <a:gd name="connsiteX29" fmla="*/ 5256968 w 6858000"/>
              <a:gd name="connsiteY29" fmla="*/ 3360072 h 6858000"/>
              <a:gd name="connsiteX30" fmla="*/ 3465604 w 6858000"/>
              <a:gd name="connsiteY30" fmla="*/ 3360072 h 6858000"/>
              <a:gd name="connsiteX31" fmla="*/ 3465604 w 6858000"/>
              <a:gd name="connsiteY31" fmla="*/ 1810161 h 6858000"/>
              <a:gd name="connsiteX32" fmla="*/ 3938908 w 6858000"/>
              <a:gd name="connsiteY32" fmla="*/ 1935830 h 6858000"/>
              <a:gd name="connsiteX33" fmla="*/ 4879523 w 6858000"/>
              <a:gd name="connsiteY33" fmla="*/ 996309 h 6858000"/>
              <a:gd name="connsiteX34" fmla="*/ 3938908 w 6858000"/>
              <a:gd name="connsiteY34" fmla="*/ 50803 h 6858000"/>
              <a:gd name="connsiteX35" fmla="*/ 3465604 w 6858000"/>
              <a:gd name="connsiteY35" fmla="*/ 176472 h 6858000"/>
              <a:gd name="connsiteX36" fmla="*/ 3465604 w 6858000"/>
              <a:gd name="connsiteY36" fmla="*/ 9599 h 6858000"/>
              <a:gd name="connsiteX37" fmla="*/ 3465604 w 6858000"/>
              <a:gd name="connsiteY37" fmla="*/ 2 h 6858000"/>
              <a:gd name="connsiteX38" fmla="*/ 3359290 w 6858000"/>
              <a:gd name="connsiteY38" fmla="*/ 2 h 6858000"/>
              <a:gd name="connsiteX39" fmla="*/ 3359290 w 6858000"/>
              <a:gd name="connsiteY39" fmla="*/ 2991 h 6858000"/>
              <a:gd name="connsiteX40" fmla="*/ 3359290 w 6858000"/>
              <a:gd name="connsiteY40" fmla="*/ 391639 h 6858000"/>
              <a:gd name="connsiteX41" fmla="*/ 3940082 w 6858000"/>
              <a:gd name="connsiteY41" fmla="*/ 158283 h 6858000"/>
              <a:gd name="connsiteX42" fmla="*/ 4772349 w 6858000"/>
              <a:gd name="connsiteY42" fmla="*/ 995972 h 6858000"/>
              <a:gd name="connsiteX43" fmla="*/ 3940082 w 6858000"/>
              <a:gd name="connsiteY43" fmla="*/ 1827678 h 6858000"/>
              <a:gd name="connsiteX44" fmla="*/ 3359290 w 6858000"/>
              <a:gd name="connsiteY44" fmla="*/ 1594322 h 6858000"/>
              <a:gd name="connsiteX45" fmla="*/ 3359290 w 6858000"/>
              <a:gd name="connsiteY45" fmla="*/ 3359453 h 6858000"/>
              <a:gd name="connsiteX46" fmla="*/ 1934257 w 6858000"/>
              <a:gd name="connsiteY46" fmla="*/ 3359453 h 6858000"/>
              <a:gd name="connsiteX47" fmla="*/ 2024070 w 6858000"/>
              <a:gd name="connsiteY47" fmla="*/ 2964543 h 6858000"/>
              <a:gd name="connsiteX48" fmla="*/ 1078039 w 6858000"/>
              <a:gd name="connsiteY48" fmla="*/ 2025134 h 6858000"/>
              <a:gd name="connsiteX49" fmla="*/ 137995 w 6858000"/>
              <a:gd name="connsiteY49" fmla="*/ 2964543 h 6858000"/>
              <a:gd name="connsiteX50" fmla="*/ 227808 w 6858000"/>
              <a:gd name="connsiteY50" fmla="*/ 3359453 h 6858000"/>
              <a:gd name="connsiteX51" fmla="*/ 56330 w 6858000"/>
              <a:gd name="connsiteY51" fmla="*/ 3359453 h 6858000"/>
              <a:gd name="connsiteX52" fmla="*/ 2 w 6858000"/>
              <a:gd name="connsiteY52" fmla="*/ 3359453 h 6858000"/>
              <a:gd name="connsiteX53" fmla="*/ 2 w 6858000"/>
              <a:gd name="connsiteY53" fmla="*/ 3466718 h 6858000"/>
              <a:gd name="connsiteX54" fmla="*/ 20354 w 6858000"/>
              <a:gd name="connsiteY54" fmla="*/ 3466718 h 6858000"/>
              <a:gd name="connsiteX55" fmla="*/ 413493 w 6858000"/>
              <a:gd name="connsiteY55" fmla="*/ 3466718 h 6858000"/>
              <a:gd name="connsiteX56" fmla="*/ 245837 w 6858000"/>
              <a:gd name="connsiteY56" fmla="*/ 2963919 h 6858000"/>
              <a:gd name="connsiteX57" fmla="*/ 1078131 w 6858000"/>
              <a:gd name="connsiteY57" fmla="*/ 2125922 h 6858000"/>
              <a:gd name="connsiteX58" fmla="*/ 1916414 w 6858000"/>
              <a:gd name="connsiteY58" fmla="*/ 2963919 h 6858000"/>
              <a:gd name="connsiteX59" fmla="*/ 1748757 w 6858000"/>
              <a:gd name="connsiteY59" fmla="*/ 3466718 h 6858000"/>
              <a:gd name="connsiteX60" fmla="*/ 3359456 w 6858000"/>
              <a:gd name="connsiteY60" fmla="*/ 3466718 h 6858000"/>
              <a:gd name="connsiteX61" fmla="*/ 3359456 w 6858000"/>
              <a:gd name="connsiteY61" fmla="*/ 5118770 h 6858000"/>
              <a:gd name="connsiteX62" fmla="*/ 2898401 w 6858000"/>
              <a:gd name="connsiteY62" fmla="*/ 4993070 h 6858000"/>
              <a:gd name="connsiteX63" fmla="*/ 1958328 w 6858000"/>
              <a:gd name="connsiteY63" fmla="*/ 5938810 h 6858000"/>
              <a:gd name="connsiteX64" fmla="*/ 2618205 w 6858000"/>
              <a:gd name="connsiteY64" fmla="*/ 6835952 h 6858000"/>
              <a:gd name="connsiteX65" fmla="*/ 2703424 w 6858000"/>
              <a:gd name="connsiteY65" fmla="*/ 6858000 h 6858000"/>
              <a:gd name="connsiteX66" fmla="*/ 0 w 6858000"/>
              <a:gd name="connsiteY6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858000" h="6858000">
                <a:moveTo>
                  <a:pt x="3359456" y="6752865"/>
                </a:moveTo>
                <a:cubicBezTo>
                  <a:pt x="3359456" y="6752865"/>
                  <a:pt x="3359456" y="6752865"/>
                  <a:pt x="3359456" y="6854190"/>
                </a:cubicBezTo>
                <a:lnTo>
                  <a:pt x="3359456" y="6858000"/>
                </a:lnTo>
                <a:lnTo>
                  <a:pt x="3078047" y="6858000"/>
                </a:lnTo>
                <a:lnTo>
                  <a:pt x="3140156" y="6844895"/>
                </a:lnTo>
                <a:cubicBezTo>
                  <a:pt x="3217248" y="6823197"/>
                  <a:pt x="3290597" y="6791772"/>
                  <a:pt x="3359456" y="6752865"/>
                </a:cubicBezTo>
                <a:close/>
                <a:moveTo>
                  <a:pt x="3467461" y="3469265"/>
                </a:moveTo>
                <a:cubicBezTo>
                  <a:pt x="3467461" y="3469265"/>
                  <a:pt x="3467461" y="3469265"/>
                  <a:pt x="5048570" y="3469265"/>
                </a:cubicBezTo>
                <a:cubicBezTo>
                  <a:pt x="4964723" y="3606869"/>
                  <a:pt x="4922799" y="3768404"/>
                  <a:pt x="4922799" y="3941904"/>
                </a:cubicBezTo>
                <a:cubicBezTo>
                  <a:pt x="4922799" y="4456422"/>
                  <a:pt x="5342033" y="4881199"/>
                  <a:pt x="5863080" y="4881199"/>
                </a:cubicBezTo>
                <a:cubicBezTo>
                  <a:pt x="6384128" y="4881199"/>
                  <a:pt x="6803361" y="4456422"/>
                  <a:pt x="6803361" y="3941904"/>
                </a:cubicBezTo>
                <a:cubicBezTo>
                  <a:pt x="6803361" y="3768404"/>
                  <a:pt x="6761438" y="3606869"/>
                  <a:pt x="6677591" y="3469265"/>
                </a:cubicBezTo>
                <a:lnTo>
                  <a:pt x="6858000" y="3469265"/>
                </a:lnTo>
                <a:lnTo>
                  <a:pt x="6858000" y="6858000"/>
                </a:lnTo>
                <a:lnTo>
                  <a:pt x="3467461" y="6858000"/>
                </a:lnTo>
                <a:lnTo>
                  <a:pt x="3467461" y="6737908"/>
                </a:lnTo>
                <a:cubicBezTo>
                  <a:pt x="3467461" y="6675445"/>
                  <a:pt x="3467461" y="6610967"/>
                  <a:pt x="3467461" y="6544408"/>
                </a:cubicBezTo>
                <a:cubicBezTo>
                  <a:pt x="3317735" y="6687995"/>
                  <a:pt x="3120096" y="6771754"/>
                  <a:pt x="2898501" y="6771754"/>
                </a:cubicBezTo>
                <a:cubicBezTo>
                  <a:pt x="2437345" y="6771754"/>
                  <a:pt x="2060035" y="6400822"/>
                  <a:pt x="2060035" y="5940149"/>
                </a:cubicBezTo>
                <a:cubicBezTo>
                  <a:pt x="2060035" y="5479476"/>
                  <a:pt x="2437345" y="5102561"/>
                  <a:pt x="2898501" y="5102561"/>
                </a:cubicBezTo>
                <a:cubicBezTo>
                  <a:pt x="3120096" y="5102561"/>
                  <a:pt x="3317735" y="5186320"/>
                  <a:pt x="3467461" y="5329906"/>
                </a:cubicBezTo>
                <a:cubicBezTo>
                  <a:pt x="3467461" y="5329906"/>
                  <a:pt x="3467461" y="5329906"/>
                  <a:pt x="3467461" y="3469265"/>
                </a:cubicBezTo>
                <a:close/>
                <a:moveTo>
                  <a:pt x="0" y="0"/>
                </a:moveTo>
                <a:lnTo>
                  <a:pt x="6858000" y="0"/>
                </a:lnTo>
                <a:lnTo>
                  <a:pt x="6858000" y="3360072"/>
                </a:lnTo>
                <a:lnTo>
                  <a:pt x="6467187" y="3360072"/>
                </a:lnTo>
                <a:cubicBezTo>
                  <a:pt x="6610975" y="3509678"/>
                  <a:pt x="6700843" y="3713141"/>
                  <a:pt x="6700843" y="3940541"/>
                </a:cubicBezTo>
                <a:cubicBezTo>
                  <a:pt x="6700843" y="4401325"/>
                  <a:pt x="6323398" y="4772346"/>
                  <a:pt x="5862077" y="4772346"/>
                </a:cubicBezTo>
                <a:cubicBezTo>
                  <a:pt x="5400756" y="4772346"/>
                  <a:pt x="5023312" y="4401325"/>
                  <a:pt x="5023312" y="3940541"/>
                </a:cubicBezTo>
                <a:cubicBezTo>
                  <a:pt x="5023312" y="3713141"/>
                  <a:pt x="5113179" y="3509678"/>
                  <a:pt x="5256968" y="3360072"/>
                </a:cubicBezTo>
                <a:cubicBezTo>
                  <a:pt x="5256968" y="3360072"/>
                  <a:pt x="5256968" y="3360072"/>
                  <a:pt x="3465604" y="3360072"/>
                </a:cubicBezTo>
                <a:cubicBezTo>
                  <a:pt x="3465604" y="3360072"/>
                  <a:pt x="3465604" y="3360072"/>
                  <a:pt x="3465604" y="1810161"/>
                </a:cubicBezTo>
                <a:cubicBezTo>
                  <a:pt x="3603402" y="1887956"/>
                  <a:pt x="3765163" y="1935830"/>
                  <a:pt x="3938908" y="1935830"/>
                </a:cubicBezTo>
                <a:cubicBezTo>
                  <a:pt x="4454149" y="1935830"/>
                  <a:pt x="4879523" y="1510951"/>
                  <a:pt x="4879523" y="996309"/>
                </a:cubicBezTo>
                <a:cubicBezTo>
                  <a:pt x="4879523" y="475682"/>
                  <a:pt x="4454149" y="50803"/>
                  <a:pt x="3938908" y="50803"/>
                </a:cubicBezTo>
                <a:cubicBezTo>
                  <a:pt x="3765163" y="50803"/>
                  <a:pt x="3603402" y="98677"/>
                  <a:pt x="3465604" y="176472"/>
                </a:cubicBezTo>
                <a:cubicBezTo>
                  <a:pt x="3465604" y="176472"/>
                  <a:pt x="3465604" y="176472"/>
                  <a:pt x="3465604" y="9599"/>
                </a:cubicBezTo>
                <a:lnTo>
                  <a:pt x="3465604" y="2"/>
                </a:lnTo>
                <a:lnTo>
                  <a:pt x="3359290" y="2"/>
                </a:lnTo>
                <a:lnTo>
                  <a:pt x="3359290" y="2991"/>
                </a:lnTo>
                <a:cubicBezTo>
                  <a:pt x="3359290" y="124275"/>
                  <a:pt x="3359290" y="253645"/>
                  <a:pt x="3359290" y="391639"/>
                </a:cubicBezTo>
                <a:cubicBezTo>
                  <a:pt x="3508979" y="248035"/>
                  <a:pt x="3712555" y="158283"/>
                  <a:pt x="3940082" y="158283"/>
                </a:cubicBezTo>
                <a:cubicBezTo>
                  <a:pt x="4401122" y="158283"/>
                  <a:pt x="4772349" y="529260"/>
                  <a:pt x="4772349" y="995972"/>
                </a:cubicBezTo>
                <a:cubicBezTo>
                  <a:pt x="4772349" y="1456702"/>
                  <a:pt x="4401122" y="1827678"/>
                  <a:pt x="3940082" y="1827678"/>
                </a:cubicBezTo>
                <a:cubicBezTo>
                  <a:pt x="3712555" y="1827678"/>
                  <a:pt x="3508979" y="1737926"/>
                  <a:pt x="3359290" y="1594322"/>
                </a:cubicBezTo>
                <a:cubicBezTo>
                  <a:pt x="3359290" y="1594322"/>
                  <a:pt x="3359290" y="1594322"/>
                  <a:pt x="3359290" y="3359453"/>
                </a:cubicBezTo>
                <a:cubicBezTo>
                  <a:pt x="3359290" y="3359453"/>
                  <a:pt x="3359290" y="3359453"/>
                  <a:pt x="1934257" y="3359453"/>
                </a:cubicBezTo>
                <a:cubicBezTo>
                  <a:pt x="1988144" y="3239783"/>
                  <a:pt x="2024070" y="3108146"/>
                  <a:pt x="2024070" y="2964543"/>
                </a:cubicBezTo>
                <a:cubicBezTo>
                  <a:pt x="2024070" y="2443978"/>
                  <a:pt x="1598954" y="2025134"/>
                  <a:pt x="1078039" y="2025134"/>
                </a:cubicBezTo>
                <a:cubicBezTo>
                  <a:pt x="563110" y="2025134"/>
                  <a:pt x="137995" y="2443978"/>
                  <a:pt x="137995" y="2964543"/>
                </a:cubicBezTo>
                <a:cubicBezTo>
                  <a:pt x="137995" y="3108146"/>
                  <a:pt x="167933" y="3239783"/>
                  <a:pt x="227808" y="3359453"/>
                </a:cubicBezTo>
                <a:cubicBezTo>
                  <a:pt x="227808" y="3359453"/>
                  <a:pt x="227808" y="3359453"/>
                  <a:pt x="56330" y="3359453"/>
                </a:cubicBezTo>
                <a:lnTo>
                  <a:pt x="2" y="3359453"/>
                </a:lnTo>
                <a:lnTo>
                  <a:pt x="2" y="3466718"/>
                </a:lnTo>
                <a:lnTo>
                  <a:pt x="20354" y="3466718"/>
                </a:lnTo>
                <a:cubicBezTo>
                  <a:pt x="143040" y="3466718"/>
                  <a:pt x="273905" y="3466718"/>
                  <a:pt x="413493" y="3466718"/>
                </a:cubicBezTo>
                <a:cubicBezTo>
                  <a:pt x="305714" y="3329046"/>
                  <a:pt x="245837" y="3155461"/>
                  <a:pt x="245837" y="2963919"/>
                </a:cubicBezTo>
                <a:cubicBezTo>
                  <a:pt x="245837" y="2503021"/>
                  <a:pt x="617076" y="2125922"/>
                  <a:pt x="1078131" y="2125922"/>
                </a:cubicBezTo>
                <a:cubicBezTo>
                  <a:pt x="1545174" y="2125922"/>
                  <a:pt x="1916414" y="2503021"/>
                  <a:pt x="1916414" y="2963919"/>
                </a:cubicBezTo>
                <a:cubicBezTo>
                  <a:pt x="1916414" y="3155461"/>
                  <a:pt x="1856536" y="3329046"/>
                  <a:pt x="1748757" y="3466718"/>
                </a:cubicBezTo>
                <a:cubicBezTo>
                  <a:pt x="1748757" y="3466718"/>
                  <a:pt x="1748757" y="3466718"/>
                  <a:pt x="3359456" y="3466718"/>
                </a:cubicBezTo>
                <a:cubicBezTo>
                  <a:pt x="3359456" y="3466718"/>
                  <a:pt x="3359456" y="3466718"/>
                  <a:pt x="3359456" y="5118770"/>
                </a:cubicBezTo>
                <a:cubicBezTo>
                  <a:pt x="3221738" y="5040956"/>
                  <a:pt x="3066058" y="4993070"/>
                  <a:pt x="2898401" y="4993070"/>
                </a:cubicBezTo>
                <a:cubicBezTo>
                  <a:pt x="2377469" y="4993070"/>
                  <a:pt x="1958328" y="5418055"/>
                  <a:pt x="1958328" y="5938810"/>
                </a:cubicBezTo>
                <a:cubicBezTo>
                  <a:pt x="1958328" y="6357061"/>
                  <a:pt x="2235026" y="6716039"/>
                  <a:pt x="2618205" y="6835952"/>
                </a:cubicBezTo>
                <a:lnTo>
                  <a:pt x="270342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15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zzle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299325" cy="6858000"/>
          </a:xfrm>
          <a:custGeom>
            <a:avLst/>
            <a:gdLst>
              <a:gd name="connsiteX0" fmla="*/ 5353312 w 7299325"/>
              <a:gd name="connsiteY0" fmla="*/ 3084174 h 6858000"/>
              <a:gd name="connsiteX1" fmla="*/ 7206277 w 7299325"/>
              <a:gd name="connsiteY1" fmla="*/ 6858000 h 6858000"/>
              <a:gd name="connsiteX2" fmla="*/ 100116 w 7299325"/>
              <a:gd name="connsiteY2" fmla="*/ 6858000 h 6858000"/>
              <a:gd name="connsiteX3" fmla="*/ 3980490 w 7299325"/>
              <a:gd name="connsiteY3" fmla="*/ 0 h 6858000"/>
              <a:gd name="connsiteX4" fmla="*/ 7299325 w 7299325"/>
              <a:gd name="connsiteY4" fmla="*/ 0 h 6858000"/>
              <a:gd name="connsiteX5" fmla="*/ 7299325 w 7299325"/>
              <a:gd name="connsiteY5" fmla="*/ 1529769 h 6858000"/>
              <a:gd name="connsiteX6" fmla="*/ 5401156 w 7299325"/>
              <a:gd name="connsiteY6" fmla="*/ 2893389 h 6858000"/>
              <a:gd name="connsiteX7" fmla="*/ 0 w 7299325"/>
              <a:gd name="connsiteY7" fmla="*/ 0 h 6858000"/>
              <a:gd name="connsiteX8" fmla="*/ 3838970 w 7299325"/>
              <a:gd name="connsiteY8" fmla="*/ 0 h 6858000"/>
              <a:gd name="connsiteX9" fmla="*/ 5296538 w 7299325"/>
              <a:gd name="connsiteY9" fmla="*/ 2968545 h 6858000"/>
              <a:gd name="connsiteX10" fmla="*/ 0 w 7299325"/>
              <a:gd name="connsiteY10" fmla="*/ 67735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99325" h="6858000">
                <a:moveTo>
                  <a:pt x="5353312" y="3084174"/>
                </a:moveTo>
                <a:lnTo>
                  <a:pt x="7206277" y="6858000"/>
                </a:lnTo>
                <a:lnTo>
                  <a:pt x="100116" y="6858000"/>
                </a:lnTo>
                <a:close/>
                <a:moveTo>
                  <a:pt x="3980490" y="0"/>
                </a:moveTo>
                <a:lnTo>
                  <a:pt x="7299325" y="0"/>
                </a:lnTo>
                <a:lnTo>
                  <a:pt x="7299325" y="1529769"/>
                </a:lnTo>
                <a:lnTo>
                  <a:pt x="5401156" y="2893389"/>
                </a:lnTo>
                <a:close/>
                <a:moveTo>
                  <a:pt x="0" y="0"/>
                </a:moveTo>
                <a:lnTo>
                  <a:pt x="3838970" y="0"/>
                </a:lnTo>
                <a:lnTo>
                  <a:pt x="5296538" y="2968545"/>
                </a:lnTo>
                <a:lnTo>
                  <a:pt x="0" y="67735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280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10565-690A-43BE-8B0F-76AE86D3CE2D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864474" y="131000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563100" y="227012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864474" y="323024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563100" y="4190364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165848" y="2287196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6165848" y="4207436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467222" y="3288907"/>
            <a:ext cx="2041526" cy="1790065"/>
          </a:xfrm>
          <a:prstGeom prst="hexagon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98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73962" y="162388"/>
            <a:ext cx="8194533" cy="347472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8486515" y="162388"/>
            <a:ext cx="3474720" cy="3474720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8486515" y="3761772"/>
            <a:ext cx="3474720" cy="27547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1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/>
          <p:bldP spid="22" grpId="0"/>
        </p:bldLst>
      </p:timing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2825458" y="-104"/>
            <a:ext cx="9366542" cy="6308306"/>
          </a:xfrm>
          <a:custGeom>
            <a:avLst/>
            <a:gdLst>
              <a:gd name="connsiteX0" fmla="*/ 7280479 w 9366542"/>
              <a:gd name="connsiteY0" fmla="*/ 6227696 h 6308306"/>
              <a:gd name="connsiteX1" fmla="*/ 7295584 w 9366542"/>
              <a:gd name="connsiteY1" fmla="*/ 6237772 h 6308306"/>
              <a:gd name="connsiteX2" fmla="*/ 7260340 w 9366542"/>
              <a:gd name="connsiteY2" fmla="*/ 6257924 h 6308306"/>
              <a:gd name="connsiteX3" fmla="*/ 7250269 w 9366542"/>
              <a:gd name="connsiteY3" fmla="*/ 6283115 h 6308306"/>
              <a:gd name="connsiteX4" fmla="*/ 7240200 w 9366542"/>
              <a:gd name="connsiteY4" fmla="*/ 6283115 h 6308306"/>
              <a:gd name="connsiteX5" fmla="*/ 7280479 w 9366542"/>
              <a:gd name="connsiteY5" fmla="*/ 6227696 h 6308306"/>
              <a:gd name="connsiteX6" fmla="*/ 2592176 w 9366542"/>
              <a:gd name="connsiteY6" fmla="*/ 5307005 h 6308306"/>
              <a:gd name="connsiteX7" fmla="*/ 2589833 w 9366542"/>
              <a:gd name="connsiteY7" fmla="*/ 5310758 h 6308306"/>
              <a:gd name="connsiteX8" fmla="*/ 2589440 w 9366542"/>
              <a:gd name="connsiteY8" fmla="*/ 5309970 h 6308306"/>
              <a:gd name="connsiteX9" fmla="*/ 2593978 w 9366542"/>
              <a:gd name="connsiteY9" fmla="*/ 5305054 h 6308306"/>
              <a:gd name="connsiteX10" fmla="*/ 2592176 w 9366542"/>
              <a:gd name="connsiteY10" fmla="*/ 5307005 h 6308306"/>
              <a:gd name="connsiteX11" fmla="*/ 2592980 w 9366542"/>
              <a:gd name="connsiteY11" fmla="*/ 5305720 h 6308306"/>
              <a:gd name="connsiteX12" fmla="*/ 2029069 w 9366542"/>
              <a:gd name="connsiteY12" fmla="*/ 5089080 h 6308306"/>
              <a:gd name="connsiteX13" fmla="*/ 2030078 w 9366542"/>
              <a:gd name="connsiteY13" fmla="*/ 5090088 h 6308306"/>
              <a:gd name="connsiteX14" fmla="*/ 2027810 w 9366542"/>
              <a:gd name="connsiteY14" fmla="*/ 5091600 h 6308306"/>
              <a:gd name="connsiteX15" fmla="*/ 2024035 w 9366542"/>
              <a:gd name="connsiteY15" fmla="*/ 5094118 h 6308306"/>
              <a:gd name="connsiteX16" fmla="*/ 2022425 w 9366542"/>
              <a:gd name="connsiteY16" fmla="*/ 5093582 h 6308306"/>
              <a:gd name="connsiteX17" fmla="*/ 1993825 w 9366542"/>
              <a:gd name="connsiteY17" fmla="*/ 5084043 h 6308306"/>
              <a:gd name="connsiteX18" fmla="*/ 1997602 w 9366542"/>
              <a:gd name="connsiteY18" fmla="*/ 5085301 h 6308306"/>
              <a:gd name="connsiteX19" fmla="*/ 2022425 w 9366542"/>
              <a:gd name="connsiteY19" fmla="*/ 5093582 h 6308306"/>
              <a:gd name="connsiteX20" fmla="*/ 2013964 w 9366542"/>
              <a:gd name="connsiteY20" fmla="*/ 5099315 h 6308306"/>
              <a:gd name="connsiteX21" fmla="*/ 1968650 w 9366542"/>
              <a:gd name="connsiteY21" fmla="*/ 5109234 h 6308306"/>
              <a:gd name="connsiteX22" fmla="*/ 1963615 w 9366542"/>
              <a:gd name="connsiteY22" fmla="*/ 5109234 h 6308306"/>
              <a:gd name="connsiteX23" fmla="*/ 1993825 w 9366542"/>
              <a:gd name="connsiteY23" fmla="*/ 5084043 h 6308306"/>
              <a:gd name="connsiteX24" fmla="*/ 7441596 w 9366542"/>
              <a:gd name="connsiteY24" fmla="*/ 4887555 h 6308306"/>
              <a:gd name="connsiteX25" fmla="*/ 7466770 w 9366542"/>
              <a:gd name="connsiteY25" fmla="*/ 4902669 h 6308306"/>
              <a:gd name="connsiteX26" fmla="*/ 7486910 w 9366542"/>
              <a:gd name="connsiteY26" fmla="*/ 4887555 h 6308306"/>
              <a:gd name="connsiteX27" fmla="*/ 7471806 w 9366542"/>
              <a:gd name="connsiteY27" fmla="*/ 4917785 h 6308306"/>
              <a:gd name="connsiteX28" fmla="*/ 7451666 w 9366542"/>
              <a:gd name="connsiteY28" fmla="*/ 4902669 h 6308306"/>
              <a:gd name="connsiteX29" fmla="*/ 7436560 w 9366542"/>
              <a:gd name="connsiteY29" fmla="*/ 4907708 h 6308306"/>
              <a:gd name="connsiteX30" fmla="*/ 7441596 w 9366542"/>
              <a:gd name="connsiteY30" fmla="*/ 4887555 h 6308306"/>
              <a:gd name="connsiteX31" fmla="*/ 2039138 w 9366542"/>
              <a:gd name="connsiteY31" fmla="*/ 4670917 h 6308306"/>
              <a:gd name="connsiteX32" fmla="*/ 2039138 w 9366542"/>
              <a:gd name="connsiteY32" fmla="*/ 4670917 h 6308306"/>
              <a:gd name="connsiteX33" fmla="*/ 1978720 w 9366542"/>
              <a:gd name="connsiteY33" fmla="*/ 4272905 h 6308306"/>
              <a:gd name="connsiteX34" fmla="*/ 1978720 w 9366542"/>
              <a:gd name="connsiteY34" fmla="*/ 4272905 h 6308306"/>
              <a:gd name="connsiteX35" fmla="*/ 1976833 w 9366542"/>
              <a:gd name="connsiteY35" fmla="*/ 4274793 h 6308306"/>
              <a:gd name="connsiteX36" fmla="*/ 1973686 w 9366542"/>
              <a:gd name="connsiteY36" fmla="*/ 4277942 h 6308306"/>
              <a:gd name="connsiteX37" fmla="*/ 1978720 w 9366542"/>
              <a:gd name="connsiteY37" fmla="*/ 4272905 h 6308306"/>
              <a:gd name="connsiteX38" fmla="*/ 246797 w 9366542"/>
              <a:gd name="connsiteY38" fmla="*/ 2973022 h 6308306"/>
              <a:gd name="connsiteX39" fmla="*/ 246820 w 9366542"/>
              <a:gd name="connsiteY39" fmla="*/ 2977251 h 6308306"/>
              <a:gd name="connsiteX40" fmla="*/ 243802 w 9366542"/>
              <a:gd name="connsiteY40" fmla="*/ 2987632 h 6308306"/>
              <a:gd name="connsiteX41" fmla="*/ 246082 w 9366542"/>
              <a:gd name="connsiteY41" fmla="*/ 2976219 h 6308306"/>
              <a:gd name="connsiteX42" fmla="*/ 246712 w 9366542"/>
              <a:gd name="connsiteY42" fmla="*/ 2973069 h 6308306"/>
              <a:gd name="connsiteX43" fmla="*/ 246712 w 9366542"/>
              <a:gd name="connsiteY43" fmla="*/ 2912611 h 6308306"/>
              <a:gd name="connsiteX44" fmla="*/ 261817 w 9366542"/>
              <a:gd name="connsiteY44" fmla="*/ 2912611 h 6308306"/>
              <a:gd name="connsiteX45" fmla="*/ 266851 w 9366542"/>
              <a:gd name="connsiteY45" fmla="*/ 2927725 h 6308306"/>
              <a:gd name="connsiteX46" fmla="*/ 276922 w 9366542"/>
              <a:gd name="connsiteY46" fmla="*/ 2922688 h 6308306"/>
              <a:gd name="connsiteX47" fmla="*/ 276922 w 9366542"/>
              <a:gd name="connsiteY47" fmla="*/ 2937802 h 6308306"/>
              <a:gd name="connsiteX48" fmla="*/ 302095 w 9366542"/>
              <a:gd name="connsiteY48" fmla="*/ 2942841 h 6308306"/>
              <a:gd name="connsiteX49" fmla="*/ 278730 w 9366542"/>
              <a:gd name="connsiteY49" fmla="*/ 2955593 h 6308306"/>
              <a:gd name="connsiteX50" fmla="*/ 246797 w 9366542"/>
              <a:gd name="connsiteY50" fmla="*/ 2973022 h 6308306"/>
              <a:gd name="connsiteX51" fmla="*/ 246712 w 9366542"/>
              <a:gd name="connsiteY51" fmla="*/ 2957955 h 6308306"/>
              <a:gd name="connsiteX52" fmla="*/ 231607 w 9366542"/>
              <a:gd name="connsiteY52" fmla="*/ 2927725 h 6308306"/>
              <a:gd name="connsiteX53" fmla="*/ 251747 w 9366542"/>
              <a:gd name="connsiteY53" fmla="*/ 2927725 h 6308306"/>
              <a:gd name="connsiteX54" fmla="*/ 246712 w 9366542"/>
              <a:gd name="connsiteY54" fmla="*/ 2912611 h 6308306"/>
              <a:gd name="connsiteX55" fmla="*/ 286991 w 9366542"/>
              <a:gd name="connsiteY55" fmla="*/ 2786658 h 6308306"/>
              <a:gd name="connsiteX56" fmla="*/ 286991 w 9366542"/>
              <a:gd name="connsiteY56" fmla="*/ 2796735 h 6308306"/>
              <a:gd name="connsiteX57" fmla="*/ 281956 w 9366542"/>
              <a:gd name="connsiteY57" fmla="*/ 2842078 h 6308306"/>
              <a:gd name="connsiteX58" fmla="*/ 261817 w 9366542"/>
              <a:gd name="connsiteY58" fmla="*/ 2842078 h 6308306"/>
              <a:gd name="connsiteX59" fmla="*/ 261817 w 9366542"/>
              <a:gd name="connsiteY59" fmla="*/ 2821926 h 6308306"/>
              <a:gd name="connsiteX60" fmla="*/ 246712 w 9366542"/>
              <a:gd name="connsiteY60" fmla="*/ 2821926 h 6308306"/>
              <a:gd name="connsiteX61" fmla="*/ 276922 w 9366542"/>
              <a:gd name="connsiteY61" fmla="*/ 2791697 h 6308306"/>
              <a:gd name="connsiteX62" fmla="*/ 286991 w 9366542"/>
              <a:gd name="connsiteY62" fmla="*/ 2786658 h 6308306"/>
              <a:gd name="connsiteX63" fmla="*/ 5137769 w 9366542"/>
              <a:gd name="connsiteY63" fmla="*/ 642747 h 6308306"/>
              <a:gd name="connsiteX64" fmla="*/ 5135058 w 9366542"/>
              <a:gd name="connsiteY64" fmla="*/ 645379 h 6308306"/>
              <a:gd name="connsiteX65" fmla="*/ 5133720 w 9366542"/>
              <a:gd name="connsiteY65" fmla="*/ 646086 h 6308306"/>
              <a:gd name="connsiteX66" fmla="*/ 9364931 w 9366542"/>
              <a:gd name="connsiteY66" fmla="*/ 433856 h 6308306"/>
              <a:gd name="connsiteX67" fmla="*/ 9366542 w 9366542"/>
              <a:gd name="connsiteY67" fmla="*/ 434017 h 6308306"/>
              <a:gd name="connsiteX68" fmla="*/ 9366542 w 9366542"/>
              <a:gd name="connsiteY68" fmla="*/ 438692 h 6308306"/>
              <a:gd name="connsiteX69" fmla="*/ 993218 w 9366542"/>
              <a:gd name="connsiteY69" fmla="*/ 110075 h 6308306"/>
              <a:gd name="connsiteX70" fmla="*/ 990525 w 9366542"/>
              <a:gd name="connsiteY70" fmla="*/ 112771 h 6308306"/>
              <a:gd name="connsiteX71" fmla="*/ 989990 w 9366542"/>
              <a:gd name="connsiteY71" fmla="*/ 112676 h 6308306"/>
              <a:gd name="connsiteX72" fmla="*/ 1006984 w 9366542"/>
              <a:gd name="connsiteY72" fmla="*/ 96302 h 6308306"/>
              <a:gd name="connsiteX73" fmla="*/ 1002499 w 9366542"/>
              <a:gd name="connsiteY73" fmla="*/ 102599 h 6308306"/>
              <a:gd name="connsiteX74" fmla="*/ 993218 w 9366542"/>
              <a:gd name="connsiteY74" fmla="*/ 110075 h 6308306"/>
              <a:gd name="connsiteX75" fmla="*/ 1048710 w 9366542"/>
              <a:gd name="connsiteY75" fmla="*/ 104 h 6308306"/>
              <a:gd name="connsiteX76" fmla="*/ 5846557 w 9366542"/>
              <a:gd name="connsiteY76" fmla="*/ 104 h 6308306"/>
              <a:gd name="connsiteX77" fmla="*/ 5811456 w 9366542"/>
              <a:gd name="connsiteY77" fmla="*/ 32961 h 6308306"/>
              <a:gd name="connsiteX78" fmla="*/ 5759937 w 9366542"/>
              <a:gd name="connsiteY78" fmla="*/ 81188 h 6308306"/>
              <a:gd name="connsiteX79" fmla="*/ 5749868 w 9366542"/>
              <a:gd name="connsiteY79" fmla="*/ 91263 h 6308306"/>
              <a:gd name="connsiteX80" fmla="*/ 5749868 w 9366542"/>
              <a:gd name="connsiteY80" fmla="*/ 96302 h 6308306"/>
              <a:gd name="connsiteX81" fmla="*/ 5754902 w 9366542"/>
              <a:gd name="connsiteY81" fmla="*/ 101340 h 6308306"/>
              <a:gd name="connsiteX82" fmla="*/ 5810286 w 9366542"/>
              <a:gd name="connsiteY82" fmla="*/ 71111 h 6308306"/>
              <a:gd name="connsiteX83" fmla="*/ 5830425 w 9366542"/>
              <a:gd name="connsiteY83" fmla="*/ 50958 h 6308306"/>
              <a:gd name="connsiteX84" fmla="*/ 5870704 w 9366542"/>
              <a:gd name="connsiteY84" fmla="*/ 15692 h 6308306"/>
              <a:gd name="connsiteX85" fmla="*/ 5879201 w 9366542"/>
              <a:gd name="connsiteY85" fmla="*/ 5064 h 6308306"/>
              <a:gd name="connsiteX86" fmla="*/ 5883166 w 9366542"/>
              <a:gd name="connsiteY86" fmla="*/ 104 h 6308306"/>
              <a:gd name="connsiteX87" fmla="*/ 5911457 w 9366542"/>
              <a:gd name="connsiteY87" fmla="*/ 104 h 6308306"/>
              <a:gd name="connsiteX88" fmla="*/ 5908309 w 9366542"/>
              <a:gd name="connsiteY88" fmla="*/ 3254 h 6308306"/>
              <a:gd name="connsiteX89" fmla="*/ 5890844 w 9366542"/>
              <a:gd name="connsiteY89" fmla="*/ 20730 h 6308306"/>
              <a:gd name="connsiteX90" fmla="*/ 5880774 w 9366542"/>
              <a:gd name="connsiteY90" fmla="*/ 35844 h 6308306"/>
              <a:gd name="connsiteX91" fmla="*/ 5850566 w 9366542"/>
              <a:gd name="connsiteY91" fmla="*/ 50958 h 6308306"/>
              <a:gd name="connsiteX92" fmla="*/ 5775042 w 9366542"/>
              <a:gd name="connsiteY92" fmla="*/ 106377 h 6308306"/>
              <a:gd name="connsiteX93" fmla="*/ 5770006 w 9366542"/>
              <a:gd name="connsiteY93" fmla="*/ 136606 h 6308306"/>
              <a:gd name="connsiteX94" fmla="*/ 5754902 w 9366542"/>
              <a:gd name="connsiteY94" fmla="*/ 121493 h 6308306"/>
              <a:gd name="connsiteX95" fmla="*/ 5724692 w 9366542"/>
              <a:gd name="connsiteY95" fmla="*/ 136606 h 6308306"/>
              <a:gd name="connsiteX96" fmla="*/ 5729727 w 9366542"/>
              <a:gd name="connsiteY96" fmla="*/ 151720 h 6308306"/>
              <a:gd name="connsiteX97" fmla="*/ 5709588 w 9366542"/>
              <a:gd name="connsiteY97" fmla="*/ 161797 h 6308306"/>
              <a:gd name="connsiteX98" fmla="*/ 5649168 w 9366542"/>
              <a:gd name="connsiteY98" fmla="*/ 171873 h 6308306"/>
              <a:gd name="connsiteX99" fmla="*/ 5644134 w 9366542"/>
              <a:gd name="connsiteY99" fmla="*/ 202102 h 6308306"/>
              <a:gd name="connsiteX100" fmla="*/ 5593784 w 9366542"/>
              <a:gd name="connsiteY100" fmla="*/ 232330 h 6308306"/>
              <a:gd name="connsiteX101" fmla="*/ 5412529 w 9366542"/>
              <a:gd name="connsiteY101" fmla="*/ 368360 h 6308306"/>
              <a:gd name="connsiteX102" fmla="*/ 5342039 w 9366542"/>
              <a:gd name="connsiteY102" fmla="*/ 413704 h 6308306"/>
              <a:gd name="connsiteX103" fmla="*/ 5221201 w 9366542"/>
              <a:gd name="connsiteY103" fmla="*/ 504389 h 6308306"/>
              <a:gd name="connsiteX104" fmla="*/ 5180923 w 9366542"/>
              <a:gd name="connsiteY104" fmla="*/ 519504 h 6308306"/>
              <a:gd name="connsiteX105" fmla="*/ 5145677 w 9366542"/>
              <a:gd name="connsiteY105" fmla="*/ 539657 h 6308306"/>
              <a:gd name="connsiteX106" fmla="*/ 5100363 w 9366542"/>
              <a:gd name="connsiteY106" fmla="*/ 569885 h 6308306"/>
              <a:gd name="connsiteX107" fmla="*/ 5075189 w 9366542"/>
              <a:gd name="connsiteY107" fmla="*/ 595076 h 6308306"/>
              <a:gd name="connsiteX108" fmla="*/ 5090294 w 9366542"/>
              <a:gd name="connsiteY108" fmla="*/ 595076 h 6308306"/>
              <a:gd name="connsiteX109" fmla="*/ 5070153 w 9366542"/>
              <a:gd name="connsiteY109" fmla="*/ 615228 h 6308306"/>
              <a:gd name="connsiteX110" fmla="*/ 5060084 w 9366542"/>
              <a:gd name="connsiteY110" fmla="*/ 605151 h 6308306"/>
              <a:gd name="connsiteX111" fmla="*/ 5019806 w 9366542"/>
              <a:gd name="connsiteY111" fmla="*/ 640419 h 6308306"/>
              <a:gd name="connsiteX112" fmla="*/ 4984561 w 9366542"/>
              <a:gd name="connsiteY112" fmla="*/ 670647 h 6308306"/>
              <a:gd name="connsiteX113" fmla="*/ 4989596 w 9366542"/>
              <a:gd name="connsiteY113" fmla="*/ 680724 h 6308306"/>
              <a:gd name="connsiteX114" fmla="*/ 4964421 w 9366542"/>
              <a:gd name="connsiteY114" fmla="*/ 700876 h 6308306"/>
              <a:gd name="connsiteX115" fmla="*/ 4969457 w 9366542"/>
              <a:gd name="connsiteY115" fmla="*/ 670647 h 6308306"/>
              <a:gd name="connsiteX116" fmla="*/ 4954352 w 9366542"/>
              <a:gd name="connsiteY116" fmla="*/ 675686 h 6308306"/>
              <a:gd name="connsiteX117" fmla="*/ 4939247 w 9366542"/>
              <a:gd name="connsiteY117" fmla="*/ 705915 h 6308306"/>
              <a:gd name="connsiteX118" fmla="*/ 4949316 w 9366542"/>
              <a:gd name="connsiteY118" fmla="*/ 726067 h 6308306"/>
              <a:gd name="connsiteX119" fmla="*/ 4924142 w 9366542"/>
              <a:gd name="connsiteY119" fmla="*/ 736143 h 6308306"/>
              <a:gd name="connsiteX120" fmla="*/ 4904003 w 9366542"/>
              <a:gd name="connsiteY120" fmla="*/ 751257 h 6308306"/>
              <a:gd name="connsiteX121" fmla="*/ 4798269 w 9366542"/>
              <a:gd name="connsiteY121" fmla="*/ 816753 h 6308306"/>
              <a:gd name="connsiteX122" fmla="*/ 4783164 w 9366542"/>
              <a:gd name="connsiteY122" fmla="*/ 831868 h 6308306"/>
              <a:gd name="connsiteX123" fmla="*/ 4818409 w 9366542"/>
              <a:gd name="connsiteY123" fmla="*/ 821791 h 6308306"/>
              <a:gd name="connsiteX124" fmla="*/ 4893934 w 9366542"/>
              <a:gd name="connsiteY124" fmla="*/ 781486 h 6308306"/>
              <a:gd name="connsiteX125" fmla="*/ 4904003 w 9366542"/>
              <a:gd name="connsiteY125" fmla="*/ 766372 h 6308306"/>
              <a:gd name="connsiteX126" fmla="*/ 4944282 w 9366542"/>
              <a:gd name="connsiteY126" fmla="*/ 746220 h 6308306"/>
              <a:gd name="connsiteX127" fmla="*/ 4979526 w 9366542"/>
              <a:gd name="connsiteY127" fmla="*/ 746220 h 6308306"/>
              <a:gd name="connsiteX128" fmla="*/ 5029875 w 9366542"/>
              <a:gd name="connsiteY128" fmla="*/ 715990 h 6308306"/>
              <a:gd name="connsiteX129" fmla="*/ 5060084 w 9366542"/>
              <a:gd name="connsiteY129" fmla="*/ 705915 h 6308306"/>
              <a:gd name="connsiteX130" fmla="*/ 5060084 w 9366542"/>
              <a:gd name="connsiteY130" fmla="*/ 685763 h 6308306"/>
              <a:gd name="connsiteX131" fmla="*/ 5115469 w 9366542"/>
              <a:gd name="connsiteY131" fmla="*/ 665610 h 6308306"/>
              <a:gd name="connsiteX132" fmla="*/ 5145677 w 9366542"/>
              <a:gd name="connsiteY132" fmla="*/ 640419 h 6308306"/>
              <a:gd name="connsiteX133" fmla="*/ 5140879 w 9366542"/>
              <a:gd name="connsiteY133" fmla="*/ 640182 h 6308306"/>
              <a:gd name="connsiteX134" fmla="*/ 5137769 w 9366542"/>
              <a:gd name="connsiteY134" fmla="*/ 642747 h 6308306"/>
              <a:gd name="connsiteX135" fmla="*/ 5155748 w 9366542"/>
              <a:gd name="connsiteY135" fmla="*/ 625304 h 6308306"/>
              <a:gd name="connsiteX136" fmla="*/ 5175888 w 9366542"/>
              <a:gd name="connsiteY136" fmla="*/ 640419 h 6308306"/>
              <a:gd name="connsiteX137" fmla="*/ 5190992 w 9366542"/>
              <a:gd name="connsiteY137" fmla="*/ 625304 h 6308306"/>
              <a:gd name="connsiteX138" fmla="*/ 5170854 w 9366542"/>
              <a:gd name="connsiteY138" fmla="*/ 620267 h 6308306"/>
              <a:gd name="connsiteX139" fmla="*/ 5185959 w 9366542"/>
              <a:gd name="connsiteY139" fmla="*/ 605151 h 6308306"/>
              <a:gd name="connsiteX140" fmla="*/ 5190992 w 9366542"/>
              <a:gd name="connsiteY140" fmla="*/ 620267 h 6308306"/>
              <a:gd name="connsiteX141" fmla="*/ 5226236 w 9366542"/>
              <a:gd name="connsiteY141" fmla="*/ 605151 h 6308306"/>
              <a:gd name="connsiteX142" fmla="*/ 5246377 w 9366542"/>
              <a:gd name="connsiteY142" fmla="*/ 579962 h 6308306"/>
              <a:gd name="connsiteX143" fmla="*/ 5266516 w 9366542"/>
              <a:gd name="connsiteY143" fmla="*/ 574923 h 6308306"/>
              <a:gd name="connsiteX144" fmla="*/ 5281621 w 9366542"/>
              <a:gd name="connsiteY144" fmla="*/ 549732 h 6308306"/>
              <a:gd name="connsiteX145" fmla="*/ 5316865 w 9366542"/>
              <a:gd name="connsiteY145" fmla="*/ 539657 h 6308306"/>
              <a:gd name="connsiteX146" fmla="*/ 5326934 w 9366542"/>
              <a:gd name="connsiteY146" fmla="*/ 524541 h 6308306"/>
              <a:gd name="connsiteX147" fmla="*/ 5377283 w 9366542"/>
              <a:gd name="connsiteY147" fmla="*/ 499352 h 6308306"/>
              <a:gd name="connsiteX148" fmla="*/ 5407493 w 9366542"/>
              <a:gd name="connsiteY148" fmla="*/ 479199 h 6308306"/>
              <a:gd name="connsiteX149" fmla="*/ 5452808 w 9366542"/>
              <a:gd name="connsiteY149" fmla="*/ 448970 h 6308306"/>
              <a:gd name="connsiteX150" fmla="*/ 5447773 w 9366542"/>
              <a:gd name="connsiteY150" fmla="*/ 469123 h 6308306"/>
              <a:gd name="connsiteX151" fmla="*/ 5452808 w 9366542"/>
              <a:gd name="connsiteY151" fmla="*/ 479199 h 6308306"/>
              <a:gd name="connsiteX152" fmla="*/ 5462878 w 9366542"/>
              <a:gd name="connsiteY152" fmla="*/ 464084 h 6308306"/>
              <a:gd name="connsiteX153" fmla="*/ 5493087 w 9366542"/>
              <a:gd name="connsiteY153" fmla="*/ 474161 h 6308306"/>
              <a:gd name="connsiteX154" fmla="*/ 5493087 w 9366542"/>
              <a:gd name="connsiteY154" fmla="*/ 448970 h 6308306"/>
              <a:gd name="connsiteX155" fmla="*/ 5477982 w 9366542"/>
              <a:gd name="connsiteY155" fmla="*/ 438893 h 6308306"/>
              <a:gd name="connsiteX156" fmla="*/ 5493087 w 9366542"/>
              <a:gd name="connsiteY156" fmla="*/ 423779 h 6308306"/>
              <a:gd name="connsiteX157" fmla="*/ 5563574 w 9366542"/>
              <a:gd name="connsiteY157" fmla="*/ 363322 h 6308306"/>
              <a:gd name="connsiteX158" fmla="*/ 5593784 w 9366542"/>
              <a:gd name="connsiteY158" fmla="*/ 358283 h 6308306"/>
              <a:gd name="connsiteX159" fmla="*/ 5613925 w 9366542"/>
              <a:gd name="connsiteY159" fmla="*/ 333094 h 6308306"/>
              <a:gd name="connsiteX160" fmla="*/ 5634064 w 9366542"/>
              <a:gd name="connsiteY160" fmla="*/ 328055 h 6308306"/>
              <a:gd name="connsiteX161" fmla="*/ 5639098 w 9366542"/>
              <a:gd name="connsiteY161" fmla="*/ 312940 h 6308306"/>
              <a:gd name="connsiteX162" fmla="*/ 5689448 w 9366542"/>
              <a:gd name="connsiteY162" fmla="*/ 287751 h 6308306"/>
              <a:gd name="connsiteX163" fmla="*/ 5694482 w 9366542"/>
              <a:gd name="connsiteY163" fmla="*/ 267598 h 6308306"/>
              <a:gd name="connsiteX164" fmla="*/ 5714622 w 9366542"/>
              <a:gd name="connsiteY164" fmla="*/ 262560 h 6308306"/>
              <a:gd name="connsiteX165" fmla="*/ 5709588 w 9366542"/>
              <a:gd name="connsiteY165" fmla="*/ 267598 h 6308306"/>
              <a:gd name="connsiteX166" fmla="*/ 5714622 w 9366542"/>
              <a:gd name="connsiteY166" fmla="*/ 277674 h 6308306"/>
              <a:gd name="connsiteX167" fmla="*/ 5729727 w 9366542"/>
              <a:gd name="connsiteY167" fmla="*/ 262560 h 6308306"/>
              <a:gd name="connsiteX168" fmla="*/ 5719658 w 9366542"/>
              <a:gd name="connsiteY168" fmla="*/ 257521 h 6308306"/>
              <a:gd name="connsiteX169" fmla="*/ 5780076 w 9366542"/>
              <a:gd name="connsiteY169" fmla="*/ 207141 h 6308306"/>
              <a:gd name="connsiteX170" fmla="*/ 5800215 w 9366542"/>
              <a:gd name="connsiteY170" fmla="*/ 202102 h 6308306"/>
              <a:gd name="connsiteX171" fmla="*/ 5810286 w 9366542"/>
              <a:gd name="connsiteY171" fmla="*/ 176911 h 6308306"/>
              <a:gd name="connsiteX172" fmla="*/ 5860635 w 9366542"/>
              <a:gd name="connsiteY172" fmla="*/ 176911 h 6308306"/>
              <a:gd name="connsiteX173" fmla="*/ 5860635 w 9366542"/>
              <a:gd name="connsiteY173" fmla="*/ 136606 h 6308306"/>
              <a:gd name="connsiteX174" fmla="*/ 5905948 w 9366542"/>
              <a:gd name="connsiteY174" fmla="*/ 116454 h 6308306"/>
              <a:gd name="connsiteX175" fmla="*/ 5921054 w 9366542"/>
              <a:gd name="connsiteY175" fmla="*/ 116454 h 6308306"/>
              <a:gd name="connsiteX176" fmla="*/ 5921054 w 9366542"/>
              <a:gd name="connsiteY176" fmla="*/ 121493 h 6308306"/>
              <a:gd name="connsiteX177" fmla="*/ 5931123 w 9366542"/>
              <a:gd name="connsiteY177" fmla="*/ 116454 h 6308306"/>
              <a:gd name="connsiteX178" fmla="*/ 5921054 w 9366542"/>
              <a:gd name="connsiteY178" fmla="*/ 101340 h 6308306"/>
              <a:gd name="connsiteX179" fmla="*/ 5921054 w 9366542"/>
              <a:gd name="connsiteY179" fmla="*/ 91263 h 6308306"/>
              <a:gd name="connsiteX180" fmla="*/ 5956298 w 9366542"/>
              <a:gd name="connsiteY180" fmla="*/ 76149 h 6308306"/>
              <a:gd name="connsiteX181" fmla="*/ 5956298 w 9366542"/>
              <a:gd name="connsiteY181" fmla="*/ 66072 h 6308306"/>
              <a:gd name="connsiteX182" fmla="*/ 5986508 w 9366542"/>
              <a:gd name="connsiteY182" fmla="*/ 76149 h 6308306"/>
              <a:gd name="connsiteX183" fmla="*/ 6001613 w 9366542"/>
              <a:gd name="connsiteY183" fmla="*/ 71111 h 6308306"/>
              <a:gd name="connsiteX184" fmla="*/ 5981472 w 9366542"/>
              <a:gd name="connsiteY184" fmla="*/ 50958 h 6308306"/>
              <a:gd name="connsiteX185" fmla="*/ 6051960 w 9366542"/>
              <a:gd name="connsiteY185" fmla="*/ 15692 h 6308306"/>
              <a:gd name="connsiteX186" fmla="*/ 6051960 w 9366542"/>
              <a:gd name="connsiteY186" fmla="*/ 5064 h 6308306"/>
              <a:gd name="connsiteX187" fmla="*/ 6051960 w 9366542"/>
              <a:gd name="connsiteY187" fmla="*/ 104 h 6308306"/>
              <a:gd name="connsiteX188" fmla="*/ 6224984 w 9366542"/>
              <a:gd name="connsiteY188" fmla="*/ 104 h 6308306"/>
              <a:gd name="connsiteX189" fmla="*/ 6223148 w 9366542"/>
              <a:gd name="connsiteY189" fmla="*/ 5615 h 6308306"/>
              <a:gd name="connsiteX190" fmla="*/ 6218112 w 9366542"/>
              <a:gd name="connsiteY190" fmla="*/ 5615 h 6308306"/>
              <a:gd name="connsiteX191" fmla="*/ 6213078 w 9366542"/>
              <a:gd name="connsiteY191" fmla="*/ 578 h 6308306"/>
              <a:gd name="connsiteX192" fmla="*/ 6203008 w 9366542"/>
              <a:gd name="connsiteY192" fmla="*/ 10653 h 6308306"/>
              <a:gd name="connsiteX193" fmla="*/ 6213078 w 9366542"/>
              <a:gd name="connsiteY193" fmla="*/ 30806 h 6308306"/>
              <a:gd name="connsiteX194" fmla="*/ 6208043 w 9366542"/>
              <a:gd name="connsiteY194" fmla="*/ 55997 h 6308306"/>
              <a:gd name="connsiteX195" fmla="*/ 6197974 w 9366542"/>
              <a:gd name="connsiteY195" fmla="*/ 55997 h 6308306"/>
              <a:gd name="connsiteX196" fmla="*/ 6197974 w 9366542"/>
              <a:gd name="connsiteY196" fmla="*/ 76149 h 6308306"/>
              <a:gd name="connsiteX197" fmla="*/ 6218112 w 9366542"/>
              <a:gd name="connsiteY197" fmla="*/ 91263 h 6308306"/>
              <a:gd name="connsiteX198" fmla="*/ 6238253 w 9366542"/>
              <a:gd name="connsiteY198" fmla="*/ 50958 h 6308306"/>
              <a:gd name="connsiteX199" fmla="*/ 6278532 w 9366542"/>
              <a:gd name="connsiteY199" fmla="*/ 61035 h 6308306"/>
              <a:gd name="connsiteX200" fmla="*/ 6258392 w 9366542"/>
              <a:gd name="connsiteY200" fmla="*/ 81188 h 6308306"/>
              <a:gd name="connsiteX201" fmla="*/ 6228184 w 9366542"/>
              <a:gd name="connsiteY201" fmla="*/ 86225 h 6308306"/>
              <a:gd name="connsiteX202" fmla="*/ 6218112 w 9366542"/>
              <a:gd name="connsiteY202" fmla="*/ 96302 h 6308306"/>
              <a:gd name="connsiteX203" fmla="*/ 6208043 w 9366542"/>
              <a:gd name="connsiteY203" fmla="*/ 86225 h 6308306"/>
              <a:gd name="connsiteX204" fmla="*/ 6167764 w 9366542"/>
              <a:gd name="connsiteY204" fmla="*/ 101340 h 6308306"/>
              <a:gd name="connsiteX205" fmla="*/ 6147624 w 9366542"/>
              <a:gd name="connsiteY205" fmla="*/ 101340 h 6308306"/>
              <a:gd name="connsiteX206" fmla="*/ 6147624 w 9366542"/>
              <a:gd name="connsiteY206" fmla="*/ 126529 h 6308306"/>
              <a:gd name="connsiteX207" fmla="*/ 6117414 w 9366542"/>
              <a:gd name="connsiteY207" fmla="*/ 136606 h 6308306"/>
              <a:gd name="connsiteX208" fmla="*/ 6107345 w 9366542"/>
              <a:gd name="connsiteY208" fmla="*/ 151720 h 6308306"/>
              <a:gd name="connsiteX209" fmla="*/ 6062032 w 9366542"/>
              <a:gd name="connsiteY209" fmla="*/ 161797 h 6308306"/>
              <a:gd name="connsiteX210" fmla="*/ 6056996 w 9366542"/>
              <a:gd name="connsiteY210" fmla="*/ 176911 h 6308306"/>
              <a:gd name="connsiteX211" fmla="*/ 5996577 w 9366542"/>
              <a:gd name="connsiteY211" fmla="*/ 212178 h 6308306"/>
              <a:gd name="connsiteX212" fmla="*/ 6006647 w 9366542"/>
              <a:gd name="connsiteY212" fmla="*/ 197064 h 6308306"/>
              <a:gd name="connsiteX213" fmla="*/ 6006647 w 9366542"/>
              <a:gd name="connsiteY213" fmla="*/ 192025 h 6308306"/>
              <a:gd name="connsiteX214" fmla="*/ 5991542 w 9366542"/>
              <a:gd name="connsiteY214" fmla="*/ 161797 h 6308306"/>
              <a:gd name="connsiteX215" fmla="*/ 5956298 w 9366542"/>
              <a:gd name="connsiteY215" fmla="*/ 181950 h 6308306"/>
              <a:gd name="connsiteX216" fmla="*/ 5946228 w 9366542"/>
              <a:gd name="connsiteY216" fmla="*/ 186988 h 6308306"/>
              <a:gd name="connsiteX217" fmla="*/ 5986508 w 9366542"/>
              <a:gd name="connsiteY217" fmla="*/ 197064 h 6308306"/>
              <a:gd name="connsiteX218" fmla="*/ 5961333 w 9366542"/>
              <a:gd name="connsiteY218" fmla="*/ 227293 h 6308306"/>
              <a:gd name="connsiteX219" fmla="*/ 5961333 w 9366542"/>
              <a:gd name="connsiteY219" fmla="*/ 247446 h 6308306"/>
              <a:gd name="connsiteX220" fmla="*/ 5991542 w 9366542"/>
              <a:gd name="connsiteY220" fmla="*/ 237369 h 6308306"/>
              <a:gd name="connsiteX221" fmla="*/ 5966367 w 9366542"/>
              <a:gd name="connsiteY221" fmla="*/ 257521 h 6308306"/>
              <a:gd name="connsiteX222" fmla="*/ 5941192 w 9366542"/>
              <a:gd name="connsiteY222" fmla="*/ 267598 h 6308306"/>
              <a:gd name="connsiteX223" fmla="*/ 5921054 w 9366542"/>
              <a:gd name="connsiteY223" fmla="*/ 257521 h 6308306"/>
              <a:gd name="connsiteX224" fmla="*/ 5895879 w 9366542"/>
              <a:gd name="connsiteY224" fmla="*/ 297826 h 6308306"/>
              <a:gd name="connsiteX225" fmla="*/ 5900914 w 9366542"/>
              <a:gd name="connsiteY225" fmla="*/ 302864 h 6308306"/>
              <a:gd name="connsiteX226" fmla="*/ 5895879 w 9366542"/>
              <a:gd name="connsiteY226" fmla="*/ 317978 h 6308306"/>
              <a:gd name="connsiteX227" fmla="*/ 5865669 w 9366542"/>
              <a:gd name="connsiteY227" fmla="*/ 323017 h 6308306"/>
              <a:gd name="connsiteX228" fmla="*/ 5830425 w 9366542"/>
              <a:gd name="connsiteY228" fmla="*/ 317978 h 6308306"/>
              <a:gd name="connsiteX229" fmla="*/ 5825391 w 9366542"/>
              <a:gd name="connsiteY229" fmla="*/ 328055 h 6308306"/>
              <a:gd name="connsiteX230" fmla="*/ 5840494 w 9366542"/>
              <a:gd name="connsiteY230" fmla="*/ 343170 h 6308306"/>
              <a:gd name="connsiteX231" fmla="*/ 5860635 w 9366542"/>
              <a:gd name="connsiteY231" fmla="*/ 343170 h 6308306"/>
              <a:gd name="connsiteX232" fmla="*/ 5790146 w 9366542"/>
              <a:gd name="connsiteY232" fmla="*/ 368360 h 6308306"/>
              <a:gd name="connsiteX233" fmla="*/ 5795181 w 9366542"/>
              <a:gd name="connsiteY233" fmla="*/ 378436 h 6308306"/>
              <a:gd name="connsiteX234" fmla="*/ 5775042 w 9366542"/>
              <a:gd name="connsiteY234" fmla="*/ 378436 h 6308306"/>
              <a:gd name="connsiteX235" fmla="*/ 5729727 w 9366542"/>
              <a:gd name="connsiteY235" fmla="*/ 393551 h 6308306"/>
              <a:gd name="connsiteX236" fmla="*/ 5754902 w 9366542"/>
              <a:gd name="connsiteY236" fmla="*/ 403627 h 6308306"/>
              <a:gd name="connsiteX237" fmla="*/ 5759937 w 9366542"/>
              <a:gd name="connsiteY237" fmla="*/ 408665 h 6308306"/>
              <a:gd name="connsiteX238" fmla="*/ 5719658 w 9366542"/>
              <a:gd name="connsiteY238" fmla="*/ 418741 h 6308306"/>
              <a:gd name="connsiteX239" fmla="*/ 5714622 w 9366542"/>
              <a:gd name="connsiteY239" fmla="*/ 423779 h 6308306"/>
              <a:gd name="connsiteX240" fmla="*/ 5729727 w 9366542"/>
              <a:gd name="connsiteY240" fmla="*/ 438893 h 6308306"/>
              <a:gd name="connsiteX241" fmla="*/ 5699518 w 9366542"/>
              <a:gd name="connsiteY241" fmla="*/ 433856 h 6308306"/>
              <a:gd name="connsiteX242" fmla="*/ 5654203 w 9366542"/>
              <a:gd name="connsiteY242" fmla="*/ 479199 h 6308306"/>
              <a:gd name="connsiteX243" fmla="*/ 5654203 w 9366542"/>
              <a:gd name="connsiteY243" fmla="*/ 489275 h 6308306"/>
              <a:gd name="connsiteX244" fmla="*/ 5644134 w 9366542"/>
              <a:gd name="connsiteY244" fmla="*/ 489275 h 6308306"/>
              <a:gd name="connsiteX245" fmla="*/ 5613925 w 9366542"/>
              <a:gd name="connsiteY245" fmla="*/ 514466 h 6308306"/>
              <a:gd name="connsiteX246" fmla="*/ 5593784 w 9366542"/>
              <a:gd name="connsiteY246" fmla="*/ 529580 h 6308306"/>
              <a:gd name="connsiteX247" fmla="*/ 5593784 w 9366542"/>
              <a:gd name="connsiteY247" fmla="*/ 539657 h 6308306"/>
              <a:gd name="connsiteX248" fmla="*/ 5573644 w 9366542"/>
              <a:gd name="connsiteY248" fmla="*/ 539657 h 6308306"/>
              <a:gd name="connsiteX249" fmla="*/ 5568610 w 9366542"/>
              <a:gd name="connsiteY249" fmla="*/ 549732 h 6308306"/>
              <a:gd name="connsiteX250" fmla="*/ 5523297 w 9366542"/>
              <a:gd name="connsiteY250" fmla="*/ 584999 h 6308306"/>
              <a:gd name="connsiteX251" fmla="*/ 5518261 w 9366542"/>
              <a:gd name="connsiteY251" fmla="*/ 605151 h 6308306"/>
              <a:gd name="connsiteX252" fmla="*/ 5462878 w 9366542"/>
              <a:gd name="connsiteY252" fmla="*/ 630342 h 6308306"/>
              <a:gd name="connsiteX253" fmla="*/ 5452808 w 9366542"/>
              <a:gd name="connsiteY253" fmla="*/ 640419 h 6308306"/>
              <a:gd name="connsiteX254" fmla="*/ 5467913 w 9366542"/>
              <a:gd name="connsiteY254" fmla="*/ 645458 h 6308306"/>
              <a:gd name="connsiteX255" fmla="*/ 5452808 w 9366542"/>
              <a:gd name="connsiteY255" fmla="*/ 645458 h 6308306"/>
              <a:gd name="connsiteX256" fmla="*/ 5331970 w 9366542"/>
              <a:gd name="connsiteY256" fmla="*/ 731104 h 6308306"/>
              <a:gd name="connsiteX257" fmla="*/ 5306796 w 9366542"/>
              <a:gd name="connsiteY257" fmla="*/ 761334 h 6308306"/>
              <a:gd name="connsiteX258" fmla="*/ 5251411 w 9366542"/>
              <a:gd name="connsiteY258" fmla="*/ 791562 h 6308306"/>
              <a:gd name="connsiteX259" fmla="*/ 5241341 w 9366542"/>
              <a:gd name="connsiteY259" fmla="*/ 801639 h 6308306"/>
              <a:gd name="connsiteX260" fmla="*/ 5246377 w 9366542"/>
              <a:gd name="connsiteY260" fmla="*/ 811716 h 6308306"/>
              <a:gd name="connsiteX261" fmla="*/ 5256446 w 9366542"/>
              <a:gd name="connsiteY261" fmla="*/ 801639 h 6308306"/>
              <a:gd name="connsiteX262" fmla="*/ 5266516 w 9366542"/>
              <a:gd name="connsiteY262" fmla="*/ 806677 h 6308306"/>
              <a:gd name="connsiteX263" fmla="*/ 5367214 w 9366542"/>
              <a:gd name="connsiteY263" fmla="*/ 756295 h 6308306"/>
              <a:gd name="connsiteX264" fmla="*/ 5392388 w 9366542"/>
              <a:gd name="connsiteY264" fmla="*/ 756295 h 6308306"/>
              <a:gd name="connsiteX265" fmla="*/ 5518261 w 9366542"/>
              <a:gd name="connsiteY265" fmla="*/ 670647 h 6308306"/>
              <a:gd name="connsiteX266" fmla="*/ 5533366 w 9366542"/>
              <a:gd name="connsiteY266" fmla="*/ 660572 h 6308306"/>
              <a:gd name="connsiteX267" fmla="*/ 5644134 w 9366542"/>
              <a:gd name="connsiteY267" fmla="*/ 600114 h 6308306"/>
              <a:gd name="connsiteX268" fmla="*/ 5578680 w 9366542"/>
              <a:gd name="connsiteY268" fmla="*/ 665610 h 6308306"/>
              <a:gd name="connsiteX269" fmla="*/ 5563574 w 9366542"/>
              <a:gd name="connsiteY269" fmla="*/ 680724 h 6308306"/>
              <a:gd name="connsiteX270" fmla="*/ 5623994 w 9366542"/>
              <a:gd name="connsiteY270" fmla="*/ 680724 h 6308306"/>
              <a:gd name="connsiteX271" fmla="*/ 5644134 w 9366542"/>
              <a:gd name="connsiteY271" fmla="*/ 655533 h 6308306"/>
              <a:gd name="connsiteX272" fmla="*/ 5664272 w 9366542"/>
              <a:gd name="connsiteY272" fmla="*/ 665610 h 6308306"/>
              <a:gd name="connsiteX273" fmla="*/ 5608890 w 9366542"/>
              <a:gd name="connsiteY273" fmla="*/ 705915 h 6308306"/>
              <a:gd name="connsiteX274" fmla="*/ 5608890 w 9366542"/>
              <a:gd name="connsiteY274" fmla="*/ 715990 h 6308306"/>
              <a:gd name="connsiteX275" fmla="*/ 5583715 w 9366542"/>
              <a:gd name="connsiteY275" fmla="*/ 731104 h 6308306"/>
              <a:gd name="connsiteX276" fmla="*/ 5583715 w 9366542"/>
              <a:gd name="connsiteY276" fmla="*/ 741181 h 6308306"/>
              <a:gd name="connsiteX277" fmla="*/ 5568610 w 9366542"/>
              <a:gd name="connsiteY277" fmla="*/ 731104 h 6308306"/>
              <a:gd name="connsiteX278" fmla="*/ 5558541 w 9366542"/>
              <a:gd name="connsiteY278" fmla="*/ 731104 h 6308306"/>
              <a:gd name="connsiteX279" fmla="*/ 5548471 w 9366542"/>
              <a:gd name="connsiteY279" fmla="*/ 746220 h 6308306"/>
              <a:gd name="connsiteX280" fmla="*/ 5563574 w 9366542"/>
              <a:gd name="connsiteY280" fmla="*/ 751257 h 6308306"/>
              <a:gd name="connsiteX281" fmla="*/ 5558541 w 9366542"/>
              <a:gd name="connsiteY281" fmla="*/ 756295 h 6308306"/>
              <a:gd name="connsiteX282" fmla="*/ 5558541 w 9366542"/>
              <a:gd name="connsiteY282" fmla="*/ 771411 h 6308306"/>
              <a:gd name="connsiteX283" fmla="*/ 5528331 w 9366542"/>
              <a:gd name="connsiteY283" fmla="*/ 766372 h 6308306"/>
              <a:gd name="connsiteX284" fmla="*/ 5513226 w 9366542"/>
              <a:gd name="connsiteY284" fmla="*/ 796600 h 6308306"/>
              <a:gd name="connsiteX285" fmla="*/ 5518261 w 9366542"/>
              <a:gd name="connsiteY285" fmla="*/ 806677 h 6308306"/>
              <a:gd name="connsiteX286" fmla="*/ 5533366 w 9366542"/>
              <a:gd name="connsiteY286" fmla="*/ 791562 h 6308306"/>
              <a:gd name="connsiteX287" fmla="*/ 5563574 w 9366542"/>
              <a:gd name="connsiteY287" fmla="*/ 791562 h 6308306"/>
              <a:gd name="connsiteX288" fmla="*/ 5558541 w 9366542"/>
              <a:gd name="connsiteY288" fmla="*/ 786525 h 6308306"/>
              <a:gd name="connsiteX289" fmla="*/ 5578680 w 9366542"/>
              <a:gd name="connsiteY289" fmla="*/ 776448 h 6308306"/>
              <a:gd name="connsiteX290" fmla="*/ 5563574 w 9366542"/>
              <a:gd name="connsiteY290" fmla="*/ 806677 h 6308306"/>
              <a:gd name="connsiteX291" fmla="*/ 5608890 w 9366542"/>
              <a:gd name="connsiteY291" fmla="*/ 816753 h 6308306"/>
              <a:gd name="connsiteX292" fmla="*/ 5613925 w 9366542"/>
              <a:gd name="connsiteY292" fmla="*/ 791562 h 6308306"/>
              <a:gd name="connsiteX293" fmla="*/ 5598820 w 9366542"/>
              <a:gd name="connsiteY293" fmla="*/ 791562 h 6308306"/>
              <a:gd name="connsiteX294" fmla="*/ 5639098 w 9366542"/>
              <a:gd name="connsiteY294" fmla="*/ 801639 h 6308306"/>
              <a:gd name="connsiteX295" fmla="*/ 5694482 w 9366542"/>
              <a:gd name="connsiteY295" fmla="*/ 786525 h 6308306"/>
              <a:gd name="connsiteX296" fmla="*/ 5699518 w 9366542"/>
              <a:gd name="connsiteY296" fmla="*/ 761334 h 6308306"/>
              <a:gd name="connsiteX297" fmla="*/ 5699518 w 9366542"/>
              <a:gd name="connsiteY297" fmla="*/ 776448 h 6308306"/>
              <a:gd name="connsiteX298" fmla="*/ 5759937 w 9366542"/>
              <a:gd name="connsiteY298" fmla="*/ 781486 h 6308306"/>
              <a:gd name="connsiteX299" fmla="*/ 5770006 w 9366542"/>
              <a:gd name="connsiteY299" fmla="*/ 766372 h 6308306"/>
              <a:gd name="connsiteX300" fmla="*/ 5800215 w 9366542"/>
              <a:gd name="connsiteY300" fmla="*/ 766372 h 6308306"/>
              <a:gd name="connsiteX301" fmla="*/ 5800215 w 9366542"/>
              <a:gd name="connsiteY301" fmla="*/ 746220 h 6308306"/>
              <a:gd name="connsiteX302" fmla="*/ 5825391 w 9366542"/>
              <a:gd name="connsiteY302" fmla="*/ 766372 h 6308306"/>
              <a:gd name="connsiteX303" fmla="*/ 5830425 w 9366542"/>
              <a:gd name="connsiteY303" fmla="*/ 756295 h 6308306"/>
              <a:gd name="connsiteX304" fmla="*/ 5850566 w 9366542"/>
              <a:gd name="connsiteY304" fmla="*/ 766372 h 6308306"/>
              <a:gd name="connsiteX305" fmla="*/ 5860635 w 9366542"/>
              <a:gd name="connsiteY305" fmla="*/ 751257 h 6308306"/>
              <a:gd name="connsiteX306" fmla="*/ 5941192 w 9366542"/>
              <a:gd name="connsiteY306" fmla="*/ 741181 h 6308306"/>
              <a:gd name="connsiteX307" fmla="*/ 5941192 w 9366542"/>
              <a:gd name="connsiteY307" fmla="*/ 731104 h 6308306"/>
              <a:gd name="connsiteX308" fmla="*/ 5961333 w 9366542"/>
              <a:gd name="connsiteY308" fmla="*/ 736143 h 6308306"/>
              <a:gd name="connsiteX309" fmla="*/ 5991542 w 9366542"/>
              <a:gd name="connsiteY309" fmla="*/ 726067 h 6308306"/>
              <a:gd name="connsiteX310" fmla="*/ 6051960 w 9366542"/>
              <a:gd name="connsiteY310" fmla="*/ 721029 h 6308306"/>
              <a:gd name="connsiteX311" fmla="*/ 6062032 w 9366542"/>
              <a:gd name="connsiteY311" fmla="*/ 710952 h 6308306"/>
              <a:gd name="connsiteX312" fmla="*/ 6087206 w 9366542"/>
              <a:gd name="connsiteY312" fmla="*/ 710952 h 6308306"/>
              <a:gd name="connsiteX313" fmla="*/ 6097276 w 9366542"/>
              <a:gd name="connsiteY313" fmla="*/ 705915 h 6308306"/>
              <a:gd name="connsiteX314" fmla="*/ 6102310 w 9366542"/>
              <a:gd name="connsiteY314" fmla="*/ 705915 h 6308306"/>
              <a:gd name="connsiteX315" fmla="*/ 6072101 w 9366542"/>
              <a:gd name="connsiteY315" fmla="*/ 726067 h 6308306"/>
              <a:gd name="connsiteX316" fmla="*/ 6072101 w 9366542"/>
              <a:gd name="connsiteY316" fmla="*/ 741181 h 6308306"/>
              <a:gd name="connsiteX317" fmla="*/ 6112380 w 9366542"/>
              <a:gd name="connsiteY317" fmla="*/ 741181 h 6308306"/>
              <a:gd name="connsiteX318" fmla="*/ 6132520 w 9366542"/>
              <a:gd name="connsiteY318" fmla="*/ 715990 h 6308306"/>
              <a:gd name="connsiteX319" fmla="*/ 6122450 w 9366542"/>
              <a:gd name="connsiteY319" fmla="*/ 705915 h 6308306"/>
              <a:gd name="connsiteX320" fmla="*/ 6197974 w 9366542"/>
              <a:gd name="connsiteY320" fmla="*/ 685763 h 6308306"/>
              <a:gd name="connsiteX321" fmla="*/ 6192938 w 9366542"/>
              <a:gd name="connsiteY321" fmla="*/ 680724 h 6308306"/>
              <a:gd name="connsiteX322" fmla="*/ 6208043 w 9366542"/>
              <a:gd name="connsiteY322" fmla="*/ 670647 h 6308306"/>
              <a:gd name="connsiteX323" fmla="*/ 6223148 w 9366542"/>
              <a:gd name="connsiteY323" fmla="*/ 680724 h 6308306"/>
              <a:gd name="connsiteX324" fmla="*/ 6268462 w 9366542"/>
              <a:gd name="connsiteY324" fmla="*/ 675686 h 6308306"/>
              <a:gd name="connsiteX325" fmla="*/ 6263428 w 9366542"/>
              <a:gd name="connsiteY325" fmla="*/ 680724 h 6308306"/>
              <a:gd name="connsiteX326" fmla="*/ 6278532 w 9366542"/>
              <a:gd name="connsiteY326" fmla="*/ 685763 h 6308306"/>
              <a:gd name="connsiteX327" fmla="*/ 6278532 w 9366542"/>
              <a:gd name="connsiteY327" fmla="*/ 665610 h 6308306"/>
              <a:gd name="connsiteX328" fmla="*/ 6328882 w 9366542"/>
              <a:gd name="connsiteY328" fmla="*/ 655533 h 6308306"/>
              <a:gd name="connsiteX329" fmla="*/ 6328882 w 9366542"/>
              <a:gd name="connsiteY329" fmla="*/ 630342 h 6308306"/>
              <a:gd name="connsiteX330" fmla="*/ 6364126 w 9366542"/>
              <a:gd name="connsiteY330" fmla="*/ 645458 h 6308306"/>
              <a:gd name="connsiteX331" fmla="*/ 6399370 w 9366542"/>
              <a:gd name="connsiteY331" fmla="*/ 640419 h 6308306"/>
              <a:gd name="connsiteX332" fmla="*/ 6389300 w 9366542"/>
              <a:gd name="connsiteY332" fmla="*/ 625304 h 6308306"/>
              <a:gd name="connsiteX333" fmla="*/ 6414475 w 9366542"/>
              <a:gd name="connsiteY333" fmla="*/ 595076 h 6308306"/>
              <a:gd name="connsiteX334" fmla="*/ 6429580 w 9366542"/>
              <a:gd name="connsiteY334" fmla="*/ 595076 h 6308306"/>
              <a:gd name="connsiteX335" fmla="*/ 6449719 w 9366542"/>
              <a:gd name="connsiteY335" fmla="*/ 600114 h 6308306"/>
              <a:gd name="connsiteX336" fmla="*/ 6479929 w 9366542"/>
              <a:gd name="connsiteY336" fmla="*/ 579962 h 6308306"/>
              <a:gd name="connsiteX337" fmla="*/ 6484963 w 9366542"/>
              <a:gd name="connsiteY337" fmla="*/ 595076 h 6308306"/>
              <a:gd name="connsiteX338" fmla="*/ 6500068 w 9366542"/>
              <a:gd name="connsiteY338" fmla="*/ 600114 h 6308306"/>
              <a:gd name="connsiteX339" fmla="*/ 6520207 w 9366542"/>
              <a:gd name="connsiteY339" fmla="*/ 579962 h 6308306"/>
              <a:gd name="connsiteX340" fmla="*/ 6500068 w 9366542"/>
              <a:gd name="connsiteY340" fmla="*/ 569885 h 6308306"/>
              <a:gd name="connsiteX341" fmla="*/ 6505104 w 9366542"/>
              <a:gd name="connsiteY341" fmla="*/ 559809 h 6308306"/>
              <a:gd name="connsiteX342" fmla="*/ 6479929 w 9366542"/>
              <a:gd name="connsiteY342" fmla="*/ 564846 h 6308306"/>
              <a:gd name="connsiteX343" fmla="*/ 6479929 w 9366542"/>
              <a:gd name="connsiteY343" fmla="*/ 529580 h 6308306"/>
              <a:gd name="connsiteX344" fmla="*/ 6489998 w 9366542"/>
              <a:gd name="connsiteY344" fmla="*/ 524541 h 6308306"/>
              <a:gd name="connsiteX345" fmla="*/ 6535312 w 9366542"/>
              <a:gd name="connsiteY345" fmla="*/ 529580 h 6308306"/>
              <a:gd name="connsiteX346" fmla="*/ 6575592 w 9366542"/>
              <a:gd name="connsiteY346" fmla="*/ 499352 h 6308306"/>
              <a:gd name="connsiteX347" fmla="*/ 6615872 w 9366542"/>
              <a:gd name="connsiteY347" fmla="*/ 489275 h 6308306"/>
              <a:gd name="connsiteX348" fmla="*/ 6620906 w 9366542"/>
              <a:gd name="connsiteY348" fmla="*/ 494314 h 6308306"/>
              <a:gd name="connsiteX349" fmla="*/ 6646080 w 9366542"/>
              <a:gd name="connsiteY349" fmla="*/ 469123 h 6308306"/>
              <a:gd name="connsiteX350" fmla="*/ 6651116 w 9366542"/>
              <a:gd name="connsiteY350" fmla="*/ 448970 h 6308306"/>
              <a:gd name="connsiteX351" fmla="*/ 6666220 w 9366542"/>
              <a:gd name="connsiteY351" fmla="*/ 433856 h 6308306"/>
              <a:gd name="connsiteX352" fmla="*/ 6726639 w 9366542"/>
              <a:gd name="connsiteY352" fmla="*/ 423779 h 6308306"/>
              <a:gd name="connsiteX353" fmla="*/ 6706500 w 9366542"/>
              <a:gd name="connsiteY353" fmla="*/ 403627 h 6308306"/>
              <a:gd name="connsiteX354" fmla="*/ 6741744 w 9366542"/>
              <a:gd name="connsiteY354" fmla="*/ 383474 h 6308306"/>
              <a:gd name="connsiteX355" fmla="*/ 6736708 w 9366542"/>
              <a:gd name="connsiteY355" fmla="*/ 378436 h 6308306"/>
              <a:gd name="connsiteX356" fmla="*/ 6756849 w 9366542"/>
              <a:gd name="connsiteY356" fmla="*/ 368360 h 6308306"/>
              <a:gd name="connsiteX357" fmla="*/ 6822302 w 9366542"/>
              <a:gd name="connsiteY357" fmla="*/ 307903 h 6308306"/>
              <a:gd name="connsiteX358" fmla="*/ 6817268 w 9366542"/>
              <a:gd name="connsiteY358" fmla="*/ 287751 h 6308306"/>
              <a:gd name="connsiteX359" fmla="*/ 6852512 w 9366542"/>
              <a:gd name="connsiteY359" fmla="*/ 297826 h 6308306"/>
              <a:gd name="connsiteX360" fmla="*/ 6877686 w 9366542"/>
              <a:gd name="connsiteY360" fmla="*/ 262560 h 6308306"/>
              <a:gd name="connsiteX361" fmla="*/ 6852512 w 9366542"/>
              <a:gd name="connsiteY361" fmla="*/ 252483 h 6308306"/>
              <a:gd name="connsiteX362" fmla="*/ 6847476 w 9366542"/>
              <a:gd name="connsiteY362" fmla="*/ 242407 h 6308306"/>
              <a:gd name="connsiteX363" fmla="*/ 6912930 w 9366542"/>
              <a:gd name="connsiteY363" fmla="*/ 181950 h 6308306"/>
              <a:gd name="connsiteX364" fmla="*/ 6912930 w 9366542"/>
              <a:gd name="connsiteY364" fmla="*/ 202102 h 6308306"/>
              <a:gd name="connsiteX365" fmla="*/ 6958246 w 9366542"/>
              <a:gd name="connsiteY365" fmla="*/ 197064 h 6308306"/>
              <a:gd name="connsiteX366" fmla="*/ 6978384 w 9366542"/>
              <a:gd name="connsiteY366" fmla="*/ 202102 h 6308306"/>
              <a:gd name="connsiteX367" fmla="*/ 6963280 w 9366542"/>
              <a:gd name="connsiteY367" fmla="*/ 166836 h 6308306"/>
              <a:gd name="connsiteX368" fmla="*/ 6953210 w 9366542"/>
              <a:gd name="connsiteY368" fmla="*/ 171873 h 6308306"/>
              <a:gd name="connsiteX369" fmla="*/ 6943140 w 9366542"/>
              <a:gd name="connsiteY369" fmla="*/ 171873 h 6308306"/>
              <a:gd name="connsiteX370" fmla="*/ 6963280 w 9366542"/>
              <a:gd name="connsiteY370" fmla="*/ 141645 h 6308306"/>
              <a:gd name="connsiteX371" fmla="*/ 6988454 w 9366542"/>
              <a:gd name="connsiteY371" fmla="*/ 151720 h 6308306"/>
              <a:gd name="connsiteX372" fmla="*/ 7023698 w 9366542"/>
              <a:gd name="connsiteY372" fmla="*/ 166836 h 6308306"/>
              <a:gd name="connsiteX373" fmla="*/ 7033769 w 9366542"/>
              <a:gd name="connsiteY373" fmla="*/ 161797 h 6308306"/>
              <a:gd name="connsiteX374" fmla="*/ 7003559 w 9366542"/>
              <a:gd name="connsiteY374" fmla="*/ 136606 h 6308306"/>
              <a:gd name="connsiteX375" fmla="*/ 7058944 w 9366542"/>
              <a:gd name="connsiteY375" fmla="*/ 96302 h 6308306"/>
              <a:gd name="connsiteX376" fmla="*/ 7048872 w 9366542"/>
              <a:gd name="connsiteY376" fmla="*/ 81188 h 6308306"/>
              <a:gd name="connsiteX377" fmla="*/ 7028734 w 9366542"/>
              <a:gd name="connsiteY377" fmla="*/ 76149 h 6308306"/>
              <a:gd name="connsiteX378" fmla="*/ 7023698 w 9366542"/>
              <a:gd name="connsiteY378" fmla="*/ 76149 h 6308306"/>
              <a:gd name="connsiteX379" fmla="*/ 7058944 w 9366542"/>
              <a:gd name="connsiteY379" fmla="*/ 50958 h 6308306"/>
              <a:gd name="connsiteX380" fmla="*/ 7074047 w 9366542"/>
              <a:gd name="connsiteY380" fmla="*/ 71111 h 6308306"/>
              <a:gd name="connsiteX381" fmla="*/ 7114327 w 9366542"/>
              <a:gd name="connsiteY381" fmla="*/ 50958 h 6308306"/>
              <a:gd name="connsiteX382" fmla="*/ 7099222 w 9366542"/>
              <a:gd name="connsiteY382" fmla="*/ 25767 h 6308306"/>
              <a:gd name="connsiteX383" fmla="*/ 7119362 w 9366542"/>
              <a:gd name="connsiteY383" fmla="*/ 578 h 6308306"/>
              <a:gd name="connsiteX384" fmla="*/ 7119007 w 9366542"/>
              <a:gd name="connsiteY384" fmla="*/ 104 h 6308306"/>
              <a:gd name="connsiteX385" fmla="*/ 7381486 w 9366542"/>
              <a:gd name="connsiteY385" fmla="*/ 104 h 6308306"/>
              <a:gd name="connsiteX386" fmla="*/ 7381177 w 9366542"/>
              <a:gd name="connsiteY386" fmla="*/ 578 h 6308306"/>
              <a:gd name="connsiteX387" fmla="*/ 7320758 w 9366542"/>
              <a:gd name="connsiteY387" fmla="*/ 45920 h 6308306"/>
              <a:gd name="connsiteX388" fmla="*/ 7300618 w 9366542"/>
              <a:gd name="connsiteY388" fmla="*/ 55997 h 6308306"/>
              <a:gd name="connsiteX389" fmla="*/ 7315723 w 9366542"/>
              <a:gd name="connsiteY389" fmla="*/ 71111 h 6308306"/>
              <a:gd name="connsiteX390" fmla="*/ 7290548 w 9366542"/>
              <a:gd name="connsiteY390" fmla="*/ 71111 h 6308306"/>
              <a:gd name="connsiteX391" fmla="*/ 7290548 w 9366542"/>
              <a:gd name="connsiteY391" fmla="*/ 101340 h 6308306"/>
              <a:gd name="connsiteX392" fmla="*/ 7260340 w 9366542"/>
              <a:gd name="connsiteY392" fmla="*/ 131568 h 6308306"/>
              <a:gd name="connsiteX393" fmla="*/ 7235166 w 9366542"/>
              <a:gd name="connsiteY393" fmla="*/ 136606 h 6308306"/>
              <a:gd name="connsiteX394" fmla="*/ 7209991 w 9366542"/>
              <a:gd name="connsiteY394" fmla="*/ 151720 h 6308306"/>
              <a:gd name="connsiteX395" fmla="*/ 7149571 w 9366542"/>
              <a:gd name="connsiteY395" fmla="*/ 202102 h 6308306"/>
              <a:gd name="connsiteX396" fmla="*/ 7114327 w 9366542"/>
              <a:gd name="connsiteY396" fmla="*/ 237369 h 6308306"/>
              <a:gd name="connsiteX397" fmla="*/ 7119362 w 9366542"/>
              <a:gd name="connsiteY397" fmla="*/ 262560 h 6308306"/>
              <a:gd name="connsiteX398" fmla="*/ 7104257 w 9366542"/>
              <a:gd name="connsiteY398" fmla="*/ 277674 h 6308306"/>
              <a:gd name="connsiteX399" fmla="*/ 7089152 w 9366542"/>
              <a:gd name="connsiteY399" fmla="*/ 267598 h 6308306"/>
              <a:gd name="connsiteX400" fmla="*/ 7058944 w 9366542"/>
              <a:gd name="connsiteY400" fmla="*/ 282712 h 6308306"/>
              <a:gd name="connsiteX401" fmla="*/ 7038803 w 9366542"/>
              <a:gd name="connsiteY401" fmla="*/ 317978 h 6308306"/>
              <a:gd name="connsiteX402" fmla="*/ 6973349 w 9366542"/>
              <a:gd name="connsiteY402" fmla="*/ 373399 h 6308306"/>
              <a:gd name="connsiteX403" fmla="*/ 6953210 w 9366542"/>
              <a:gd name="connsiteY403" fmla="*/ 378436 h 6308306"/>
              <a:gd name="connsiteX404" fmla="*/ 6953210 w 9366542"/>
              <a:gd name="connsiteY404" fmla="*/ 408665 h 6308306"/>
              <a:gd name="connsiteX405" fmla="*/ 6983420 w 9366542"/>
              <a:gd name="connsiteY405" fmla="*/ 408665 h 6308306"/>
              <a:gd name="connsiteX406" fmla="*/ 7018664 w 9366542"/>
              <a:gd name="connsiteY406" fmla="*/ 378436 h 6308306"/>
              <a:gd name="connsiteX407" fmla="*/ 7018664 w 9366542"/>
              <a:gd name="connsiteY407" fmla="*/ 358283 h 6308306"/>
              <a:gd name="connsiteX408" fmla="*/ 7038803 w 9366542"/>
              <a:gd name="connsiteY408" fmla="*/ 363322 h 6308306"/>
              <a:gd name="connsiteX409" fmla="*/ 7074047 w 9366542"/>
              <a:gd name="connsiteY409" fmla="*/ 333094 h 6308306"/>
              <a:gd name="connsiteX410" fmla="*/ 7069013 w 9366542"/>
              <a:gd name="connsiteY410" fmla="*/ 317978 h 6308306"/>
              <a:gd name="connsiteX411" fmla="*/ 7084118 w 9366542"/>
              <a:gd name="connsiteY411" fmla="*/ 323017 h 6308306"/>
              <a:gd name="connsiteX412" fmla="*/ 7089152 w 9366542"/>
              <a:gd name="connsiteY412" fmla="*/ 333094 h 6308306"/>
              <a:gd name="connsiteX413" fmla="*/ 7074047 w 9366542"/>
              <a:gd name="connsiteY413" fmla="*/ 368360 h 6308306"/>
              <a:gd name="connsiteX414" fmla="*/ 7043838 w 9366542"/>
              <a:gd name="connsiteY414" fmla="*/ 388513 h 6308306"/>
              <a:gd name="connsiteX415" fmla="*/ 7013628 w 9366542"/>
              <a:gd name="connsiteY415" fmla="*/ 413704 h 6308306"/>
              <a:gd name="connsiteX416" fmla="*/ 7003559 w 9366542"/>
              <a:gd name="connsiteY416" fmla="*/ 413704 h 6308306"/>
              <a:gd name="connsiteX417" fmla="*/ 6993490 w 9366542"/>
              <a:gd name="connsiteY417" fmla="*/ 443932 h 6308306"/>
              <a:gd name="connsiteX418" fmla="*/ 6978384 w 9366542"/>
              <a:gd name="connsiteY418" fmla="*/ 454009 h 6308306"/>
              <a:gd name="connsiteX419" fmla="*/ 6993490 w 9366542"/>
              <a:gd name="connsiteY419" fmla="*/ 464084 h 6308306"/>
              <a:gd name="connsiteX420" fmla="*/ 7023698 w 9366542"/>
              <a:gd name="connsiteY420" fmla="*/ 418741 h 6308306"/>
              <a:gd name="connsiteX421" fmla="*/ 7048872 w 9366542"/>
              <a:gd name="connsiteY421" fmla="*/ 413704 h 6308306"/>
              <a:gd name="connsiteX422" fmla="*/ 7084118 w 9366542"/>
              <a:gd name="connsiteY422" fmla="*/ 438893 h 6308306"/>
              <a:gd name="connsiteX423" fmla="*/ 7099222 w 9366542"/>
              <a:gd name="connsiteY423" fmla="*/ 423779 h 6308306"/>
              <a:gd name="connsiteX424" fmla="*/ 7119362 w 9366542"/>
              <a:gd name="connsiteY424" fmla="*/ 408665 h 6308306"/>
              <a:gd name="connsiteX425" fmla="*/ 7119362 w 9366542"/>
              <a:gd name="connsiteY425" fmla="*/ 388513 h 6308306"/>
              <a:gd name="connsiteX426" fmla="*/ 7164676 w 9366542"/>
              <a:gd name="connsiteY426" fmla="*/ 363322 h 6308306"/>
              <a:gd name="connsiteX427" fmla="*/ 7169712 w 9366542"/>
              <a:gd name="connsiteY427" fmla="*/ 343170 h 6308306"/>
              <a:gd name="connsiteX428" fmla="*/ 7154606 w 9366542"/>
              <a:gd name="connsiteY428" fmla="*/ 333094 h 6308306"/>
              <a:gd name="connsiteX429" fmla="*/ 7174746 w 9366542"/>
              <a:gd name="connsiteY429" fmla="*/ 307903 h 6308306"/>
              <a:gd name="connsiteX430" fmla="*/ 7199920 w 9366542"/>
              <a:gd name="connsiteY430" fmla="*/ 328055 h 6308306"/>
              <a:gd name="connsiteX431" fmla="*/ 7209991 w 9366542"/>
              <a:gd name="connsiteY431" fmla="*/ 287751 h 6308306"/>
              <a:gd name="connsiteX432" fmla="*/ 7209991 w 9366542"/>
              <a:gd name="connsiteY432" fmla="*/ 272635 h 6308306"/>
              <a:gd name="connsiteX433" fmla="*/ 7220060 w 9366542"/>
              <a:gd name="connsiteY433" fmla="*/ 277674 h 6308306"/>
              <a:gd name="connsiteX434" fmla="*/ 7220060 w 9366542"/>
              <a:gd name="connsiteY434" fmla="*/ 297826 h 6308306"/>
              <a:gd name="connsiteX435" fmla="*/ 7245235 w 9366542"/>
              <a:gd name="connsiteY435" fmla="*/ 282712 h 6308306"/>
              <a:gd name="connsiteX436" fmla="*/ 7250269 w 9366542"/>
              <a:gd name="connsiteY436" fmla="*/ 277674 h 6308306"/>
              <a:gd name="connsiteX437" fmla="*/ 7209991 w 9366542"/>
              <a:gd name="connsiteY437" fmla="*/ 252483 h 6308306"/>
              <a:gd name="connsiteX438" fmla="*/ 7179781 w 9366542"/>
              <a:gd name="connsiteY438" fmla="*/ 252483 h 6308306"/>
              <a:gd name="connsiteX439" fmla="*/ 7169712 w 9366542"/>
              <a:gd name="connsiteY439" fmla="*/ 267598 h 6308306"/>
              <a:gd name="connsiteX440" fmla="*/ 7154606 w 9366542"/>
              <a:gd name="connsiteY440" fmla="*/ 272635 h 6308306"/>
              <a:gd name="connsiteX441" fmla="*/ 7144537 w 9366542"/>
              <a:gd name="connsiteY441" fmla="*/ 302864 h 6308306"/>
              <a:gd name="connsiteX442" fmla="*/ 7134468 w 9366542"/>
              <a:gd name="connsiteY442" fmla="*/ 287751 h 6308306"/>
              <a:gd name="connsiteX443" fmla="*/ 7144537 w 9366542"/>
              <a:gd name="connsiteY443" fmla="*/ 257521 h 6308306"/>
              <a:gd name="connsiteX444" fmla="*/ 7189850 w 9366542"/>
              <a:gd name="connsiteY444" fmla="*/ 227293 h 6308306"/>
              <a:gd name="connsiteX445" fmla="*/ 7194886 w 9366542"/>
              <a:gd name="connsiteY445" fmla="*/ 181950 h 6308306"/>
              <a:gd name="connsiteX446" fmla="*/ 7209991 w 9366542"/>
              <a:gd name="connsiteY446" fmla="*/ 197064 h 6308306"/>
              <a:gd name="connsiteX447" fmla="*/ 7215025 w 9366542"/>
              <a:gd name="connsiteY447" fmla="*/ 207141 h 6308306"/>
              <a:gd name="connsiteX448" fmla="*/ 7230130 w 9366542"/>
              <a:gd name="connsiteY448" fmla="*/ 212178 h 6308306"/>
              <a:gd name="connsiteX449" fmla="*/ 7240200 w 9366542"/>
              <a:gd name="connsiteY449" fmla="*/ 212178 h 6308306"/>
              <a:gd name="connsiteX450" fmla="*/ 7230130 w 9366542"/>
              <a:gd name="connsiteY450" fmla="*/ 227293 h 6308306"/>
              <a:gd name="connsiteX451" fmla="*/ 7250269 w 9366542"/>
              <a:gd name="connsiteY451" fmla="*/ 227293 h 6308306"/>
              <a:gd name="connsiteX452" fmla="*/ 7250269 w 9366542"/>
              <a:gd name="connsiteY452" fmla="*/ 237369 h 6308306"/>
              <a:gd name="connsiteX453" fmla="*/ 7230130 w 9366542"/>
              <a:gd name="connsiteY453" fmla="*/ 237369 h 6308306"/>
              <a:gd name="connsiteX454" fmla="*/ 7215025 w 9366542"/>
              <a:gd name="connsiteY454" fmla="*/ 247446 h 6308306"/>
              <a:gd name="connsiteX455" fmla="*/ 7230130 w 9366542"/>
              <a:gd name="connsiteY455" fmla="*/ 247446 h 6308306"/>
              <a:gd name="connsiteX456" fmla="*/ 7230130 w 9366542"/>
              <a:gd name="connsiteY456" fmla="*/ 262560 h 6308306"/>
              <a:gd name="connsiteX457" fmla="*/ 7270410 w 9366542"/>
              <a:gd name="connsiteY457" fmla="*/ 272635 h 6308306"/>
              <a:gd name="connsiteX458" fmla="*/ 7280479 w 9366542"/>
              <a:gd name="connsiteY458" fmla="*/ 267598 h 6308306"/>
              <a:gd name="connsiteX459" fmla="*/ 7270410 w 9366542"/>
              <a:gd name="connsiteY459" fmla="*/ 252483 h 6308306"/>
              <a:gd name="connsiteX460" fmla="*/ 7300618 w 9366542"/>
              <a:gd name="connsiteY460" fmla="*/ 247446 h 6308306"/>
              <a:gd name="connsiteX461" fmla="*/ 7290548 w 9366542"/>
              <a:gd name="connsiteY461" fmla="*/ 242407 h 6308306"/>
              <a:gd name="connsiteX462" fmla="*/ 7310688 w 9366542"/>
              <a:gd name="connsiteY462" fmla="*/ 227293 h 6308306"/>
              <a:gd name="connsiteX463" fmla="*/ 7310688 w 9366542"/>
              <a:gd name="connsiteY463" fmla="*/ 212178 h 6308306"/>
              <a:gd name="connsiteX464" fmla="*/ 7320758 w 9366542"/>
              <a:gd name="connsiteY464" fmla="*/ 202102 h 6308306"/>
              <a:gd name="connsiteX465" fmla="*/ 7310688 w 9366542"/>
              <a:gd name="connsiteY465" fmla="*/ 197064 h 6308306"/>
              <a:gd name="connsiteX466" fmla="*/ 7320758 w 9366542"/>
              <a:gd name="connsiteY466" fmla="*/ 186988 h 6308306"/>
              <a:gd name="connsiteX467" fmla="*/ 7356002 w 9366542"/>
              <a:gd name="connsiteY467" fmla="*/ 202102 h 6308306"/>
              <a:gd name="connsiteX468" fmla="*/ 7366072 w 9366542"/>
              <a:gd name="connsiteY468" fmla="*/ 161797 h 6308306"/>
              <a:gd name="connsiteX469" fmla="*/ 7361036 w 9366542"/>
              <a:gd name="connsiteY469" fmla="*/ 151720 h 6308306"/>
              <a:gd name="connsiteX470" fmla="*/ 7340898 w 9366542"/>
              <a:gd name="connsiteY470" fmla="*/ 156759 h 6308306"/>
              <a:gd name="connsiteX471" fmla="*/ 7340898 w 9366542"/>
              <a:gd name="connsiteY471" fmla="*/ 136606 h 6308306"/>
              <a:gd name="connsiteX472" fmla="*/ 7401316 w 9366542"/>
              <a:gd name="connsiteY472" fmla="*/ 146683 h 6308306"/>
              <a:gd name="connsiteX473" fmla="*/ 7426491 w 9366542"/>
              <a:gd name="connsiteY473" fmla="*/ 101340 h 6308306"/>
              <a:gd name="connsiteX474" fmla="*/ 7446632 w 9366542"/>
              <a:gd name="connsiteY474" fmla="*/ 91263 h 6308306"/>
              <a:gd name="connsiteX475" fmla="*/ 7426491 w 9366542"/>
              <a:gd name="connsiteY475" fmla="*/ 81188 h 6308306"/>
              <a:gd name="connsiteX476" fmla="*/ 7411386 w 9366542"/>
              <a:gd name="connsiteY476" fmla="*/ 91263 h 6308306"/>
              <a:gd name="connsiteX477" fmla="*/ 7411386 w 9366542"/>
              <a:gd name="connsiteY477" fmla="*/ 86225 h 6308306"/>
              <a:gd name="connsiteX478" fmla="*/ 7381177 w 9366542"/>
              <a:gd name="connsiteY478" fmla="*/ 96302 h 6308306"/>
              <a:gd name="connsiteX479" fmla="*/ 7361036 w 9366542"/>
              <a:gd name="connsiteY479" fmla="*/ 106377 h 6308306"/>
              <a:gd name="connsiteX480" fmla="*/ 7340898 w 9366542"/>
              <a:gd name="connsiteY480" fmla="*/ 91263 h 6308306"/>
              <a:gd name="connsiteX481" fmla="*/ 7361036 w 9366542"/>
              <a:gd name="connsiteY481" fmla="*/ 86225 h 6308306"/>
              <a:gd name="connsiteX482" fmla="*/ 7381177 w 9366542"/>
              <a:gd name="connsiteY482" fmla="*/ 50958 h 6308306"/>
              <a:gd name="connsiteX483" fmla="*/ 7391247 w 9366542"/>
              <a:gd name="connsiteY483" fmla="*/ 61035 h 6308306"/>
              <a:gd name="connsiteX484" fmla="*/ 7421457 w 9366542"/>
              <a:gd name="connsiteY484" fmla="*/ 66072 h 6308306"/>
              <a:gd name="connsiteX485" fmla="*/ 7446632 w 9366542"/>
              <a:gd name="connsiteY485" fmla="*/ 55997 h 6308306"/>
              <a:gd name="connsiteX486" fmla="*/ 7471806 w 9366542"/>
              <a:gd name="connsiteY486" fmla="*/ 81188 h 6308306"/>
              <a:gd name="connsiteX487" fmla="*/ 7496980 w 9366542"/>
              <a:gd name="connsiteY487" fmla="*/ 66072 h 6308306"/>
              <a:gd name="connsiteX488" fmla="*/ 7486910 w 9366542"/>
              <a:gd name="connsiteY488" fmla="*/ 61035 h 6308306"/>
              <a:gd name="connsiteX489" fmla="*/ 7496980 w 9366542"/>
              <a:gd name="connsiteY489" fmla="*/ 40883 h 6308306"/>
              <a:gd name="connsiteX490" fmla="*/ 7567468 w 9366542"/>
              <a:gd name="connsiteY490" fmla="*/ 10653 h 6308306"/>
              <a:gd name="connsiteX491" fmla="*/ 7561096 w 9366542"/>
              <a:gd name="connsiteY491" fmla="*/ 2152 h 6308306"/>
              <a:gd name="connsiteX492" fmla="*/ 7559562 w 9366542"/>
              <a:gd name="connsiteY492" fmla="*/ 104 h 6308306"/>
              <a:gd name="connsiteX493" fmla="*/ 7677479 w 9366542"/>
              <a:gd name="connsiteY493" fmla="*/ 104 h 6308306"/>
              <a:gd name="connsiteX494" fmla="*/ 7676624 w 9366542"/>
              <a:gd name="connsiteY494" fmla="*/ 863 h 6308306"/>
              <a:gd name="connsiteX495" fmla="*/ 7466770 w 9366542"/>
              <a:gd name="connsiteY495" fmla="*/ 186988 h 6308306"/>
              <a:gd name="connsiteX496" fmla="*/ 7421457 w 9366542"/>
              <a:gd name="connsiteY496" fmla="*/ 237369 h 6308306"/>
              <a:gd name="connsiteX497" fmla="*/ 7381177 w 9366542"/>
              <a:gd name="connsiteY497" fmla="*/ 242407 h 6308306"/>
              <a:gd name="connsiteX498" fmla="*/ 7391247 w 9366542"/>
              <a:gd name="connsiteY498" fmla="*/ 262560 h 6308306"/>
              <a:gd name="connsiteX499" fmla="*/ 7270410 w 9366542"/>
              <a:gd name="connsiteY499" fmla="*/ 368360 h 6308306"/>
              <a:gd name="connsiteX500" fmla="*/ 7209991 w 9366542"/>
              <a:gd name="connsiteY500" fmla="*/ 408665 h 6308306"/>
              <a:gd name="connsiteX501" fmla="*/ 7194886 w 9366542"/>
              <a:gd name="connsiteY501" fmla="*/ 443932 h 6308306"/>
              <a:gd name="connsiteX502" fmla="*/ 7189850 w 9366542"/>
              <a:gd name="connsiteY502" fmla="*/ 438893 h 6308306"/>
              <a:gd name="connsiteX503" fmla="*/ 7179781 w 9366542"/>
              <a:gd name="connsiteY503" fmla="*/ 469123 h 6308306"/>
              <a:gd name="connsiteX504" fmla="*/ 7144537 w 9366542"/>
              <a:gd name="connsiteY504" fmla="*/ 484236 h 6308306"/>
              <a:gd name="connsiteX505" fmla="*/ 7134468 w 9366542"/>
              <a:gd name="connsiteY505" fmla="*/ 494314 h 6308306"/>
              <a:gd name="connsiteX506" fmla="*/ 7169712 w 9366542"/>
              <a:gd name="connsiteY506" fmla="*/ 504389 h 6308306"/>
              <a:gd name="connsiteX507" fmla="*/ 7189850 w 9366542"/>
              <a:gd name="connsiteY507" fmla="*/ 494314 h 6308306"/>
              <a:gd name="connsiteX508" fmla="*/ 7194886 w 9366542"/>
              <a:gd name="connsiteY508" fmla="*/ 504389 h 6308306"/>
              <a:gd name="connsiteX509" fmla="*/ 7220060 w 9366542"/>
              <a:gd name="connsiteY509" fmla="*/ 489275 h 6308306"/>
              <a:gd name="connsiteX510" fmla="*/ 7215025 w 9366542"/>
              <a:gd name="connsiteY510" fmla="*/ 494314 h 6308306"/>
              <a:gd name="connsiteX511" fmla="*/ 7250269 w 9366542"/>
              <a:gd name="connsiteY511" fmla="*/ 479199 h 6308306"/>
              <a:gd name="connsiteX512" fmla="*/ 7295584 w 9366542"/>
              <a:gd name="connsiteY512" fmla="*/ 469123 h 6308306"/>
              <a:gd name="connsiteX513" fmla="*/ 7356002 w 9366542"/>
              <a:gd name="connsiteY513" fmla="*/ 433856 h 6308306"/>
              <a:gd name="connsiteX514" fmla="*/ 7376142 w 9366542"/>
              <a:gd name="connsiteY514" fmla="*/ 403627 h 6308306"/>
              <a:gd name="connsiteX515" fmla="*/ 7421457 w 9366542"/>
              <a:gd name="connsiteY515" fmla="*/ 383474 h 6308306"/>
              <a:gd name="connsiteX516" fmla="*/ 7436560 w 9366542"/>
              <a:gd name="connsiteY516" fmla="*/ 388513 h 6308306"/>
              <a:gd name="connsiteX517" fmla="*/ 7456701 w 9366542"/>
              <a:gd name="connsiteY517" fmla="*/ 378436 h 6308306"/>
              <a:gd name="connsiteX518" fmla="*/ 7466770 w 9366542"/>
              <a:gd name="connsiteY518" fmla="*/ 353246 h 6308306"/>
              <a:gd name="connsiteX519" fmla="*/ 7496980 w 9366542"/>
              <a:gd name="connsiteY519" fmla="*/ 328055 h 6308306"/>
              <a:gd name="connsiteX520" fmla="*/ 7512084 w 9366542"/>
              <a:gd name="connsiteY520" fmla="*/ 333094 h 6308306"/>
              <a:gd name="connsiteX521" fmla="*/ 7542294 w 9366542"/>
              <a:gd name="connsiteY521" fmla="*/ 297826 h 6308306"/>
              <a:gd name="connsiteX522" fmla="*/ 7567468 w 9366542"/>
              <a:gd name="connsiteY522" fmla="*/ 302864 h 6308306"/>
              <a:gd name="connsiteX523" fmla="*/ 7567468 w 9366542"/>
              <a:gd name="connsiteY523" fmla="*/ 277674 h 6308306"/>
              <a:gd name="connsiteX524" fmla="*/ 7587608 w 9366542"/>
              <a:gd name="connsiteY524" fmla="*/ 252483 h 6308306"/>
              <a:gd name="connsiteX525" fmla="*/ 7587608 w 9366542"/>
              <a:gd name="connsiteY525" fmla="*/ 242407 h 6308306"/>
              <a:gd name="connsiteX526" fmla="*/ 7587608 w 9366542"/>
              <a:gd name="connsiteY526" fmla="*/ 237369 h 6308306"/>
              <a:gd name="connsiteX527" fmla="*/ 7622853 w 9366542"/>
              <a:gd name="connsiteY527" fmla="*/ 242407 h 6308306"/>
              <a:gd name="connsiteX528" fmla="*/ 7627887 w 9366542"/>
              <a:gd name="connsiteY528" fmla="*/ 217216 h 6308306"/>
              <a:gd name="connsiteX529" fmla="*/ 7653062 w 9366542"/>
              <a:gd name="connsiteY529" fmla="*/ 202102 h 6308306"/>
              <a:gd name="connsiteX530" fmla="*/ 7673202 w 9366542"/>
              <a:gd name="connsiteY530" fmla="*/ 202102 h 6308306"/>
              <a:gd name="connsiteX531" fmla="*/ 7698377 w 9366542"/>
              <a:gd name="connsiteY531" fmla="*/ 166836 h 6308306"/>
              <a:gd name="connsiteX532" fmla="*/ 7698377 w 9366542"/>
              <a:gd name="connsiteY532" fmla="*/ 161797 h 6308306"/>
              <a:gd name="connsiteX533" fmla="*/ 7678236 w 9366542"/>
              <a:gd name="connsiteY533" fmla="*/ 156759 h 6308306"/>
              <a:gd name="connsiteX534" fmla="*/ 7668166 w 9366542"/>
              <a:gd name="connsiteY534" fmla="*/ 146683 h 6308306"/>
              <a:gd name="connsiteX535" fmla="*/ 7688306 w 9366542"/>
              <a:gd name="connsiteY535" fmla="*/ 126529 h 6308306"/>
              <a:gd name="connsiteX536" fmla="*/ 7698377 w 9366542"/>
              <a:gd name="connsiteY536" fmla="*/ 146683 h 6308306"/>
              <a:gd name="connsiteX537" fmla="*/ 7753760 w 9366542"/>
              <a:gd name="connsiteY537" fmla="*/ 136606 h 6308306"/>
              <a:gd name="connsiteX538" fmla="*/ 7783970 w 9366542"/>
              <a:gd name="connsiteY538" fmla="*/ 91263 h 6308306"/>
              <a:gd name="connsiteX539" fmla="*/ 7814178 w 9366542"/>
              <a:gd name="connsiteY539" fmla="*/ 76149 h 6308306"/>
              <a:gd name="connsiteX540" fmla="*/ 7834319 w 9366542"/>
              <a:gd name="connsiteY540" fmla="*/ 55997 h 6308306"/>
              <a:gd name="connsiteX541" fmla="*/ 7839353 w 9366542"/>
              <a:gd name="connsiteY541" fmla="*/ 66072 h 6308306"/>
              <a:gd name="connsiteX542" fmla="*/ 7859494 w 9366542"/>
              <a:gd name="connsiteY542" fmla="*/ 45920 h 6308306"/>
              <a:gd name="connsiteX543" fmla="*/ 7854458 w 9366542"/>
              <a:gd name="connsiteY543" fmla="*/ 35844 h 6308306"/>
              <a:gd name="connsiteX544" fmla="*/ 7884668 w 9366542"/>
              <a:gd name="connsiteY544" fmla="*/ 578 h 6308306"/>
              <a:gd name="connsiteX545" fmla="*/ 7894738 w 9366542"/>
              <a:gd name="connsiteY545" fmla="*/ 578 h 6308306"/>
              <a:gd name="connsiteX546" fmla="*/ 7894833 w 9366542"/>
              <a:gd name="connsiteY546" fmla="*/ 104 h 6308306"/>
              <a:gd name="connsiteX547" fmla="*/ 8063837 w 9366542"/>
              <a:gd name="connsiteY547" fmla="*/ 104 h 6308306"/>
              <a:gd name="connsiteX548" fmla="*/ 8040750 w 9366542"/>
              <a:gd name="connsiteY548" fmla="*/ 20730 h 6308306"/>
              <a:gd name="connsiteX549" fmla="*/ 8035716 w 9366542"/>
              <a:gd name="connsiteY549" fmla="*/ 50958 h 6308306"/>
              <a:gd name="connsiteX550" fmla="*/ 8060890 w 9366542"/>
              <a:gd name="connsiteY550" fmla="*/ 45920 h 6308306"/>
              <a:gd name="connsiteX551" fmla="*/ 8050820 w 9366542"/>
              <a:gd name="connsiteY551" fmla="*/ 66072 h 6308306"/>
              <a:gd name="connsiteX552" fmla="*/ 7980331 w 9366542"/>
              <a:gd name="connsiteY552" fmla="*/ 136606 h 6308306"/>
              <a:gd name="connsiteX553" fmla="*/ 7965226 w 9366542"/>
              <a:gd name="connsiteY553" fmla="*/ 136606 h 6308306"/>
              <a:gd name="connsiteX554" fmla="*/ 7965226 w 9366542"/>
              <a:gd name="connsiteY554" fmla="*/ 106377 h 6308306"/>
              <a:gd name="connsiteX555" fmla="*/ 7914876 w 9366542"/>
              <a:gd name="connsiteY555" fmla="*/ 131568 h 6308306"/>
              <a:gd name="connsiteX556" fmla="*/ 7914876 w 9366542"/>
              <a:gd name="connsiteY556" fmla="*/ 141645 h 6308306"/>
              <a:gd name="connsiteX557" fmla="*/ 7899773 w 9366542"/>
              <a:gd name="connsiteY557" fmla="*/ 146683 h 6308306"/>
              <a:gd name="connsiteX558" fmla="*/ 7894738 w 9366542"/>
              <a:gd name="connsiteY558" fmla="*/ 146683 h 6308306"/>
              <a:gd name="connsiteX559" fmla="*/ 7889702 w 9366542"/>
              <a:gd name="connsiteY559" fmla="*/ 146683 h 6308306"/>
              <a:gd name="connsiteX560" fmla="*/ 7874598 w 9366542"/>
              <a:gd name="connsiteY560" fmla="*/ 151720 h 6308306"/>
              <a:gd name="connsiteX561" fmla="*/ 7884668 w 9366542"/>
              <a:gd name="connsiteY561" fmla="*/ 161797 h 6308306"/>
              <a:gd name="connsiteX562" fmla="*/ 7859494 w 9366542"/>
              <a:gd name="connsiteY562" fmla="*/ 192025 h 6308306"/>
              <a:gd name="connsiteX563" fmla="*/ 7859494 w 9366542"/>
              <a:gd name="connsiteY563" fmla="*/ 207141 h 6308306"/>
              <a:gd name="connsiteX564" fmla="*/ 7834319 w 9366542"/>
              <a:gd name="connsiteY564" fmla="*/ 202102 h 6308306"/>
              <a:gd name="connsiteX565" fmla="*/ 7814178 w 9366542"/>
              <a:gd name="connsiteY565" fmla="*/ 242407 h 6308306"/>
              <a:gd name="connsiteX566" fmla="*/ 7839353 w 9366542"/>
              <a:gd name="connsiteY566" fmla="*/ 257521 h 6308306"/>
              <a:gd name="connsiteX567" fmla="*/ 7844388 w 9366542"/>
              <a:gd name="connsiteY567" fmla="*/ 252483 h 6308306"/>
              <a:gd name="connsiteX568" fmla="*/ 7839353 w 9366542"/>
              <a:gd name="connsiteY568" fmla="*/ 282712 h 6308306"/>
              <a:gd name="connsiteX569" fmla="*/ 7834319 w 9366542"/>
              <a:gd name="connsiteY569" fmla="*/ 287751 h 6308306"/>
              <a:gd name="connsiteX570" fmla="*/ 7773900 w 9366542"/>
              <a:gd name="connsiteY570" fmla="*/ 277674 h 6308306"/>
              <a:gd name="connsiteX571" fmla="*/ 7738655 w 9366542"/>
              <a:gd name="connsiteY571" fmla="*/ 302864 h 6308306"/>
              <a:gd name="connsiteX572" fmla="*/ 7733621 w 9366542"/>
              <a:gd name="connsiteY572" fmla="*/ 307903 h 6308306"/>
              <a:gd name="connsiteX573" fmla="*/ 7773900 w 9366542"/>
              <a:gd name="connsiteY573" fmla="*/ 312940 h 6308306"/>
              <a:gd name="connsiteX574" fmla="*/ 7844388 w 9366542"/>
              <a:gd name="connsiteY574" fmla="*/ 333094 h 6308306"/>
              <a:gd name="connsiteX575" fmla="*/ 7864528 w 9366542"/>
              <a:gd name="connsiteY575" fmla="*/ 317978 h 6308306"/>
              <a:gd name="connsiteX576" fmla="*/ 7889702 w 9366542"/>
              <a:gd name="connsiteY576" fmla="*/ 307903 h 6308306"/>
              <a:gd name="connsiteX577" fmla="*/ 7884668 w 9366542"/>
              <a:gd name="connsiteY577" fmla="*/ 287751 h 6308306"/>
              <a:gd name="connsiteX578" fmla="*/ 7965226 w 9366542"/>
              <a:gd name="connsiteY578" fmla="*/ 247446 h 6308306"/>
              <a:gd name="connsiteX579" fmla="*/ 7965226 w 9366542"/>
              <a:gd name="connsiteY579" fmla="*/ 227293 h 6308306"/>
              <a:gd name="connsiteX580" fmla="*/ 8025646 w 9366542"/>
              <a:gd name="connsiteY580" fmla="*/ 202102 h 6308306"/>
              <a:gd name="connsiteX581" fmla="*/ 8040750 w 9366542"/>
              <a:gd name="connsiteY581" fmla="*/ 186988 h 6308306"/>
              <a:gd name="connsiteX582" fmla="*/ 8040750 w 9366542"/>
              <a:gd name="connsiteY582" fmla="*/ 176911 h 6308306"/>
              <a:gd name="connsiteX583" fmla="*/ 8030680 w 9366542"/>
              <a:gd name="connsiteY583" fmla="*/ 171873 h 6308306"/>
              <a:gd name="connsiteX584" fmla="*/ 8015575 w 9366542"/>
              <a:gd name="connsiteY584" fmla="*/ 176911 h 6308306"/>
              <a:gd name="connsiteX585" fmla="*/ 8020610 w 9366542"/>
              <a:gd name="connsiteY585" fmla="*/ 161797 h 6308306"/>
              <a:gd name="connsiteX586" fmla="*/ 8055854 w 9366542"/>
              <a:gd name="connsiteY586" fmla="*/ 171873 h 6308306"/>
              <a:gd name="connsiteX587" fmla="*/ 8106204 w 9366542"/>
              <a:gd name="connsiteY587" fmla="*/ 121493 h 6308306"/>
              <a:gd name="connsiteX588" fmla="*/ 8136414 w 9366542"/>
              <a:gd name="connsiteY588" fmla="*/ 101340 h 6308306"/>
              <a:gd name="connsiteX589" fmla="*/ 8141448 w 9366542"/>
              <a:gd name="connsiteY589" fmla="*/ 116454 h 6308306"/>
              <a:gd name="connsiteX590" fmla="*/ 8156552 w 9366542"/>
              <a:gd name="connsiteY590" fmla="*/ 141645 h 6308306"/>
              <a:gd name="connsiteX591" fmla="*/ 8136414 w 9366542"/>
              <a:gd name="connsiteY591" fmla="*/ 156759 h 6308306"/>
              <a:gd name="connsiteX592" fmla="*/ 8131378 w 9366542"/>
              <a:gd name="connsiteY592" fmla="*/ 161797 h 6308306"/>
              <a:gd name="connsiteX593" fmla="*/ 8131378 w 9366542"/>
              <a:gd name="connsiteY593" fmla="*/ 171873 h 6308306"/>
              <a:gd name="connsiteX594" fmla="*/ 8151518 w 9366542"/>
              <a:gd name="connsiteY594" fmla="*/ 171873 h 6308306"/>
              <a:gd name="connsiteX595" fmla="*/ 8166622 w 9366542"/>
              <a:gd name="connsiteY595" fmla="*/ 151720 h 6308306"/>
              <a:gd name="connsiteX596" fmla="*/ 8191796 w 9366542"/>
              <a:gd name="connsiteY596" fmla="*/ 136606 h 6308306"/>
              <a:gd name="connsiteX597" fmla="*/ 8126344 w 9366542"/>
              <a:gd name="connsiteY597" fmla="*/ 212178 h 6308306"/>
              <a:gd name="connsiteX598" fmla="*/ 8091098 w 9366542"/>
              <a:gd name="connsiteY598" fmla="*/ 202102 h 6308306"/>
              <a:gd name="connsiteX599" fmla="*/ 8060890 w 9366542"/>
              <a:gd name="connsiteY599" fmla="*/ 217216 h 6308306"/>
              <a:gd name="connsiteX600" fmla="*/ 8075995 w 9366542"/>
              <a:gd name="connsiteY600" fmla="*/ 217216 h 6308306"/>
              <a:gd name="connsiteX601" fmla="*/ 8035716 w 9366542"/>
              <a:gd name="connsiteY601" fmla="*/ 252483 h 6308306"/>
              <a:gd name="connsiteX602" fmla="*/ 8050820 w 9366542"/>
              <a:gd name="connsiteY602" fmla="*/ 262560 h 6308306"/>
              <a:gd name="connsiteX603" fmla="*/ 8081029 w 9366542"/>
              <a:gd name="connsiteY603" fmla="*/ 247446 h 6308306"/>
              <a:gd name="connsiteX604" fmla="*/ 8075995 w 9366542"/>
              <a:gd name="connsiteY604" fmla="*/ 267598 h 6308306"/>
              <a:gd name="connsiteX605" fmla="*/ 8035716 w 9366542"/>
              <a:gd name="connsiteY605" fmla="*/ 287751 h 6308306"/>
              <a:gd name="connsiteX606" fmla="*/ 8020610 w 9366542"/>
              <a:gd name="connsiteY606" fmla="*/ 317978 h 6308306"/>
              <a:gd name="connsiteX607" fmla="*/ 8055854 w 9366542"/>
              <a:gd name="connsiteY607" fmla="*/ 307903 h 6308306"/>
              <a:gd name="connsiteX608" fmla="*/ 8065924 w 9366542"/>
              <a:gd name="connsiteY608" fmla="*/ 297826 h 6308306"/>
              <a:gd name="connsiteX609" fmla="*/ 8086064 w 9366542"/>
              <a:gd name="connsiteY609" fmla="*/ 287751 h 6308306"/>
              <a:gd name="connsiteX610" fmla="*/ 8091098 w 9366542"/>
              <a:gd name="connsiteY610" fmla="*/ 287751 h 6308306"/>
              <a:gd name="connsiteX611" fmla="*/ 8081029 w 9366542"/>
              <a:gd name="connsiteY611" fmla="*/ 297826 h 6308306"/>
              <a:gd name="connsiteX612" fmla="*/ 8151518 w 9366542"/>
              <a:gd name="connsiteY612" fmla="*/ 282712 h 6308306"/>
              <a:gd name="connsiteX613" fmla="*/ 8201868 w 9366542"/>
              <a:gd name="connsiteY613" fmla="*/ 267598 h 6308306"/>
              <a:gd name="connsiteX614" fmla="*/ 8196832 w 9366542"/>
              <a:gd name="connsiteY614" fmla="*/ 227293 h 6308306"/>
              <a:gd name="connsiteX615" fmla="*/ 8216971 w 9366542"/>
              <a:gd name="connsiteY615" fmla="*/ 222255 h 6308306"/>
              <a:gd name="connsiteX616" fmla="*/ 8242146 w 9366542"/>
              <a:gd name="connsiteY616" fmla="*/ 232330 h 6308306"/>
              <a:gd name="connsiteX617" fmla="*/ 8262286 w 9366542"/>
              <a:gd name="connsiteY617" fmla="*/ 227293 h 6308306"/>
              <a:gd name="connsiteX618" fmla="*/ 8262286 w 9366542"/>
              <a:gd name="connsiteY618" fmla="*/ 212178 h 6308306"/>
              <a:gd name="connsiteX619" fmla="*/ 8312636 w 9366542"/>
              <a:gd name="connsiteY619" fmla="*/ 186988 h 6308306"/>
              <a:gd name="connsiteX620" fmla="*/ 8307600 w 9366542"/>
              <a:gd name="connsiteY620" fmla="*/ 176911 h 6308306"/>
              <a:gd name="connsiteX621" fmla="*/ 8347880 w 9366542"/>
              <a:gd name="connsiteY621" fmla="*/ 156759 h 6308306"/>
              <a:gd name="connsiteX622" fmla="*/ 8347880 w 9366542"/>
              <a:gd name="connsiteY622" fmla="*/ 136606 h 6308306"/>
              <a:gd name="connsiteX623" fmla="*/ 8378090 w 9366542"/>
              <a:gd name="connsiteY623" fmla="*/ 126529 h 6308306"/>
              <a:gd name="connsiteX624" fmla="*/ 8423403 w 9366542"/>
              <a:gd name="connsiteY624" fmla="*/ 76149 h 6308306"/>
              <a:gd name="connsiteX625" fmla="*/ 8438508 w 9366542"/>
              <a:gd name="connsiteY625" fmla="*/ 66072 h 6308306"/>
              <a:gd name="connsiteX626" fmla="*/ 8443542 w 9366542"/>
              <a:gd name="connsiteY626" fmla="*/ 91263 h 6308306"/>
              <a:gd name="connsiteX627" fmla="*/ 8468717 w 9366542"/>
              <a:gd name="connsiteY627" fmla="*/ 101340 h 6308306"/>
              <a:gd name="connsiteX628" fmla="*/ 8458647 w 9366542"/>
              <a:gd name="connsiteY628" fmla="*/ 116454 h 6308306"/>
              <a:gd name="connsiteX629" fmla="*/ 8483822 w 9366542"/>
              <a:gd name="connsiteY629" fmla="*/ 121493 h 6308306"/>
              <a:gd name="connsiteX630" fmla="*/ 8508996 w 9366542"/>
              <a:gd name="connsiteY630" fmla="*/ 96302 h 6308306"/>
              <a:gd name="connsiteX631" fmla="*/ 8503962 w 9366542"/>
              <a:gd name="connsiteY631" fmla="*/ 66072 h 6308306"/>
              <a:gd name="connsiteX632" fmla="*/ 8498927 w 9366542"/>
              <a:gd name="connsiteY632" fmla="*/ 61035 h 6308306"/>
              <a:gd name="connsiteX633" fmla="*/ 8519066 w 9366542"/>
              <a:gd name="connsiteY633" fmla="*/ 50958 h 6308306"/>
              <a:gd name="connsiteX634" fmla="*/ 8519066 w 9366542"/>
              <a:gd name="connsiteY634" fmla="*/ 55997 h 6308306"/>
              <a:gd name="connsiteX635" fmla="*/ 8529137 w 9366542"/>
              <a:gd name="connsiteY635" fmla="*/ 66072 h 6308306"/>
              <a:gd name="connsiteX636" fmla="*/ 8569415 w 9366542"/>
              <a:gd name="connsiteY636" fmla="*/ 45920 h 6308306"/>
              <a:gd name="connsiteX637" fmla="*/ 8569415 w 9366542"/>
              <a:gd name="connsiteY637" fmla="*/ 66072 h 6308306"/>
              <a:gd name="connsiteX638" fmla="*/ 8579486 w 9366542"/>
              <a:gd name="connsiteY638" fmla="*/ 71111 h 6308306"/>
              <a:gd name="connsiteX639" fmla="*/ 8594589 w 9366542"/>
              <a:gd name="connsiteY639" fmla="*/ 50958 h 6308306"/>
              <a:gd name="connsiteX640" fmla="*/ 8579486 w 9366542"/>
              <a:gd name="connsiteY640" fmla="*/ 30806 h 6308306"/>
              <a:gd name="connsiteX641" fmla="*/ 8579486 w 9366542"/>
              <a:gd name="connsiteY641" fmla="*/ 10653 h 6308306"/>
              <a:gd name="connsiteX642" fmla="*/ 8609694 w 9366542"/>
              <a:gd name="connsiteY642" fmla="*/ 5615 h 6308306"/>
              <a:gd name="connsiteX643" fmla="*/ 8609694 w 9366542"/>
              <a:gd name="connsiteY643" fmla="*/ 2466 h 6308306"/>
              <a:gd name="connsiteX644" fmla="*/ 8609694 w 9366542"/>
              <a:gd name="connsiteY644" fmla="*/ 104 h 6308306"/>
              <a:gd name="connsiteX645" fmla="*/ 8742451 w 9366542"/>
              <a:gd name="connsiteY645" fmla="*/ 104 h 6308306"/>
              <a:gd name="connsiteX646" fmla="*/ 8728880 w 9366542"/>
              <a:gd name="connsiteY646" fmla="*/ 10968 h 6308306"/>
              <a:gd name="connsiteX647" fmla="*/ 8685218 w 9366542"/>
              <a:gd name="connsiteY647" fmla="*/ 45920 h 6308306"/>
              <a:gd name="connsiteX648" fmla="*/ 8634869 w 9366542"/>
              <a:gd name="connsiteY648" fmla="*/ 91263 h 6308306"/>
              <a:gd name="connsiteX649" fmla="*/ 8594589 w 9366542"/>
              <a:gd name="connsiteY649" fmla="*/ 151720 h 6308306"/>
              <a:gd name="connsiteX650" fmla="*/ 8579486 w 9366542"/>
              <a:gd name="connsiteY650" fmla="*/ 141645 h 6308306"/>
              <a:gd name="connsiteX651" fmla="*/ 8564381 w 9366542"/>
              <a:gd name="connsiteY651" fmla="*/ 161797 h 6308306"/>
              <a:gd name="connsiteX652" fmla="*/ 8594589 w 9366542"/>
              <a:gd name="connsiteY652" fmla="*/ 166836 h 6308306"/>
              <a:gd name="connsiteX653" fmla="*/ 8539206 w 9366542"/>
              <a:gd name="connsiteY653" fmla="*/ 181950 h 6308306"/>
              <a:gd name="connsiteX654" fmla="*/ 8534171 w 9366542"/>
              <a:gd name="connsiteY654" fmla="*/ 192025 h 6308306"/>
              <a:gd name="connsiteX655" fmla="*/ 8559345 w 9366542"/>
              <a:gd name="connsiteY655" fmla="*/ 202102 h 6308306"/>
              <a:gd name="connsiteX656" fmla="*/ 8614730 w 9366542"/>
              <a:gd name="connsiteY656" fmla="*/ 176911 h 6308306"/>
              <a:gd name="connsiteX657" fmla="*/ 8665079 w 9366542"/>
              <a:gd name="connsiteY657" fmla="*/ 171873 h 6308306"/>
              <a:gd name="connsiteX658" fmla="*/ 8670113 w 9366542"/>
              <a:gd name="connsiteY658" fmla="*/ 161797 h 6308306"/>
              <a:gd name="connsiteX659" fmla="*/ 8665079 w 9366542"/>
              <a:gd name="connsiteY659" fmla="*/ 146683 h 6308306"/>
              <a:gd name="connsiteX660" fmla="*/ 8710393 w 9366542"/>
              <a:gd name="connsiteY660" fmla="*/ 146683 h 6308306"/>
              <a:gd name="connsiteX661" fmla="*/ 8710393 w 9366542"/>
              <a:gd name="connsiteY661" fmla="*/ 151720 h 6308306"/>
              <a:gd name="connsiteX662" fmla="*/ 8690254 w 9366542"/>
              <a:gd name="connsiteY662" fmla="*/ 161797 h 6308306"/>
              <a:gd name="connsiteX663" fmla="*/ 8695288 w 9366542"/>
              <a:gd name="connsiteY663" fmla="*/ 166836 h 6308306"/>
              <a:gd name="connsiteX664" fmla="*/ 8806057 w 9366542"/>
              <a:gd name="connsiteY664" fmla="*/ 136606 h 6308306"/>
              <a:gd name="connsiteX665" fmla="*/ 8806057 w 9366542"/>
              <a:gd name="connsiteY665" fmla="*/ 126529 h 6308306"/>
              <a:gd name="connsiteX666" fmla="*/ 8836265 w 9366542"/>
              <a:gd name="connsiteY666" fmla="*/ 136606 h 6308306"/>
              <a:gd name="connsiteX667" fmla="*/ 8896684 w 9366542"/>
              <a:gd name="connsiteY667" fmla="*/ 116454 h 6308306"/>
              <a:gd name="connsiteX668" fmla="*/ 8896684 w 9366542"/>
              <a:gd name="connsiteY668" fmla="*/ 106377 h 6308306"/>
              <a:gd name="connsiteX669" fmla="*/ 8911789 w 9366542"/>
              <a:gd name="connsiteY669" fmla="*/ 121493 h 6308306"/>
              <a:gd name="connsiteX670" fmla="*/ 8916824 w 9366542"/>
              <a:gd name="connsiteY670" fmla="*/ 116454 h 6308306"/>
              <a:gd name="connsiteX671" fmla="*/ 8926894 w 9366542"/>
              <a:gd name="connsiteY671" fmla="*/ 121493 h 6308306"/>
              <a:gd name="connsiteX672" fmla="*/ 8957104 w 9366542"/>
              <a:gd name="connsiteY672" fmla="*/ 101340 h 6308306"/>
              <a:gd name="connsiteX673" fmla="*/ 8972208 w 9366542"/>
              <a:gd name="connsiteY673" fmla="*/ 106377 h 6308306"/>
              <a:gd name="connsiteX674" fmla="*/ 8977243 w 9366542"/>
              <a:gd name="connsiteY674" fmla="*/ 91263 h 6308306"/>
              <a:gd name="connsiteX675" fmla="*/ 8997382 w 9366542"/>
              <a:gd name="connsiteY675" fmla="*/ 96302 h 6308306"/>
              <a:gd name="connsiteX676" fmla="*/ 9027592 w 9366542"/>
              <a:gd name="connsiteY676" fmla="*/ 86225 h 6308306"/>
              <a:gd name="connsiteX677" fmla="*/ 9032628 w 9366542"/>
              <a:gd name="connsiteY677" fmla="*/ 91263 h 6308306"/>
              <a:gd name="connsiteX678" fmla="*/ 9062836 w 9366542"/>
              <a:gd name="connsiteY678" fmla="*/ 55997 h 6308306"/>
              <a:gd name="connsiteX679" fmla="*/ 9072906 w 9366542"/>
              <a:gd name="connsiteY679" fmla="*/ 55997 h 6308306"/>
              <a:gd name="connsiteX680" fmla="*/ 9082977 w 9366542"/>
              <a:gd name="connsiteY680" fmla="*/ 40883 h 6308306"/>
              <a:gd name="connsiteX681" fmla="*/ 9103116 w 9366542"/>
              <a:gd name="connsiteY681" fmla="*/ 45920 h 6308306"/>
              <a:gd name="connsiteX682" fmla="*/ 9103116 w 9366542"/>
              <a:gd name="connsiteY682" fmla="*/ 15692 h 6308306"/>
              <a:gd name="connsiteX683" fmla="*/ 9148429 w 9366542"/>
              <a:gd name="connsiteY683" fmla="*/ 578 h 6308306"/>
              <a:gd name="connsiteX684" fmla="*/ 9148784 w 9366542"/>
              <a:gd name="connsiteY684" fmla="*/ 104 h 6308306"/>
              <a:gd name="connsiteX685" fmla="*/ 9304512 w 9366542"/>
              <a:gd name="connsiteY685" fmla="*/ 104 h 6308306"/>
              <a:gd name="connsiteX686" fmla="*/ 9304512 w 9366542"/>
              <a:gd name="connsiteY686" fmla="*/ 578 h 6308306"/>
              <a:gd name="connsiteX687" fmla="*/ 9274302 w 9366542"/>
              <a:gd name="connsiteY687" fmla="*/ 25767 h 6308306"/>
              <a:gd name="connsiteX688" fmla="*/ 9274302 w 9366542"/>
              <a:gd name="connsiteY688" fmla="*/ 35844 h 6308306"/>
              <a:gd name="connsiteX689" fmla="*/ 9304512 w 9366542"/>
              <a:gd name="connsiteY689" fmla="*/ 20730 h 6308306"/>
              <a:gd name="connsiteX690" fmla="*/ 9309547 w 9366542"/>
              <a:gd name="connsiteY690" fmla="*/ 14433 h 6308306"/>
              <a:gd name="connsiteX691" fmla="*/ 9321003 w 9366542"/>
              <a:gd name="connsiteY691" fmla="*/ 104 h 6308306"/>
              <a:gd name="connsiteX692" fmla="*/ 9355098 w 9366542"/>
              <a:gd name="connsiteY692" fmla="*/ 104 h 6308306"/>
              <a:gd name="connsiteX693" fmla="*/ 9354861 w 9366542"/>
              <a:gd name="connsiteY693" fmla="*/ 578 h 6308306"/>
              <a:gd name="connsiteX694" fmla="*/ 9329687 w 9366542"/>
              <a:gd name="connsiteY694" fmla="*/ 578 h 6308306"/>
              <a:gd name="connsiteX695" fmla="*/ 9304512 w 9366542"/>
              <a:gd name="connsiteY695" fmla="*/ 35844 h 6308306"/>
              <a:gd name="connsiteX696" fmla="*/ 9344792 w 9366542"/>
              <a:gd name="connsiteY696" fmla="*/ 30806 h 6308306"/>
              <a:gd name="connsiteX697" fmla="*/ 9364931 w 9366542"/>
              <a:gd name="connsiteY697" fmla="*/ 10653 h 6308306"/>
              <a:gd name="connsiteX698" fmla="*/ 9366542 w 9366542"/>
              <a:gd name="connsiteY698" fmla="*/ 10452 h 6308306"/>
              <a:gd name="connsiteX699" fmla="*/ 9366542 w 9366542"/>
              <a:gd name="connsiteY699" fmla="*/ 43447 h 6308306"/>
              <a:gd name="connsiteX700" fmla="*/ 9347860 w 9366542"/>
              <a:gd name="connsiteY700" fmla="*/ 51667 h 6308306"/>
              <a:gd name="connsiteX701" fmla="*/ 9304512 w 9366542"/>
              <a:gd name="connsiteY701" fmla="*/ 61035 h 6308306"/>
              <a:gd name="connsiteX702" fmla="*/ 9351242 w 9366542"/>
              <a:gd name="connsiteY702" fmla="*/ 52533 h 6308306"/>
              <a:gd name="connsiteX703" fmla="*/ 9366542 w 9366542"/>
              <a:gd name="connsiteY703" fmla="*/ 49750 h 6308306"/>
              <a:gd name="connsiteX704" fmla="*/ 9366542 w 9366542"/>
              <a:gd name="connsiteY704" fmla="*/ 90078 h 6308306"/>
              <a:gd name="connsiteX705" fmla="*/ 9344792 w 9366542"/>
              <a:gd name="connsiteY705" fmla="*/ 101340 h 6308306"/>
              <a:gd name="connsiteX706" fmla="*/ 9334722 w 9366542"/>
              <a:gd name="connsiteY706" fmla="*/ 116454 h 6308306"/>
              <a:gd name="connsiteX707" fmla="*/ 9324651 w 9366542"/>
              <a:gd name="connsiteY707" fmla="*/ 101340 h 6308306"/>
              <a:gd name="connsiteX708" fmla="*/ 9329687 w 9366542"/>
              <a:gd name="connsiteY708" fmla="*/ 86225 h 6308306"/>
              <a:gd name="connsiteX709" fmla="*/ 9294443 w 9366542"/>
              <a:gd name="connsiteY709" fmla="*/ 86225 h 6308306"/>
              <a:gd name="connsiteX710" fmla="*/ 9304512 w 9366542"/>
              <a:gd name="connsiteY710" fmla="*/ 116454 h 6308306"/>
              <a:gd name="connsiteX711" fmla="*/ 9284373 w 9366542"/>
              <a:gd name="connsiteY711" fmla="*/ 126529 h 6308306"/>
              <a:gd name="connsiteX712" fmla="*/ 9284373 w 9366542"/>
              <a:gd name="connsiteY712" fmla="*/ 121493 h 6308306"/>
              <a:gd name="connsiteX713" fmla="*/ 9234024 w 9366542"/>
              <a:gd name="connsiteY713" fmla="*/ 121493 h 6308306"/>
              <a:gd name="connsiteX714" fmla="*/ 9183675 w 9366542"/>
              <a:gd name="connsiteY714" fmla="*/ 146683 h 6308306"/>
              <a:gd name="connsiteX715" fmla="*/ 9143395 w 9366542"/>
              <a:gd name="connsiteY715" fmla="*/ 156759 h 6308306"/>
              <a:gd name="connsiteX716" fmla="*/ 9077941 w 9366542"/>
              <a:gd name="connsiteY716" fmla="*/ 212178 h 6308306"/>
              <a:gd name="connsiteX717" fmla="*/ 9098080 w 9366542"/>
              <a:gd name="connsiteY717" fmla="*/ 227293 h 6308306"/>
              <a:gd name="connsiteX718" fmla="*/ 9012487 w 9366542"/>
              <a:gd name="connsiteY718" fmla="*/ 287751 h 6308306"/>
              <a:gd name="connsiteX719" fmla="*/ 8987313 w 9366542"/>
              <a:gd name="connsiteY719" fmla="*/ 328055 h 6308306"/>
              <a:gd name="connsiteX720" fmla="*/ 9002418 w 9366542"/>
              <a:gd name="connsiteY720" fmla="*/ 333094 h 6308306"/>
              <a:gd name="connsiteX721" fmla="*/ 9007453 w 9366542"/>
              <a:gd name="connsiteY721" fmla="*/ 317978 h 6308306"/>
              <a:gd name="connsiteX722" fmla="*/ 9032628 w 9366542"/>
              <a:gd name="connsiteY722" fmla="*/ 353246 h 6308306"/>
              <a:gd name="connsiteX723" fmla="*/ 9057802 w 9366542"/>
              <a:gd name="connsiteY723" fmla="*/ 358283 h 6308306"/>
              <a:gd name="connsiteX724" fmla="*/ 9067872 w 9366542"/>
              <a:gd name="connsiteY724" fmla="*/ 353246 h 6308306"/>
              <a:gd name="connsiteX725" fmla="*/ 9047731 w 9366542"/>
              <a:gd name="connsiteY725" fmla="*/ 343170 h 6308306"/>
              <a:gd name="connsiteX726" fmla="*/ 9093046 w 9366542"/>
              <a:gd name="connsiteY726" fmla="*/ 323017 h 6308306"/>
              <a:gd name="connsiteX727" fmla="*/ 9103116 w 9366542"/>
              <a:gd name="connsiteY727" fmla="*/ 333094 h 6308306"/>
              <a:gd name="connsiteX728" fmla="*/ 9113185 w 9366542"/>
              <a:gd name="connsiteY728" fmla="*/ 323017 h 6308306"/>
              <a:gd name="connsiteX729" fmla="*/ 9113185 w 9366542"/>
              <a:gd name="connsiteY729" fmla="*/ 302864 h 6308306"/>
              <a:gd name="connsiteX730" fmla="*/ 9138360 w 9366542"/>
              <a:gd name="connsiteY730" fmla="*/ 312940 h 6308306"/>
              <a:gd name="connsiteX731" fmla="*/ 9178639 w 9366542"/>
              <a:gd name="connsiteY731" fmla="*/ 317978 h 6308306"/>
              <a:gd name="connsiteX732" fmla="*/ 9193744 w 9366542"/>
              <a:gd name="connsiteY732" fmla="*/ 302864 h 6308306"/>
              <a:gd name="connsiteX733" fmla="*/ 9234024 w 9366542"/>
              <a:gd name="connsiteY733" fmla="*/ 292789 h 6308306"/>
              <a:gd name="connsiteX734" fmla="*/ 9228989 w 9366542"/>
              <a:gd name="connsiteY734" fmla="*/ 312940 h 6308306"/>
              <a:gd name="connsiteX735" fmla="*/ 9244094 w 9366542"/>
              <a:gd name="connsiteY735" fmla="*/ 323017 h 6308306"/>
              <a:gd name="connsiteX736" fmla="*/ 9339756 w 9366542"/>
              <a:gd name="connsiteY736" fmla="*/ 307903 h 6308306"/>
              <a:gd name="connsiteX737" fmla="*/ 9354861 w 9366542"/>
              <a:gd name="connsiteY737" fmla="*/ 304124 h 6308306"/>
              <a:gd name="connsiteX738" fmla="*/ 9366542 w 9366542"/>
              <a:gd name="connsiteY738" fmla="*/ 301202 h 6308306"/>
              <a:gd name="connsiteX739" fmla="*/ 9366542 w 9366542"/>
              <a:gd name="connsiteY739" fmla="*/ 317978 h 6308306"/>
              <a:gd name="connsiteX740" fmla="*/ 9364931 w 9366542"/>
              <a:gd name="connsiteY740" fmla="*/ 317978 h 6308306"/>
              <a:gd name="connsiteX741" fmla="*/ 9234024 w 9366542"/>
              <a:gd name="connsiteY741" fmla="*/ 343170 h 6308306"/>
              <a:gd name="connsiteX742" fmla="*/ 9158500 w 9366542"/>
              <a:gd name="connsiteY742" fmla="*/ 368360 h 6308306"/>
              <a:gd name="connsiteX743" fmla="*/ 9178639 w 9366542"/>
              <a:gd name="connsiteY743" fmla="*/ 338131 h 6308306"/>
              <a:gd name="connsiteX744" fmla="*/ 9178639 w 9366542"/>
              <a:gd name="connsiteY744" fmla="*/ 333094 h 6308306"/>
              <a:gd name="connsiteX745" fmla="*/ 9153465 w 9366542"/>
              <a:gd name="connsiteY745" fmla="*/ 333094 h 6308306"/>
              <a:gd name="connsiteX746" fmla="*/ 9138360 w 9366542"/>
              <a:gd name="connsiteY746" fmla="*/ 343170 h 6308306"/>
              <a:gd name="connsiteX747" fmla="*/ 9143395 w 9366542"/>
              <a:gd name="connsiteY747" fmla="*/ 348208 h 6308306"/>
              <a:gd name="connsiteX748" fmla="*/ 9143395 w 9366542"/>
              <a:gd name="connsiteY748" fmla="*/ 363322 h 6308306"/>
              <a:gd name="connsiteX749" fmla="*/ 9103116 w 9366542"/>
              <a:gd name="connsiteY749" fmla="*/ 378436 h 6308306"/>
              <a:gd name="connsiteX750" fmla="*/ 9067872 w 9366542"/>
              <a:gd name="connsiteY750" fmla="*/ 378436 h 6308306"/>
              <a:gd name="connsiteX751" fmla="*/ 9007453 w 9366542"/>
              <a:gd name="connsiteY751" fmla="*/ 423779 h 6308306"/>
              <a:gd name="connsiteX752" fmla="*/ 9017523 w 9366542"/>
              <a:gd name="connsiteY752" fmla="*/ 403627 h 6308306"/>
              <a:gd name="connsiteX753" fmla="*/ 8997382 w 9366542"/>
              <a:gd name="connsiteY753" fmla="*/ 393551 h 6308306"/>
              <a:gd name="connsiteX754" fmla="*/ 8926894 w 9366542"/>
              <a:gd name="connsiteY754" fmla="*/ 413704 h 6308306"/>
              <a:gd name="connsiteX755" fmla="*/ 8916824 w 9366542"/>
              <a:gd name="connsiteY755" fmla="*/ 423779 h 6308306"/>
              <a:gd name="connsiteX756" fmla="*/ 8921858 w 9366542"/>
              <a:gd name="connsiteY756" fmla="*/ 428818 h 6308306"/>
              <a:gd name="connsiteX757" fmla="*/ 8861440 w 9366542"/>
              <a:gd name="connsiteY757" fmla="*/ 433856 h 6308306"/>
              <a:gd name="connsiteX758" fmla="*/ 8841301 w 9366542"/>
              <a:gd name="connsiteY758" fmla="*/ 464084 h 6308306"/>
              <a:gd name="connsiteX759" fmla="*/ 8866475 w 9366542"/>
              <a:gd name="connsiteY759" fmla="*/ 469123 h 6308306"/>
              <a:gd name="connsiteX760" fmla="*/ 8876545 w 9366542"/>
              <a:gd name="connsiteY760" fmla="*/ 469123 h 6308306"/>
              <a:gd name="connsiteX761" fmla="*/ 8806057 w 9366542"/>
              <a:gd name="connsiteY761" fmla="*/ 499352 h 6308306"/>
              <a:gd name="connsiteX762" fmla="*/ 8806057 w 9366542"/>
              <a:gd name="connsiteY762" fmla="*/ 514466 h 6308306"/>
              <a:gd name="connsiteX763" fmla="*/ 8856406 w 9366542"/>
              <a:gd name="connsiteY763" fmla="*/ 539657 h 6308306"/>
              <a:gd name="connsiteX764" fmla="*/ 8876545 w 9366542"/>
              <a:gd name="connsiteY764" fmla="*/ 539657 h 6308306"/>
              <a:gd name="connsiteX765" fmla="*/ 8876545 w 9366542"/>
              <a:gd name="connsiteY765" fmla="*/ 524541 h 6308306"/>
              <a:gd name="connsiteX766" fmla="*/ 8906755 w 9366542"/>
              <a:gd name="connsiteY766" fmla="*/ 504389 h 6308306"/>
              <a:gd name="connsiteX767" fmla="*/ 8936964 w 9366542"/>
              <a:gd name="connsiteY767" fmla="*/ 509428 h 6308306"/>
              <a:gd name="connsiteX768" fmla="*/ 8941999 w 9366542"/>
              <a:gd name="connsiteY768" fmla="*/ 529580 h 6308306"/>
              <a:gd name="connsiteX769" fmla="*/ 8967174 w 9366542"/>
              <a:gd name="connsiteY769" fmla="*/ 519504 h 6308306"/>
              <a:gd name="connsiteX770" fmla="*/ 8997382 w 9366542"/>
              <a:gd name="connsiteY770" fmla="*/ 494314 h 6308306"/>
              <a:gd name="connsiteX771" fmla="*/ 8952069 w 9366542"/>
              <a:gd name="connsiteY771" fmla="*/ 448970 h 6308306"/>
              <a:gd name="connsiteX772" fmla="*/ 9027592 w 9366542"/>
              <a:gd name="connsiteY772" fmla="*/ 479199 h 6308306"/>
              <a:gd name="connsiteX773" fmla="*/ 9057802 w 9366542"/>
              <a:gd name="connsiteY773" fmla="*/ 469123 h 6308306"/>
              <a:gd name="connsiteX774" fmla="*/ 9088011 w 9366542"/>
              <a:gd name="connsiteY774" fmla="*/ 454009 h 6308306"/>
              <a:gd name="connsiteX775" fmla="*/ 9098080 w 9366542"/>
              <a:gd name="connsiteY775" fmla="*/ 438893 h 6308306"/>
              <a:gd name="connsiteX776" fmla="*/ 9098080 w 9366542"/>
              <a:gd name="connsiteY776" fmla="*/ 428818 h 6308306"/>
              <a:gd name="connsiteX777" fmla="*/ 9123255 w 9366542"/>
              <a:gd name="connsiteY777" fmla="*/ 443932 h 6308306"/>
              <a:gd name="connsiteX778" fmla="*/ 9143395 w 9366542"/>
              <a:gd name="connsiteY778" fmla="*/ 443932 h 6308306"/>
              <a:gd name="connsiteX779" fmla="*/ 9108151 w 9366542"/>
              <a:gd name="connsiteY779" fmla="*/ 459046 h 6308306"/>
              <a:gd name="connsiteX780" fmla="*/ 9088011 w 9366542"/>
              <a:gd name="connsiteY780" fmla="*/ 459046 h 6308306"/>
              <a:gd name="connsiteX781" fmla="*/ 9082977 w 9366542"/>
              <a:gd name="connsiteY781" fmla="*/ 479199 h 6308306"/>
              <a:gd name="connsiteX782" fmla="*/ 9052767 w 9366542"/>
              <a:gd name="connsiteY782" fmla="*/ 479199 h 6308306"/>
              <a:gd name="connsiteX783" fmla="*/ 9062836 w 9366542"/>
              <a:gd name="connsiteY783" fmla="*/ 504389 h 6308306"/>
              <a:gd name="connsiteX784" fmla="*/ 9098080 w 9366542"/>
              <a:gd name="connsiteY784" fmla="*/ 494314 h 6308306"/>
              <a:gd name="connsiteX785" fmla="*/ 9108151 w 9366542"/>
              <a:gd name="connsiteY785" fmla="*/ 499352 h 6308306"/>
              <a:gd name="connsiteX786" fmla="*/ 9213884 w 9366542"/>
              <a:gd name="connsiteY786" fmla="*/ 469123 h 6308306"/>
              <a:gd name="connsiteX787" fmla="*/ 9314582 w 9366542"/>
              <a:gd name="connsiteY787" fmla="*/ 438893 h 6308306"/>
              <a:gd name="connsiteX788" fmla="*/ 9354861 w 9366542"/>
              <a:gd name="connsiteY788" fmla="*/ 438893 h 6308306"/>
              <a:gd name="connsiteX789" fmla="*/ 9359897 w 9366542"/>
              <a:gd name="connsiteY789" fmla="*/ 454009 h 6308306"/>
              <a:gd name="connsiteX790" fmla="*/ 9361156 w 9366542"/>
              <a:gd name="connsiteY790" fmla="*/ 453379 h 6308306"/>
              <a:gd name="connsiteX791" fmla="*/ 9366542 w 9366542"/>
              <a:gd name="connsiteY791" fmla="*/ 450684 h 6308306"/>
              <a:gd name="connsiteX792" fmla="*/ 9366542 w 9366542"/>
              <a:gd name="connsiteY792" fmla="*/ 5282423 h 6308306"/>
              <a:gd name="connsiteX793" fmla="*/ 9362728 w 9366542"/>
              <a:gd name="connsiteY793" fmla="*/ 5285095 h 6308306"/>
              <a:gd name="connsiteX794" fmla="*/ 9304512 w 9366542"/>
              <a:gd name="connsiteY794" fmla="*/ 5325872 h 6308306"/>
              <a:gd name="connsiteX795" fmla="*/ 9314582 w 9366542"/>
              <a:gd name="connsiteY795" fmla="*/ 5335949 h 6308306"/>
              <a:gd name="connsiteX796" fmla="*/ 9289407 w 9366542"/>
              <a:gd name="connsiteY796" fmla="*/ 5346024 h 6308306"/>
              <a:gd name="connsiteX797" fmla="*/ 9289407 w 9366542"/>
              <a:gd name="connsiteY797" fmla="*/ 5351063 h 6308306"/>
              <a:gd name="connsiteX798" fmla="*/ 9284373 w 9366542"/>
              <a:gd name="connsiteY798" fmla="*/ 5346024 h 6308306"/>
              <a:gd name="connsiteX799" fmla="*/ 9259199 w 9366542"/>
              <a:gd name="connsiteY799" fmla="*/ 5386329 h 6308306"/>
              <a:gd name="connsiteX800" fmla="*/ 9234024 w 9366542"/>
              <a:gd name="connsiteY800" fmla="*/ 5391368 h 6308306"/>
              <a:gd name="connsiteX801" fmla="*/ 9234024 w 9366542"/>
              <a:gd name="connsiteY801" fmla="*/ 5416559 h 6308306"/>
              <a:gd name="connsiteX802" fmla="*/ 9193744 w 9366542"/>
              <a:gd name="connsiteY802" fmla="*/ 5436711 h 6308306"/>
              <a:gd name="connsiteX803" fmla="*/ 9183675 w 9366542"/>
              <a:gd name="connsiteY803" fmla="*/ 5456864 h 6308306"/>
              <a:gd name="connsiteX804" fmla="*/ 9158500 w 9366542"/>
              <a:gd name="connsiteY804" fmla="*/ 5461902 h 6308306"/>
              <a:gd name="connsiteX805" fmla="*/ 9138360 w 9366542"/>
              <a:gd name="connsiteY805" fmla="*/ 5502207 h 6308306"/>
              <a:gd name="connsiteX806" fmla="*/ 8700323 w 9366542"/>
              <a:gd name="connsiteY806" fmla="*/ 5905256 h 6308306"/>
              <a:gd name="connsiteX807" fmla="*/ 8705359 w 9366542"/>
              <a:gd name="connsiteY807" fmla="*/ 5905256 h 6308306"/>
              <a:gd name="connsiteX808" fmla="*/ 8579486 w 9366542"/>
              <a:gd name="connsiteY808" fmla="*/ 6000981 h 6308306"/>
              <a:gd name="connsiteX809" fmla="*/ 8584520 w 9366542"/>
              <a:gd name="connsiteY809" fmla="*/ 6006018 h 6308306"/>
              <a:gd name="connsiteX810" fmla="*/ 8483822 w 9366542"/>
              <a:gd name="connsiteY810" fmla="*/ 6121896 h 6308306"/>
              <a:gd name="connsiteX811" fmla="*/ 8443542 w 9366542"/>
              <a:gd name="connsiteY811" fmla="*/ 6157162 h 6308306"/>
              <a:gd name="connsiteX812" fmla="*/ 8453613 w 9366542"/>
              <a:gd name="connsiteY812" fmla="*/ 6162201 h 6308306"/>
              <a:gd name="connsiteX813" fmla="*/ 8448578 w 9366542"/>
              <a:gd name="connsiteY813" fmla="*/ 6172276 h 6308306"/>
              <a:gd name="connsiteX814" fmla="*/ 8463683 w 9366542"/>
              <a:gd name="connsiteY814" fmla="*/ 6182353 h 6308306"/>
              <a:gd name="connsiteX815" fmla="*/ 8448578 w 9366542"/>
              <a:gd name="connsiteY815" fmla="*/ 6197467 h 6308306"/>
              <a:gd name="connsiteX816" fmla="*/ 8428439 w 9366542"/>
              <a:gd name="connsiteY816" fmla="*/ 6182353 h 6308306"/>
              <a:gd name="connsiteX817" fmla="*/ 8312636 w 9366542"/>
              <a:gd name="connsiteY817" fmla="*/ 6278077 h 6308306"/>
              <a:gd name="connsiteX818" fmla="*/ 8302566 w 9366542"/>
              <a:gd name="connsiteY818" fmla="*/ 6298229 h 6308306"/>
              <a:gd name="connsiteX819" fmla="*/ 8262286 w 9366542"/>
              <a:gd name="connsiteY819" fmla="*/ 6308306 h 6308306"/>
              <a:gd name="connsiteX820" fmla="*/ 8166622 w 9366542"/>
              <a:gd name="connsiteY820" fmla="*/ 6308306 h 6308306"/>
              <a:gd name="connsiteX821" fmla="*/ 8136414 w 9366542"/>
              <a:gd name="connsiteY821" fmla="*/ 6293191 h 6308306"/>
              <a:gd name="connsiteX822" fmla="*/ 8151518 w 9366542"/>
              <a:gd name="connsiteY822" fmla="*/ 6283115 h 6308306"/>
              <a:gd name="connsiteX823" fmla="*/ 8156552 w 9366542"/>
              <a:gd name="connsiteY823" fmla="*/ 6268001 h 6308306"/>
              <a:gd name="connsiteX824" fmla="*/ 8191796 w 9366542"/>
              <a:gd name="connsiteY824" fmla="*/ 6227696 h 6308306"/>
              <a:gd name="connsiteX825" fmla="*/ 8181727 w 9366542"/>
              <a:gd name="connsiteY825" fmla="*/ 6217620 h 6308306"/>
              <a:gd name="connsiteX826" fmla="*/ 8196832 w 9366542"/>
              <a:gd name="connsiteY826" fmla="*/ 6207544 h 6308306"/>
              <a:gd name="connsiteX827" fmla="*/ 8191796 w 9366542"/>
              <a:gd name="connsiteY827" fmla="*/ 6192429 h 6308306"/>
              <a:gd name="connsiteX828" fmla="*/ 8131378 w 9366542"/>
              <a:gd name="connsiteY828" fmla="*/ 6222658 h 6308306"/>
              <a:gd name="connsiteX829" fmla="*/ 8111239 w 9366542"/>
              <a:gd name="connsiteY829" fmla="*/ 6268001 h 6308306"/>
              <a:gd name="connsiteX830" fmla="*/ 8081029 w 9366542"/>
              <a:gd name="connsiteY830" fmla="*/ 6283115 h 6308306"/>
              <a:gd name="connsiteX831" fmla="*/ 8091098 w 9366542"/>
              <a:gd name="connsiteY831" fmla="*/ 6293191 h 6308306"/>
              <a:gd name="connsiteX832" fmla="*/ 8070960 w 9366542"/>
              <a:gd name="connsiteY832" fmla="*/ 6308306 h 6308306"/>
              <a:gd name="connsiteX833" fmla="*/ 7945086 w 9366542"/>
              <a:gd name="connsiteY833" fmla="*/ 6308306 h 6308306"/>
              <a:gd name="connsiteX834" fmla="*/ 7945086 w 9366542"/>
              <a:gd name="connsiteY834" fmla="*/ 6298229 h 6308306"/>
              <a:gd name="connsiteX835" fmla="*/ 7980331 w 9366542"/>
              <a:gd name="connsiteY835" fmla="*/ 6283115 h 6308306"/>
              <a:gd name="connsiteX836" fmla="*/ 8005506 w 9366542"/>
              <a:gd name="connsiteY836" fmla="*/ 6257924 h 6308306"/>
              <a:gd name="connsiteX837" fmla="*/ 8000472 w 9366542"/>
              <a:gd name="connsiteY837" fmla="*/ 6242810 h 6308306"/>
              <a:gd name="connsiteX838" fmla="*/ 8040750 w 9366542"/>
              <a:gd name="connsiteY838" fmla="*/ 6217620 h 6308306"/>
              <a:gd name="connsiteX839" fmla="*/ 8035716 w 9366542"/>
              <a:gd name="connsiteY839" fmla="*/ 6207544 h 6308306"/>
              <a:gd name="connsiteX840" fmla="*/ 8075995 w 9366542"/>
              <a:gd name="connsiteY840" fmla="*/ 6232733 h 6308306"/>
              <a:gd name="connsiteX841" fmla="*/ 8086064 w 9366542"/>
              <a:gd name="connsiteY841" fmla="*/ 6227696 h 6308306"/>
              <a:gd name="connsiteX842" fmla="*/ 8075995 w 9366542"/>
              <a:gd name="connsiteY842" fmla="*/ 6217620 h 6308306"/>
              <a:gd name="connsiteX843" fmla="*/ 8055854 w 9366542"/>
              <a:gd name="connsiteY843" fmla="*/ 6212581 h 6308306"/>
              <a:gd name="connsiteX844" fmla="*/ 8070960 w 9366542"/>
              <a:gd name="connsiteY844" fmla="*/ 6192429 h 6308306"/>
              <a:gd name="connsiteX845" fmla="*/ 8070960 w 9366542"/>
              <a:gd name="connsiteY845" fmla="*/ 6182353 h 6308306"/>
              <a:gd name="connsiteX846" fmla="*/ 7980331 w 9366542"/>
              <a:gd name="connsiteY846" fmla="*/ 6197467 h 6308306"/>
              <a:gd name="connsiteX847" fmla="*/ 7940051 w 9366542"/>
              <a:gd name="connsiteY847" fmla="*/ 6237772 h 6308306"/>
              <a:gd name="connsiteX848" fmla="*/ 7945086 w 9366542"/>
              <a:gd name="connsiteY848" fmla="*/ 6242810 h 6308306"/>
              <a:gd name="connsiteX849" fmla="*/ 7869563 w 9366542"/>
              <a:gd name="connsiteY849" fmla="*/ 6308306 h 6308306"/>
              <a:gd name="connsiteX850" fmla="*/ 7753760 w 9366542"/>
              <a:gd name="connsiteY850" fmla="*/ 6308306 h 6308306"/>
              <a:gd name="connsiteX851" fmla="*/ 7758796 w 9366542"/>
              <a:gd name="connsiteY851" fmla="*/ 6293191 h 6308306"/>
              <a:gd name="connsiteX852" fmla="*/ 7738655 w 9366542"/>
              <a:gd name="connsiteY852" fmla="*/ 6298229 h 6308306"/>
              <a:gd name="connsiteX853" fmla="*/ 7753760 w 9366542"/>
              <a:gd name="connsiteY853" fmla="*/ 6262963 h 6308306"/>
              <a:gd name="connsiteX854" fmla="*/ 7778934 w 9366542"/>
              <a:gd name="connsiteY854" fmla="*/ 6242810 h 6308306"/>
              <a:gd name="connsiteX855" fmla="*/ 7773900 w 9366542"/>
              <a:gd name="connsiteY855" fmla="*/ 6237772 h 6308306"/>
              <a:gd name="connsiteX856" fmla="*/ 7718516 w 9366542"/>
              <a:gd name="connsiteY856" fmla="*/ 6252886 h 6308306"/>
              <a:gd name="connsiteX857" fmla="*/ 7778934 w 9366542"/>
              <a:gd name="connsiteY857" fmla="*/ 6192429 h 6308306"/>
              <a:gd name="connsiteX858" fmla="*/ 7854458 w 9366542"/>
              <a:gd name="connsiteY858" fmla="*/ 6142048 h 6308306"/>
              <a:gd name="connsiteX859" fmla="*/ 7854458 w 9366542"/>
              <a:gd name="connsiteY859" fmla="*/ 6131971 h 6308306"/>
              <a:gd name="connsiteX860" fmla="*/ 7874598 w 9366542"/>
              <a:gd name="connsiteY860" fmla="*/ 6126933 h 6308306"/>
              <a:gd name="connsiteX861" fmla="*/ 7904807 w 9366542"/>
              <a:gd name="connsiteY861" fmla="*/ 6061438 h 6308306"/>
              <a:gd name="connsiteX862" fmla="*/ 7884668 w 9366542"/>
              <a:gd name="connsiteY862" fmla="*/ 6081591 h 6308306"/>
              <a:gd name="connsiteX863" fmla="*/ 7663131 w 9366542"/>
              <a:gd name="connsiteY863" fmla="*/ 6262963 h 6308306"/>
              <a:gd name="connsiteX864" fmla="*/ 7663131 w 9366542"/>
              <a:gd name="connsiteY864" fmla="*/ 6283115 h 6308306"/>
              <a:gd name="connsiteX865" fmla="*/ 7637956 w 9366542"/>
              <a:gd name="connsiteY865" fmla="*/ 6308306 h 6308306"/>
              <a:gd name="connsiteX866" fmla="*/ 7542294 w 9366542"/>
              <a:gd name="connsiteY866" fmla="*/ 6308306 h 6308306"/>
              <a:gd name="connsiteX867" fmla="*/ 7587608 w 9366542"/>
              <a:gd name="connsiteY867" fmla="*/ 6252886 h 6308306"/>
              <a:gd name="connsiteX868" fmla="*/ 7587608 w 9366542"/>
              <a:gd name="connsiteY868" fmla="*/ 6242810 h 6308306"/>
              <a:gd name="connsiteX869" fmla="*/ 7663131 w 9366542"/>
              <a:gd name="connsiteY869" fmla="*/ 6167239 h 6308306"/>
              <a:gd name="connsiteX870" fmla="*/ 7658097 w 9366542"/>
              <a:gd name="connsiteY870" fmla="*/ 6131971 h 6308306"/>
              <a:gd name="connsiteX871" fmla="*/ 7658097 w 9366542"/>
              <a:gd name="connsiteY871" fmla="*/ 6121896 h 6308306"/>
              <a:gd name="connsiteX872" fmla="*/ 7612782 w 9366542"/>
              <a:gd name="connsiteY872" fmla="*/ 6142048 h 6308306"/>
              <a:gd name="connsiteX873" fmla="*/ 7577538 w 9366542"/>
              <a:gd name="connsiteY873" fmla="*/ 6177315 h 6308306"/>
              <a:gd name="connsiteX874" fmla="*/ 7612782 w 9366542"/>
              <a:gd name="connsiteY874" fmla="*/ 6121896 h 6308306"/>
              <a:gd name="connsiteX875" fmla="*/ 7632922 w 9366542"/>
              <a:gd name="connsiteY875" fmla="*/ 6106780 h 6308306"/>
              <a:gd name="connsiteX876" fmla="*/ 7622853 w 9366542"/>
              <a:gd name="connsiteY876" fmla="*/ 6096705 h 6308306"/>
              <a:gd name="connsiteX877" fmla="*/ 7637956 w 9366542"/>
              <a:gd name="connsiteY877" fmla="*/ 6081591 h 6308306"/>
              <a:gd name="connsiteX878" fmla="*/ 7632922 w 9366542"/>
              <a:gd name="connsiteY878" fmla="*/ 6071514 h 6308306"/>
              <a:gd name="connsiteX879" fmla="*/ 7607748 w 9366542"/>
              <a:gd name="connsiteY879" fmla="*/ 6081591 h 6308306"/>
              <a:gd name="connsiteX880" fmla="*/ 7602712 w 9366542"/>
              <a:gd name="connsiteY880" fmla="*/ 6101743 h 6308306"/>
              <a:gd name="connsiteX881" fmla="*/ 7607748 w 9366542"/>
              <a:gd name="connsiteY881" fmla="*/ 6106780 h 6308306"/>
              <a:gd name="connsiteX882" fmla="*/ 7597678 w 9366542"/>
              <a:gd name="connsiteY882" fmla="*/ 6116857 h 6308306"/>
              <a:gd name="connsiteX883" fmla="*/ 7587608 w 9366542"/>
              <a:gd name="connsiteY883" fmla="*/ 6101743 h 6308306"/>
              <a:gd name="connsiteX884" fmla="*/ 7517120 w 9366542"/>
              <a:gd name="connsiteY884" fmla="*/ 6162201 h 6308306"/>
              <a:gd name="connsiteX885" fmla="*/ 7502014 w 9366542"/>
              <a:gd name="connsiteY885" fmla="*/ 6152124 h 6308306"/>
              <a:gd name="connsiteX886" fmla="*/ 7512084 w 9366542"/>
              <a:gd name="connsiteY886" fmla="*/ 6116857 h 6308306"/>
              <a:gd name="connsiteX887" fmla="*/ 7532224 w 9366542"/>
              <a:gd name="connsiteY887" fmla="*/ 6116857 h 6308306"/>
              <a:gd name="connsiteX888" fmla="*/ 7522155 w 9366542"/>
              <a:gd name="connsiteY888" fmla="*/ 6121896 h 6308306"/>
              <a:gd name="connsiteX889" fmla="*/ 7542294 w 9366542"/>
              <a:gd name="connsiteY889" fmla="*/ 6121896 h 6308306"/>
              <a:gd name="connsiteX890" fmla="*/ 7547330 w 9366542"/>
              <a:gd name="connsiteY890" fmla="*/ 6106780 h 6308306"/>
              <a:gd name="connsiteX891" fmla="*/ 7532224 w 9366542"/>
              <a:gd name="connsiteY891" fmla="*/ 6091666 h 6308306"/>
              <a:gd name="connsiteX892" fmla="*/ 7532224 w 9366542"/>
              <a:gd name="connsiteY892" fmla="*/ 6086628 h 6308306"/>
              <a:gd name="connsiteX893" fmla="*/ 7486910 w 9366542"/>
              <a:gd name="connsiteY893" fmla="*/ 6111819 h 6308306"/>
              <a:gd name="connsiteX894" fmla="*/ 7476840 w 9366542"/>
              <a:gd name="connsiteY894" fmla="*/ 6131971 h 6308306"/>
              <a:gd name="connsiteX895" fmla="*/ 7461735 w 9366542"/>
              <a:gd name="connsiteY895" fmla="*/ 6142048 h 6308306"/>
              <a:gd name="connsiteX896" fmla="*/ 7456701 w 9366542"/>
              <a:gd name="connsiteY896" fmla="*/ 6131971 h 6308306"/>
              <a:gd name="connsiteX897" fmla="*/ 7416422 w 9366542"/>
              <a:gd name="connsiteY897" fmla="*/ 6152124 h 6308306"/>
              <a:gd name="connsiteX898" fmla="*/ 7421457 w 9366542"/>
              <a:gd name="connsiteY898" fmla="*/ 6172276 h 6308306"/>
              <a:gd name="connsiteX899" fmla="*/ 7391247 w 9366542"/>
              <a:gd name="connsiteY899" fmla="*/ 6182353 h 6308306"/>
              <a:gd name="connsiteX900" fmla="*/ 7361036 w 9366542"/>
              <a:gd name="connsiteY900" fmla="*/ 6207544 h 6308306"/>
              <a:gd name="connsiteX901" fmla="*/ 7361036 w 9366542"/>
              <a:gd name="connsiteY901" fmla="*/ 6227696 h 6308306"/>
              <a:gd name="connsiteX902" fmla="*/ 7345933 w 9366542"/>
              <a:gd name="connsiteY902" fmla="*/ 6232733 h 6308306"/>
              <a:gd name="connsiteX903" fmla="*/ 7320758 w 9366542"/>
              <a:gd name="connsiteY903" fmla="*/ 6212581 h 6308306"/>
              <a:gd name="connsiteX904" fmla="*/ 7300618 w 9366542"/>
              <a:gd name="connsiteY904" fmla="*/ 6222658 h 6308306"/>
              <a:gd name="connsiteX905" fmla="*/ 7280479 w 9366542"/>
              <a:gd name="connsiteY905" fmla="*/ 6227696 h 6308306"/>
              <a:gd name="connsiteX906" fmla="*/ 7275444 w 9366542"/>
              <a:gd name="connsiteY906" fmla="*/ 6227696 h 6308306"/>
              <a:gd name="connsiteX907" fmla="*/ 7280479 w 9366542"/>
              <a:gd name="connsiteY907" fmla="*/ 6222658 h 6308306"/>
              <a:gd name="connsiteX908" fmla="*/ 7275444 w 9366542"/>
              <a:gd name="connsiteY908" fmla="*/ 6192429 h 6308306"/>
              <a:gd name="connsiteX909" fmla="*/ 7340898 w 9366542"/>
              <a:gd name="connsiteY909" fmla="*/ 6152124 h 6308306"/>
              <a:gd name="connsiteX910" fmla="*/ 7340898 w 9366542"/>
              <a:gd name="connsiteY910" fmla="*/ 6131971 h 6308306"/>
              <a:gd name="connsiteX911" fmla="*/ 7315723 w 9366542"/>
              <a:gd name="connsiteY911" fmla="*/ 6121896 h 6308306"/>
              <a:gd name="connsiteX912" fmla="*/ 7300618 w 9366542"/>
              <a:gd name="connsiteY912" fmla="*/ 6121896 h 6308306"/>
              <a:gd name="connsiteX913" fmla="*/ 7280479 w 9366542"/>
              <a:gd name="connsiteY913" fmla="*/ 6142048 h 6308306"/>
              <a:gd name="connsiteX914" fmla="*/ 7270410 w 9366542"/>
              <a:gd name="connsiteY914" fmla="*/ 6137010 h 6308306"/>
              <a:gd name="connsiteX915" fmla="*/ 7245235 w 9366542"/>
              <a:gd name="connsiteY915" fmla="*/ 6157162 h 6308306"/>
              <a:gd name="connsiteX916" fmla="*/ 7230130 w 9366542"/>
              <a:gd name="connsiteY916" fmla="*/ 6142048 h 6308306"/>
              <a:gd name="connsiteX917" fmla="*/ 7215025 w 9366542"/>
              <a:gd name="connsiteY917" fmla="*/ 6157162 h 6308306"/>
              <a:gd name="connsiteX918" fmla="*/ 7209991 w 9366542"/>
              <a:gd name="connsiteY918" fmla="*/ 6157162 h 6308306"/>
              <a:gd name="connsiteX919" fmla="*/ 7300618 w 9366542"/>
              <a:gd name="connsiteY919" fmla="*/ 6036248 h 6308306"/>
              <a:gd name="connsiteX920" fmla="*/ 7290548 w 9366542"/>
              <a:gd name="connsiteY920" fmla="*/ 6031209 h 6308306"/>
              <a:gd name="connsiteX921" fmla="*/ 7199920 w 9366542"/>
              <a:gd name="connsiteY921" fmla="*/ 6076552 h 6308306"/>
              <a:gd name="connsiteX922" fmla="*/ 7215025 w 9366542"/>
              <a:gd name="connsiteY922" fmla="*/ 6066475 h 6308306"/>
              <a:gd name="connsiteX923" fmla="*/ 7220060 w 9366542"/>
              <a:gd name="connsiteY923" fmla="*/ 6046323 h 6308306"/>
              <a:gd name="connsiteX924" fmla="*/ 7209991 w 9366542"/>
              <a:gd name="connsiteY924" fmla="*/ 6046323 h 6308306"/>
              <a:gd name="connsiteX925" fmla="*/ 7139502 w 9366542"/>
              <a:gd name="connsiteY925" fmla="*/ 6106780 h 6308306"/>
              <a:gd name="connsiteX926" fmla="*/ 7129432 w 9366542"/>
              <a:gd name="connsiteY926" fmla="*/ 6101743 h 6308306"/>
              <a:gd name="connsiteX927" fmla="*/ 7119362 w 9366542"/>
              <a:gd name="connsiteY927" fmla="*/ 6106780 h 6308306"/>
              <a:gd name="connsiteX928" fmla="*/ 7129432 w 9366542"/>
              <a:gd name="connsiteY928" fmla="*/ 6116857 h 6308306"/>
              <a:gd name="connsiteX929" fmla="*/ 7119362 w 9366542"/>
              <a:gd name="connsiteY929" fmla="*/ 6111819 h 6308306"/>
              <a:gd name="connsiteX930" fmla="*/ 7089152 w 9366542"/>
              <a:gd name="connsiteY930" fmla="*/ 6116857 h 6308306"/>
              <a:gd name="connsiteX931" fmla="*/ 7109292 w 9366542"/>
              <a:gd name="connsiteY931" fmla="*/ 6101743 h 6308306"/>
              <a:gd name="connsiteX932" fmla="*/ 7109292 w 9366542"/>
              <a:gd name="connsiteY932" fmla="*/ 6081591 h 6308306"/>
              <a:gd name="connsiteX933" fmla="*/ 7159642 w 9366542"/>
              <a:gd name="connsiteY933" fmla="*/ 6051361 h 6308306"/>
              <a:gd name="connsiteX934" fmla="*/ 7164676 w 9366542"/>
              <a:gd name="connsiteY934" fmla="*/ 6031209 h 6308306"/>
              <a:gd name="connsiteX935" fmla="*/ 7159642 w 9366542"/>
              <a:gd name="connsiteY935" fmla="*/ 6026171 h 6308306"/>
              <a:gd name="connsiteX936" fmla="*/ 7154606 w 9366542"/>
              <a:gd name="connsiteY936" fmla="*/ 6011057 h 6308306"/>
              <a:gd name="connsiteX937" fmla="*/ 7164676 w 9366542"/>
              <a:gd name="connsiteY937" fmla="*/ 6000981 h 6308306"/>
              <a:gd name="connsiteX938" fmla="*/ 7159642 w 9366542"/>
              <a:gd name="connsiteY938" fmla="*/ 5990904 h 6308306"/>
              <a:gd name="connsiteX939" fmla="*/ 7104257 w 9366542"/>
              <a:gd name="connsiteY939" fmla="*/ 6006018 h 6308306"/>
              <a:gd name="connsiteX940" fmla="*/ 7099222 w 9366542"/>
              <a:gd name="connsiteY940" fmla="*/ 6016095 h 6308306"/>
              <a:gd name="connsiteX941" fmla="*/ 7139502 w 9366542"/>
              <a:gd name="connsiteY941" fmla="*/ 6011057 h 6308306"/>
              <a:gd name="connsiteX942" fmla="*/ 7063978 w 9366542"/>
              <a:gd name="connsiteY942" fmla="*/ 6021134 h 6308306"/>
              <a:gd name="connsiteX943" fmla="*/ 7084118 w 9366542"/>
              <a:gd name="connsiteY943" fmla="*/ 5990904 h 6308306"/>
              <a:gd name="connsiteX944" fmla="*/ 7079082 w 9366542"/>
              <a:gd name="connsiteY944" fmla="*/ 5975790 h 6308306"/>
              <a:gd name="connsiteX945" fmla="*/ 7069013 w 9366542"/>
              <a:gd name="connsiteY945" fmla="*/ 5970752 h 6308306"/>
              <a:gd name="connsiteX946" fmla="*/ 7089152 w 9366542"/>
              <a:gd name="connsiteY946" fmla="*/ 5935485 h 6308306"/>
              <a:gd name="connsiteX947" fmla="*/ 7134468 w 9366542"/>
              <a:gd name="connsiteY947" fmla="*/ 5920370 h 6308306"/>
              <a:gd name="connsiteX948" fmla="*/ 7149571 w 9366542"/>
              <a:gd name="connsiteY948" fmla="*/ 5885103 h 6308306"/>
              <a:gd name="connsiteX949" fmla="*/ 7169712 w 9366542"/>
              <a:gd name="connsiteY949" fmla="*/ 5880065 h 6308306"/>
              <a:gd name="connsiteX950" fmla="*/ 7179781 w 9366542"/>
              <a:gd name="connsiteY950" fmla="*/ 5864951 h 6308306"/>
              <a:gd name="connsiteX951" fmla="*/ 7154606 w 9366542"/>
              <a:gd name="connsiteY951" fmla="*/ 5864951 h 6308306"/>
              <a:gd name="connsiteX952" fmla="*/ 7139502 w 9366542"/>
              <a:gd name="connsiteY952" fmla="*/ 5895180 h 6308306"/>
              <a:gd name="connsiteX953" fmla="*/ 7119362 w 9366542"/>
              <a:gd name="connsiteY953" fmla="*/ 5880065 h 6308306"/>
              <a:gd name="connsiteX954" fmla="*/ 7129432 w 9366542"/>
              <a:gd name="connsiteY954" fmla="*/ 5869989 h 6308306"/>
              <a:gd name="connsiteX955" fmla="*/ 7119362 w 9366542"/>
              <a:gd name="connsiteY955" fmla="*/ 5864951 h 6308306"/>
              <a:gd name="connsiteX956" fmla="*/ 7154606 w 9366542"/>
              <a:gd name="connsiteY956" fmla="*/ 5804494 h 6308306"/>
              <a:gd name="connsiteX957" fmla="*/ 7209991 w 9366542"/>
              <a:gd name="connsiteY957" fmla="*/ 5764189 h 6308306"/>
              <a:gd name="connsiteX958" fmla="*/ 7209991 w 9366542"/>
              <a:gd name="connsiteY958" fmla="*/ 5754112 h 6308306"/>
              <a:gd name="connsiteX959" fmla="*/ 7204956 w 9366542"/>
              <a:gd name="connsiteY959" fmla="*/ 5754112 h 6308306"/>
              <a:gd name="connsiteX960" fmla="*/ 7194886 w 9366542"/>
              <a:gd name="connsiteY960" fmla="*/ 5764189 h 6308306"/>
              <a:gd name="connsiteX961" fmla="*/ 7169712 w 9366542"/>
              <a:gd name="connsiteY961" fmla="*/ 5769227 h 6308306"/>
              <a:gd name="connsiteX962" fmla="*/ 7063978 w 9366542"/>
              <a:gd name="connsiteY962" fmla="*/ 5885103 h 6308306"/>
              <a:gd name="connsiteX963" fmla="*/ 7028734 w 9366542"/>
              <a:gd name="connsiteY963" fmla="*/ 5885103 h 6308306"/>
              <a:gd name="connsiteX964" fmla="*/ 7023698 w 9366542"/>
              <a:gd name="connsiteY964" fmla="*/ 5905256 h 6308306"/>
              <a:gd name="connsiteX965" fmla="*/ 6988454 w 9366542"/>
              <a:gd name="connsiteY965" fmla="*/ 5920370 h 6308306"/>
              <a:gd name="connsiteX966" fmla="*/ 6993490 w 9366542"/>
              <a:gd name="connsiteY966" fmla="*/ 5930447 h 6308306"/>
              <a:gd name="connsiteX967" fmla="*/ 6958246 w 9366542"/>
              <a:gd name="connsiteY967" fmla="*/ 5955638 h 6308306"/>
              <a:gd name="connsiteX968" fmla="*/ 6943140 w 9366542"/>
              <a:gd name="connsiteY968" fmla="*/ 5950599 h 6308306"/>
              <a:gd name="connsiteX969" fmla="*/ 6943140 w 9366542"/>
              <a:gd name="connsiteY969" fmla="*/ 5965713 h 6308306"/>
              <a:gd name="connsiteX970" fmla="*/ 6917966 w 9366542"/>
              <a:gd name="connsiteY970" fmla="*/ 6000981 h 6308306"/>
              <a:gd name="connsiteX971" fmla="*/ 6917966 w 9366542"/>
              <a:gd name="connsiteY971" fmla="*/ 6021134 h 6308306"/>
              <a:gd name="connsiteX972" fmla="*/ 6892792 w 9366542"/>
              <a:gd name="connsiteY972" fmla="*/ 6021134 h 6308306"/>
              <a:gd name="connsiteX973" fmla="*/ 6897826 w 9366542"/>
              <a:gd name="connsiteY973" fmla="*/ 6006018 h 6308306"/>
              <a:gd name="connsiteX974" fmla="*/ 6887756 w 9366542"/>
              <a:gd name="connsiteY974" fmla="*/ 6000981 h 6308306"/>
              <a:gd name="connsiteX975" fmla="*/ 6872651 w 9366542"/>
              <a:gd name="connsiteY975" fmla="*/ 6021134 h 6308306"/>
              <a:gd name="connsiteX976" fmla="*/ 6842442 w 9366542"/>
              <a:gd name="connsiteY976" fmla="*/ 6000981 h 6308306"/>
              <a:gd name="connsiteX977" fmla="*/ 6832372 w 9366542"/>
              <a:gd name="connsiteY977" fmla="*/ 6011057 h 6308306"/>
              <a:gd name="connsiteX978" fmla="*/ 6822302 w 9366542"/>
              <a:gd name="connsiteY978" fmla="*/ 6036248 h 6308306"/>
              <a:gd name="connsiteX979" fmla="*/ 6817268 w 9366542"/>
              <a:gd name="connsiteY979" fmla="*/ 6021134 h 6308306"/>
              <a:gd name="connsiteX980" fmla="*/ 6782024 w 9366542"/>
              <a:gd name="connsiteY980" fmla="*/ 6046323 h 6308306"/>
              <a:gd name="connsiteX981" fmla="*/ 6751814 w 9366542"/>
              <a:gd name="connsiteY981" fmla="*/ 6086628 h 6308306"/>
              <a:gd name="connsiteX982" fmla="*/ 6746778 w 9366542"/>
              <a:gd name="connsiteY982" fmla="*/ 6086628 h 6308306"/>
              <a:gd name="connsiteX983" fmla="*/ 6746778 w 9366542"/>
              <a:gd name="connsiteY983" fmla="*/ 6061438 h 6308306"/>
              <a:gd name="connsiteX984" fmla="*/ 6716570 w 9366542"/>
              <a:gd name="connsiteY984" fmla="*/ 6061438 h 6308306"/>
              <a:gd name="connsiteX985" fmla="*/ 6746778 w 9366542"/>
              <a:gd name="connsiteY985" fmla="*/ 6051361 h 6308306"/>
              <a:gd name="connsiteX986" fmla="*/ 6746778 w 9366542"/>
              <a:gd name="connsiteY986" fmla="*/ 6031209 h 6308306"/>
              <a:gd name="connsiteX987" fmla="*/ 6756849 w 9366542"/>
              <a:gd name="connsiteY987" fmla="*/ 6031209 h 6308306"/>
              <a:gd name="connsiteX988" fmla="*/ 6761883 w 9366542"/>
              <a:gd name="connsiteY988" fmla="*/ 6006018 h 6308306"/>
              <a:gd name="connsiteX989" fmla="*/ 6782024 w 9366542"/>
              <a:gd name="connsiteY989" fmla="*/ 6016095 h 6308306"/>
              <a:gd name="connsiteX990" fmla="*/ 6822302 w 9366542"/>
              <a:gd name="connsiteY990" fmla="*/ 5990904 h 6308306"/>
              <a:gd name="connsiteX991" fmla="*/ 6827337 w 9366542"/>
              <a:gd name="connsiteY991" fmla="*/ 5970752 h 6308306"/>
              <a:gd name="connsiteX992" fmla="*/ 6807198 w 9366542"/>
              <a:gd name="connsiteY992" fmla="*/ 5970752 h 6308306"/>
              <a:gd name="connsiteX993" fmla="*/ 6792093 w 9366542"/>
              <a:gd name="connsiteY993" fmla="*/ 5985866 h 6308306"/>
              <a:gd name="connsiteX994" fmla="*/ 6776988 w 9366542"/>
              <a:gd name="connsiteY994" fmla="*/ 5980829 h 6308306"/>
              <a:gd name="connsiteX995" fmla="*/ 6802162 w 9366542"/>
              <a:gd name="connsiteY995" fmla="*/ 5955638 h 6308306"/>
              <a:gd name="connsiteX996" fmla="*/ 6766918 w 9366542"/>
              <a:gd name="connsiteY996" fmla="*/ 5955638 h 6308306"/>
              <a:gd name="connsiteX997" fmla="*/ 6792093 w 9366542"/>
              <a:gd name="connsiteY997" fmla="*/ 5940522 h 6308306"/>
              <a:gd name="connsiteX998" fmla="*/ 6792093 w 9366542"/>
              <a:gd name="connsiteY998" fmla="*/ 5920370 h 6308306"/>
              <a:gd name="connsiteX999" fmla="*/ 6726639 w 9366542"/>
              <a:gd name="connsiteY999" fmla="*/ 5955638 h 6308306"/>
              <a:gd name="connsiteX1000" fmla="*/ 6726639 w 9366542"/>
              <a:gd name="connsiteY1000" fmla="*/ 5935485 h 6308306"/>
              <a:gd name="connsiteX1001" fmla="*/ 6706500 w 9366542"/>
              <a:gd name="connsiteY1001" fmla="*/ 5945561 h 6308306"/>
              <a:gd name="connsiteX1002" fmla="*/ 6716570 w 9366542"/>
              <a:gd name="connsiteY1002" fmla="*/ 5930447 h 6308306"/>
              <a:gd name="connsiteX1003" fmla="*/ 6731674 w 9366542"/>
              <a:gd name="connsiteY1003" fmla="*/ 5930447 h 6308306"/>
              <a:gd name="connsiteX1004" fmla="*/ 6746778 w 9366542"/>
              <a:gd name="connsiteY1004" fmla="*/ 5915333 h 6308306"/>
              <a:gd name="connsiteX1005" fmla="*/ 6761883 w 9366542"/>
              <a:gd name="connsiteY1005" fmla="*/ 5920370 h 6308306"/>
              <a:gd name="connsiteX1006" fmla="*/ 6771952 w 9366542"/>
              <a:gd name="connsiteY1006" fmla="*/ 5915333 h 6308306"/>
              <a:gd name="connsiteX1007" fmla="*/ 6766918 w 9366542"/>
              <a:gd name="connsiteY1007" fmla="*/ 5905256 h 6308306"/>
              <a:gd name="connsiteX1008" fmla="*/ 6741744 w 9366542"/>
              <a:gd name="connsiteY1008" fmla="*/ 5895180 h 6308306"/>
              <a:gd name="connsiteX1009" fmla="*/ 6751814 w 9366542"/>
              <a:gd name="connsiteY1009" fmla="*/ 5880065 h 6308306"/>
              <a:gd name="connsiteX1010" fmla="*/ 6746778 w 9366542"/>
              <a:gd name="connsiteY1010" fmla="*/ 5880065 h 6308306"/>
              <a:gd name="connsiteX1011" fmla="*/ 6756849 w 9366542"/>
              <a:gd name="connsiteY1011" fmla="*/ 5854876 h 6308306"/>
              <a:gd name="connsiteX1012" fmla="*/ 6746778 w 9366542"/>
              <a:gd name="connsiteY1012" fmla="*/ 5849837 h 6308306"/>
              <a:gd name="connsiteX1013" fmla="*/ 6731674 w 9366542"/>
              <a:gd name="connsiteY1013" fmla="*/ 5864951 h 6308306"/>
              <a:gd name="connsiteX1014" fmla="*/ 6751814 w 9366542"/>
              <a:gd name="connsiteY1014" fmla="*/ 5829685 h 6308306"/>
              <a:gd name="connsiteX1015" fmla="*/ 6741744 w 9366542"/>
              <a:gd name="connsiteY1015" fmla="*/ 5794417 h 6308306"/>
              <a:gd name="connsiteX1016" fmla="*/ 6756849 w 9366542"/>
              <a:gd name="connsiteY1016" fmla="*/ 5774264 h 6308306"/>
              <a:gd name="connsiteX1017" fmla="*/ 6782024 w 9366542"/>
              <a:gd name="connsiteY1017" fmla="*/ 5779303 h 6308306"/>
              <a:gd name="connsiteX1018" fmla="*/ 6792093 w 9366542"/>
              <a:gd name="connsiteY1018" fmla="*/ 5779303 h 6308306"/>
              <a:gd name="connsiteX1019" fmla="*/ 6802162 w 9366542"/>
              <a:gd name="connsiteY1019" fmla="*/ 5769227 h 6308306"/>
              <a:gd name="connsiteX1020" fmla="*/ 6782024 w 9366542"/>
              <a:gd name="connsiteY1020" fmla="*/ 5749075 h 6308306"/>
              <a:gd name="connsiteX1021" fmla="*/ 6802162 w 9366542"/>
              <a:gd name="connsiteY1021" fmla="*/ 5703731 h 6308306"/>
              <a:gd name="connsiteX1022" fmla="*/ 6822302 w 9366542"/>
              <a:gd name="connsiteY1022" fmla="*/ 5703731 h 6308306"/>
              <a:gd name="connsiteX1023" fmla="*/ 6862582 w 9366542"/>
              <a:gd name="connsiteY1023" fmla="*/ 5653350 h 6308306"/>
              <a:gd name="connsiteX1024" fmla="*/ 6867617 w 9366542"/>
              <a:gd name="connsiteY1024" fmla="*/ 5633197 h 6308306"/>
              <a:gd name="connsiteX1025" fmla="*/ 6872651 w 9366542"/>
              <a:gd name="connsiteY1025" fmla="*/ 5628160 h 6308306"/>
              <a:gd name="connsiteX1026" fmla="*/ 6877686 w 9366542"/>
              <a:gd name="connsiteY1026" fmla="*/ 5648313 h 6308306"/>
              <a:gd name="connsiteX1027" fmla="*/ 6902861 w 9366542"/>
              <a:gd name="connsiteY1027" fmla="*/ 5643274 h 6308306"/>
              <a:gd name="connsiteX1028" fmla="*/ 6902861 w 9366542"/>
              <a:gd name="connsiteY1028" fmla="*/ 5628160 h 6308306"/>
              <a:gd name="connsiteX1029" fmla="*/ 6928036 w 9366542"/>
              <a:gd name="connsiteY1029" fmla="*/ 5618083 h 6308306"/>
              <a:gd name="connsiteX1030" fmla="*/ 6948174 w 9366542"/>
              <a:gd name="connsiteY1030" fmla="*/ 5587854 h 6308306"/>
              <a:gd name="connsiteX1031" fmla="*/ 6983420 w 9366542"/>
              <a:gd name="connsiteY1031" fmla="*/ 5567701 h 6308306"/>
              <a:gd name="connsiteX1032" fmla="*/ 6988454 w 9366542"/>
              <a:gd name="connsiteY1032" fmla="*/ 5547549 h 6308306"/>
              <a:gd name="connsiteX1033" fmla="*/ 7139502 w 9366542"/>
              <a:gd name="connsiteY1033" fmla="*/ 5426634 h 6308306"/>
              <a:gd name="connsiteX1034" fmla="*/ 7139502 w 9366542"/>
              <a:gd name="connsiteY1034" fmla="*/ 5401443 h 6308306"/>
              <a:gd name="connsiteX1035" fmla="*/ 7149571 w 9366542"/>
              <a:gd name="connsiteY1035" fmla="*/ 5411520 h 6308306"/>
              <a:gd name="connsiteX1036" fmla="*/ 7169712 w 9366542"/>
              <a:gd name="connsiteY1036" fmla="*/ 5401443 h 6308306"/>
              <a:gd name="connsiteX1037" fmla="*/ 7179781 w 9366542"/>
              <a:gd name="connsiteY1037" fmla="*/ 5376254 h 6308306"/>
              <a:gd name="connsiteX1038" fmla="*/ 7194886 w 9366542"/>
              <a:gd name="connsiteY1038" fmla="*/ 5386329 h 6308306"/>
              <a:gd name="connsiteX1039" fmla="*/ 7220060 w 9366542"/>
              <a:gd name="connsiteY1039" fmla="*/ 5340986 h 6308306"/>
              <a:gd name="connsiteX1040" fmla="*/ 7194886 w 9366542"/>
              <a:gd name="connsiteY1040" fmla="*/ 5325872 h 6308306"/>
              <a:gd name="connsiteX1041" fmla="*/ 7230130 w 9366542"/>
              <a:gd name="connsiteY1041" fmla="*/ 5290606 h 6308306"/>
              <a:gd name="connsiteX1042" fmla="*/ 7250269 w 9366542"/>
              <a:gd name="connsiteY1042" fmla="*/ 5290606 h 6308306"/>
              <a:gd name="connsiteX1043" fmla="*/ 7250269 w 9366542"/>
              <a:gd name="connsiteY1043" fmla="*/ 5280529 h 6308306"/>
              <a:gd name="connsiteX1044" fmla="*/ 7285514 w 9366542"/>
              <a:gd name="connsiteY1044" fmla="*/ 5275490 h 6308306"/>
              <a:gd name="connsiteX1045" fmla="*/ 7265374 w 9366542"/>
              <a:gd name="connsiteY1045" fmla="*/ 5265415 h 6308306"/>
              <a:gd name="connsiteX1046" fmla="*/ 7285514 w 9366542"/>
              <a:gd name="connsiteY1046" fmla="*/ 5260376 h 6308306"/>
              <a:gd name="connsiteX1047" fmla="*/ 7295584 w 9366542"/>
              <a:gd name="connsiteY1047" fmla="*/ 5250301 h 6308306"/>
              <a:gd name="connsiteX1048" fmla="*/ 7290548 w 9366542"/>
              <a:gd name="connsiteY1048" fmla="*/ 5240224 h 6308306"/>
              <a:gd name="connsiteX1049" fmla="*/ 7325792 w 9366542"/>
              <a:gd name="connsiteY1049" fmla="*/ 5220071 h 6308306"/>
              <a:gd name="connsiteX1050" fmla="*/ 7340898 w 9366542"/>
              <a:gd name="connsiteY1050" fmla="*/ 5220071 h 6308306"/>
              <a:gd name="connsiteX1051" fmla="*/ 7350967 w 9366542"/>
              <a:gd name="connsiteY1051" fmla="*/ 5220071 h 6308306"/>
              <a:gd name="connsiteX1052" fmla="*/ 7361036 w 9366542"/>
              <a:gd name="connsiteY1052" fmla="*/ 5215033 h 6308306"/>
              <a:gd name="connsiteX1053" fmla="*/ 7320758 w 9366542"/>
              <a:gd name="connsiteY1053" fmla="*/ 5209996 h 6308306"/>
              <a:gd name="connsiteX1054" fmla="*/ 7340898 w 9366542"/>
              <a:gd name="connsiteY1054" fmla="*/ 5199919 h 6308306"/>
              <a:gd name="connsiteX1055" fmla="*/ 7371108 w 9366542"/>
              <a:gd name="connsiteY1055" fmla="*/ 5209996 h 6308306"/>
              <a:gd name="connsiteX1056" fmla="*/ 7381177 w 9366542"/>
              <a:gd name="connsiteY1056" fmla="*/ 5199919 h 6308306"/>
              <a:gd name="connsiteX1057" fmla="*/ 7361036 w 9366542"/>
              <a:gd name="connsiteY1057" fmla="*/ 5174728 h 6308306"/>
              <a:gd name="connsiteX1058" fmla="*/ 7401316 w 9366542"/>
              <a:gd name="connsiteY1058" fmla="*/ 5114271 h 6308306"/>
              <a:gd name="connsiteX1059" fmla="*/ 7416422 w 9366542"/>
              <a:gd name="connsiteY1059" fmla="*/ 5124348 h 6308306"/>
              <a:gd name="connsiteX1060" fmla="*/ 7436560 w 9366542"/>
              <a:gd name="connsiteY1060" fmla="*/ 5104195 h 6308306"/>
              <a:gd name="connsiteX1061" fmla="*/ 7436560 w 9366542"/>
              <a:gd name="connsiteY1061" fmla="*/ 5124348 h 6308306"/>
              <a:gd name="connsiteX1062" fmla="*/ 7461735 w 9366542"/>
              <a:gd name="connsiteY1062" fmla="*/ 5114271 h 6308306"/>
              <a:gd name="connsiteX1063" fmla="*/ 7471806 w 9366542"/>
              <a:gd name="connsiteY1063" fmla="*/ 5099157 h 6308306"/>
              <a:gd name="connsiteX1064" fmla="*/ 7456701 w 9366542"/>
              <a:gd name="connsiteY1064" fmla="*/ 5073966 h 6308306"/>
              <a:gd name="connsiteX1065" fmla="*/ 7441596 w 9366542"/>
              <a:gd name="connsiteY1065" fmla="*/ 5079004 h 6308306"/>
              <a:gd name="connsiteX1066" fmla="*/ 7416422 w 9366542"/>
              <a:gd name="connsiteY1066" fmla="*/ 5099157 h 6308306"/>
              <a:gd name="connsiteX1067" fmla="*/ 7366072 w 9366542"/>
              <a:gd name="connsiteY1067" fmla="*/ 5094118 h 6308306"/>
              <a:gd name="connsiteX1068" fmla="*/ 7361036 w 9366542"/>
              <a:gd name="connsiteY1068" fmla="*/ 5073966 h 6308306"/>
              <a:gd name="connsiteX1069" fmla="*/ 7381177 w 9366542"/>
              <a:gd name="connsiteY1069" fmla="*/ 5073966 h 6308306"/>
              <a:gd name="connsiteX1070" fmla="*/ 7406352 w 9366542"/>
              <a:gd name="connsiteY1070" fmla="*/ 5043738 h 6308306"/>
              <a:gd name="connsiteX1071" fmla="*/ 7406352 w 9366542"/>
              <a:gd name="connsiteY1071" fmla="*/ 5058852 h 6308306"/>
              <a:gd name="connsiteX1072" fmla="*/ 7451666 w 9366542"/>
              <a:gd name="connsiteY1072" fmla="*/ 5048775 h 6308306"/>
              <a:gd name="connsiteX1073" fmla="*/ 7456701 w 9366542"/>
              <a:gd name="connsiteY1073" fmla="*/ 5053813 h 6308306"/>
              <a:gd name="connsiteX1074" fmla="*/ 7466770 w 9366542"/>
              <a:gd name="connsiteY1074" fmla="*/ 5028622 h 6308306"/>
              <a:gd name="connsiteX1075" fmla="*/ 7496980 w 9366542"/>
              <a:gd name="connsiteY1075" fmla="*/ 5013508 h 6308306"/>
              <a:gd name="connsiteX1076" fmla="*/ 7512084 w 9366542"/>
              <a:gd name="connsiteY1076" fmla="*/ 5028622 h 6308306"/>
              <a:gd name="connsiteX1077" fmla="*/ 7527189 w 9366542"/>
              <a:gd name="connsiteY1077" fmla="*/ 5003433 h 6308306"/>
              <a:gd name="connsiteX1078" fmla="*/ 7552364 w 9366542"/>
              <a:gd name="connsiteY1078" fmla="*/ 4998394 h 6308306"/>
              <a:gd name="connsiteX1079" fmla="*/ 7557399 w 9366542"/>
              <a:gd name="connsiteY1079" fmla="*/ 4978242 h 6308306"/>
              <a:gd name="connsiteX1080" fmla="*/ 7522155 w 9366542"/>
              <a:gd name="connsiteY1080" fmla="*/ 4993356 h 6308306"/>
              <a:gd name="connsiteX1081" fmla="*/ 7542294 w 9366542"/>
              <a:gd name="connsiteY1081" fmla="*/ 4968165 h 6308306"/>
              <a:gd name="connsiteX1082" fmla="*/ 7486910 w 9366542"/>
              <a:gd name="connsiteY1082" fmla="*/ 4973204 h 6308306"/>
              <a:gd name="connsiteX1083" fmla="*/ 7512084 w 9366542"/>
              <a:gd name="connsiteY1083" fmla="*/ 4983280 h 6308306"/>
              <a:gd name="connsiteX1084" fmla="*/ 7496980 w 9366542"/>
              <a:gd name="connsiteY1084" fmla="*/ 4998394 h 6308306"/>
              <a:gd name="connsiteX1085" fmla="*/ 7476840 w 9366542"/>
              <a:gd name="connsiteY1085" fmla="*/ 4993356 h 6308306"/>
              <a:gd name="connsiteX1086" fmla="*/ 7486910 w 9366542"/>
              <a:gd name="connsiteY1086" fmla="*/ 4978242 h 6308306"/>
              <a:gd name="connsiteX1087" fmla="*/ 7451666 w 9366542"/>
              <a:gd name="connsiteY1087" fmla="*/ 4978242 h 6308306"/>
              <a:gd name="connsiteX1088" fmla="*/ 7456701 w 9366542"/>
              <a:gd name="connsiteY1088" fmla="*/ 5008470 h 6308306"/>
              <a:gd name="connsiteX1089" fmla="*/ 7451666 w 9366542"/>
              <a:gd name="connsiteY1089" fmla="*/ 4998394 h 6308306"/>
              <a:gd name="connsiteX1090" fmla="*/ 7441596 w 9366542"/>
              <a:gd name="connsiteY1090" fmla="*/ 4998394 h 6308306"/>
              <a:gd name="connsiteX1091" fmla="*/ 7436560 w 9366542"/>
              <a:gd name="connsiteY1091" fmla="*/ 5018547 h 6308306"/>
              <a:gd name="connsiteX1092" fmla="*/ 7381177 w 9366542"/>
              <a:gd name="connsiteY1092" fmla="*/ 5023585 h 6308306"/>
              <a:gd name="connsiteX1093" fmla="*/ 7340898 w 9366542"/>
              <a:gd name="connsiteY1093" fmla="*/ 5038699 h 6308306"/>
              <a:gd name="connsiteX1094" fmla="*/ 7325792 w 9366542"/>
              <a:gd name="connsiteY1094" fmla="*/ 5033661 h 6308306"/>
              <a:gd name="connsiteX1095" fmla="*/ 7315723 w 9366542"/>
              <a:gd name="connsiteY1095" fmla="*/ 5043738 h 6308306"/>
              <a:gd name="connsiteX1096" fmla="*/ 7270410 w 9366542"/>
              <a:gd name="connsiteY1096" fmla="*/ 5048775 h 6308306"/>
              <a:gd name="connsiteX1097" fmla="*/ 7270410 w 9366542"/>
              <a:gd name="connsiteY1097" fmla="*/ 5038699 h 6308306"/>
              <a:gd name="connsiteX1098" fmla="*/ 7300618 w 9366542"/>
              <a:gd name="connsiteY1098" fmla="*/ 5033661 h 6308306"/>
              <a:gd name="connsiteX1099" fmla="*/ 7320758 w 9366542"/>
              <a:gd name="connsiteY1099" fmla="*/ 5013508 h 6308306"/>
              <a:gd name="connsiteX1100" fmla="*/ 7320758 w 9366542"/>
              <a:gd name="connsiteY1100" fmla="*/ 5003433 h 6308306"/>
              <a:gd name="connsiteX1101" fmla="*/ 7285514 w 9366542"/>
              <a:gd name="connsiteY1101" fmla="*/ 5013508 h 6308306"/>
              <a:gd name="connsiteX1102" fmla="*/ 7285514 w 9366542"/>
              <a:gd name="connsiteY1102" fmla="*/ 5023585 h 6308306"/>
              <a:gd name="connsiteX1103" fmla="*/ 7270410 w 9366542"/>
              <a:gd name="connsiteY1103" fmla="*/ 4998394 h 6308306"/>
              <a:gd name="connsiteX1104" fmla="*/ 7270410 w 9366542"/>
              <a:gd name="connsiteY1104" fmla="*/ 4983280 h 6308306"/>
              <a:gd name="connsiteX1105" fmla="*/ 7300618 w 9366542"/>
              <a:gd name="connsiteY1105" fmla="*/ 4983280 h 6308306"/>
              <a:gd name="connsiteX1106" fmla="*/ 7310688 w 9366542"/>
              <a:gd name="connsiteY1106" fmla="*/ 4973204 h 6308306"/>
              <a:gd name="connsiteX1107" fmla="*/ 7320758 w 9366542"/>
              <a:gd name="connsiteY1107" fmla="*/ 4983280 h 6308306"/>
              <a:gd name="connsiteX1108" fmla="*/ 7315723 w 9366542"/>
              <a:gd name="connsiteY1108" fmla="*/ 4983280 h 6308306"/>
              <a:gd name="connsiteX1109" fmla="*/ 7315723 w 9366542"/>
              <a:gd name="connsiteY1109" fmla="*/ 4993356 h 6308306"/>
              <a:gd name="connsiteX1110" fmla="*/ 7345933 w 9366542"/>
              <a:gd name="connsiteY1110" fmla="*/ 4988317 h 6308306"/>
              <a:gd name="connsiteX1111" fmla="*/ 7356002 w 9366542"/>
              <a:gd name="connsiteY1111" fmla="*/ 4973204 h 6308306"/>
              <a:gd name="connsiteX1112" fmla="*/ 7345933 w 9366542"/>
              <a:gd name="connsiteY1112" fmla="*/ 4948013 h 6308306"/>
              <a:gd name="connsiteX1113" fmla="*/ 7340898 w 9366542"/>
              <a:gd name="connsiteY1113" fmla="*/ 4942976 h 6308306"/>
              <a:gd name="connsiteX1114" fmla="*/ 7320758 w 9366542"/>
              <a:gd name="connsiteY1114" fmla="*/ 4948013 h 6308306"/>
              <a:gd name="connsiteX1115" fmla="*/ 7310688 w 9366542"/>
              <a:gd name="connsiteY1115" fmla="*/ 4937937 h 6308306"/>
              <a:gd name="connsiteX1116" fmla="*/ 7340898 w 9366542"/>
              <a:gd name="connsiteY1116" fmla="*/ 4912746 h 6308306"/>
              <a:gd name="connsiteX1117" fmla="*/ 7320758 w 9366542"/>
              <a:gd name="connsiteY1117" fmla="*/ 4907708 h 6308306"/>
              <a:gd name="connsiteX1118" fmla="*/ 7320758 w 9366542"/>
              <a:gd name="connsiteY1118" fmla="*/ 4897632 h 6308306"/>
              <a:gd name="connsiteX1119" fmla="*/ 7345933 w 9366542"/>
              <a:gd name="connsiteY1119" fmla="*/ 4887555 h 6308306"/>
              <a:gd name="connsiteX1120" fmla="*/ 7345933 w 9366542"/>
              <a:gd name="connsiteY1120" fmla="*/ 4912746 h 6308306"/>
              <a:gd name="connsiteX1121" fmla="*/ 7340898 w 9366542"/>
              <a:gd name="connsiteY1121" fmla="*/ 4922822 h 6308306"/>
              <a:gd name="connsiteX1122" fmla="*/ 7356002 w 9366542"/>
              <a:gd name="connsiteY1122" fmla="*/ 4922822 h 6308306"/>
              <a:gd name="connsiteX1123" fmla="*/ 7366072 w 9366542"/>
              <a:gd name="connsiteY1123" fmla="*/ 4942976 h 6308306"/>
              <a:gd name="connsiteX1124" fmla="*/ 7381177 w 9366542"/>
              <a:gd name="connsiteY1124" fmla="*/ 4948013 h 6308306"/>
              <a:gd name="connsiteX1125" fmla="*/ 7406352 w 9366542"/>
              <a:gd name="connsiteY1125" fmla="*/ 4927860 h 6308306"/>
              <a:gd name="connsiteX1126" fmla="*/ 7401316 w 9366542"/>
              <a:gd name="connsiteY1126" fmla="*/ 4912746 h 6308306"/>
              <a:gd name="connsiteX1127" fmla="*/ 7436560 w 9366542"/>
              <a:gd name="connsiteY1127" fmla="*/ 4907708 h 6308306"/>
              <a:gd name="connsiteX1128" fmla="*/ 7436560 w 9366542"/>
              <a:gd name="connsiteY1128" fmla="*/ 4922822 h 6308306"/>
              <a:gd name="connsiteX1129" fmla="*/ 7456701 w 9366542"/>
              <a:gd name="connsiteY1129" fmla="*/ 4927860 h 6308306"/>
              <a:gd name="connsiteX1130" fmla="*/ 7441596 w 9366542"/>
              <a:gd name="connsiteY1130" fmla="*/ 4932899 h 6308306"/>
              <a:gd name="connsiteX1131" fmla="*/ 7436560 w 9366542"/>
              <a:gd name="connsiteY1131" fmla="*/ 4942976 h 6308306"/>
              <a:gd name="connsiteX1132" fmla="*/ 7441596 w 9366542"/>
              <a:gd name="connsiteY1132" fmla="*/ 4953051 h 6308306"/>
              <a:gd name="connsiteX1133" fmla="*/ 7486910 w 9366542"/>
              <a:gd name="connsiteY1133" fmla="*/ 4922822 h 6308306"/>
              <a:gd name="connsiteX1134" fmla="*/ 7496980 w 9366542"/>
              <a:gd name="connsiteY1134" fmla="*/ 4912746 h 6308306"/>
              <a:gd name="connsiteX1135" fmla="*/ 7491945 w 9366542"/>
              <a:gd name="connsiteY1135" fmla="*/ 4897632 h 6308306"/>
              <a:gd name="connsiteX1136" fmla="*/ 7512084 w 9366542"/>
              <a:gd name="connsiteY1136" fmla="*/ 4897632 h 6308306"/>
              <a:gd name="connsiteX1137" fmla="*/ 7567468 w 9366542"/>
              <a:gd name="connsiteY1137" fmla="*/ 4857327 h 6308306"/>
              <a:gd name="connsiteX1138" fmla="*/ 7577538 w 9366542"/>
              <a:gd name="connsiteY1138" fmla="*/ 4862364 h 6308306"/>
              <a:gd name="connsiteX1139" fmla="*/ 7577538 w 9366542"/>
              <a:gd name="connsiteY1139" fmla="*/ 4857327 h 6308306"/>
              <a:gd name="connsiteX1140" fmla="*/ 7602712 w 9366542"/>
              <a:gd name="connsiteY1140" fmla="*/ 4872441 h 6308306"/>
              <a:gd name="connsiteX1141" fmla="*/ 7622853 w 9366542"/>
              <a:gd name="connsiteY1141" fmla="*/ 4872441 h 6308306"/>
              <a:gd name="connsiteX1142" fmla="*/ 7622853 w 9366542"/>
              <a:gd name="connsiteY1142" fmla="*/ 4887555 h 6308306"/>
              <a:gd name="connsiteX1143" fmla="*/ 7637956 w 9366542"/>
              <a:gd name="connsiteY1143" fmla="*/ 4862364 h 6308306"/>
              <a:gd name="connsiteX1144" fmla="*/ 7658097 w 9366542"/>
              <a:gd name="connsiteY1144" fmla="*/ 4847250 h 6308306"/>
              <a:gd name="connsiteX1145" fmla="*/ 7723552 w 9366542"/>
              <a:gd name="connsiteY1145" fmla="*/ 4832136 h 6308306"/>
              <a:gd name="connsiteX1146" fmla="*/ 7753760 w 9366542"/>
              <a:gd name="connsiteY1146" fmla="*/ 4781755 h 6308306"/>
              <a:gd name="connsiteX1147" fmla="*/ 7768865 w 9366542"/>
              <a:gd name="connsiteY1147" fmla="*/ 4776716 h 6308306"/>
              <a:gd name="connsiteX1148" fmla="*/ 7778934 w 9366542"/>
              <a:gd name="connsiteY1148" fmla="*/ 4756564 h 6308306"/>
              <a:gd name="connsiteX1149" fmla="*/ 7783970 w 9366542"/>
              <a:gd name="connsiteY1149" fmla="*/ 4756564 h 6308306"/>
              <a:gd name="connsiteX1150" fmla="*/ 7799075 w 9366542"/>
              <a:gd name="connsiteY1150" fmla="*/ 4766641 h 6308306"/>
              <a:gd name="connsiteX1151" fmla="*/ 7814178 w 9366542"/>
              <a:gd name="connsiteY1151" fmla="*/ 4746488 h 6308306"/>
              <a:gd name="connsiteX1152" fmla="*/ 7854458 w 9366542"/>
              <a:gd name="connsiteY1152" fmla="*/ 4761602 h 6308306"/>
              <a:gd name="connsiteX1153" fmla="*/ 7864528 w 9366542"/>
              <a:gd name="connsiteY1153" fmla="*/ 4741450 h 6308306"/>
              <a:gd name="connsiteX1154" fmla="*/ 7859494 w 9366542"/>
              <a:gd name="connsiteY1154" fmla="*/ 4731374 h 6308306"/>
              <a:gd name="connsiteX1155" fmla="*/ 7854458 w 9366542"/>
              <a:gd name="connsiteY1155" fmla="*/ 4721297 h 6308306"/>
              <a:gd name="connsiteX1156" fmla="*/ 7834319 w 9366542"/>
              <a:gd name="connsiteY1156" fmla="*/ 4731374 h 6308306"/>
              <a:gd name="connsiteX1157" fmla="*/ 7864528 w 9366542"/>
              <a:gd name="connsiteY1157" fmla="*/ 4701145 h 6308306"/>
              <a:gd name="connsiteX1158" fmla="*/ 7889702 w 9366542"/>
              <a:gd name="connsiteY1158" fmla="*/ 4686031 h 6308306"/>
              <a:gd name="connsiteX1159" fmla="*/ 7904807 w 9366542"/>
              <a:gd name="connsiteY1159" fmla="*/ 4696106 h 6308306"/>
              <a:gd name="connsiteX1160" fmla="*/ 7919912 w 9366542"/>
              <a:gd name="connsiteY1160" fmla="*/ 4680992 h 6308306"/>
              <a:gd name="connsiteX1161" fmla="*/ 7889702 w 9366542"/>
              <a:gd name="connsiteY1161" fmla="*/ 4670917 h 6308306"/>
              <a:gd name="connsiteX1162" fmla="*/ 7924948 w 9366542"/>
              <a:gd name="connsiteY1162" fmla="*/ 4645726 h 6308306"/>
              <a:gd name="connsiteX1163" fmla="*/ 7955156 w 9366542"/>
              <a:gd name="connsiteY1163" fmla="*/ 4640687 h 6308306"/>
              <a:gd name="connsiteX1164" fmla="*/ 7970262 w 9366542"/>
              <a:gd name="connsiteY1164" fmla="*/ 4615497 h 6308306"/>
              <a:gd name="connsiteX1165" fmla="*/ 8030680 w 9366542"/>
              <a:gd name="connsiteY1165" fmla="*/ 4560078 h 6308306"/>
              <a:gd name="connsiteX1166" fmla="*/ 8020610 w 9366542"/>
              <a:gd name="connsiteY1166" fmla="*/ 4555039 h 6308306"/>
              <a:gd name="connsiteX1167" fmla="*/ 7995436 w 9366542"/>
              <a:gd name="connsiteY1167" fmla="*/ 4570153 h 6308306"/>
              <a:gd name="connsiteX1168" fmla="*/ 7970262 w 9366542"/>
              <a:gd name="connsiteY1168" fmla="*/ 4560078 h 6308306"/>
              <a:gd name="connsiteX1169" fmla="*/ 7955156 w 9366542"/>
              <a:gd name="connsiteY1169" fmla="*/ 4565116 h 6308306"/>
              <a:gd name="connsiteX1170" fmla="*/ 7945086 w 9366542"/>
              <a:gd name="connsiteY1170" fmla="*/ 4580230 h 6308306"/>
              <a:gd name="connsiteX1171" fmla="*/ 7869563 w 9366542"/>
              <a:gd name="connsiteY1171" fmla="*/ 4595344 h 6308306"/>
              <a:gd name="connsiteX1172" fmla="*/ 7859494 w 9366542"/>
              <a:gd name="connsiteY1172" fmla="*/ 4605421 h 6308306"/>
              <a:gd name="connsiteX1173" fmla="*/ 7814178 w 9366542"/>
              <a:gd name="connsiteY1173" fmla="*/ 4620535 h 6308306"/>
              <a:gd name="connsiteX1174" fmla="*/ 7783970 w 9366542"/>
              <a:gd name="connsiteY1174" fmla="*/ 4595344 h 6308306"/>
              <a:gd name="connsiteX1175" fmla="*/ 7743690 w 9366542"/>
              <a:gd name="connsiteY1175" fmla="*/ 4605421 h 6308306"/>
              <a:gd name="connsiteX1176" fmla="*/ 7753760 w 9366542"/>
              <a:gd name="connsiteY1176" fmla="*/ 4630610 h 6308306"/>
              <a:gd name="connsiteX1177" fmla="*/ 7738655 w 9366542"/>
              <a:gd name="connsiteY1177" fmla="*/ 4640687 h 6308306"/>
              <a:gd name="connsiteX1178" fmla="*/ 7728586 w 9366542"/>
              <a:gd name="connsiteY1178" fmla="*/ 4635649 h 6308306"/>
              <a:gd name="connsiteX1179" fmla="*/ 7688306 w 9366542"/>
              <a:gd name="connsiteY1179" fmla="*/ 4645726 h 6308306"/>
              <a:gd name="connsiteX1180" fmla="*/ 7663131 w 9366542"/>
              <a:gd name="connsiteY1180" fmla="*/ 4630610 h 6308306"/>
              <a:gd name="connsiteX1181" fmla="*/ 7547330 w 9366542"/>
              <a:gd name="connsiteY1181" fmla="*/ 4655801 h 6308306"/>
              <a:gd name="connsiteX1182" fmla="*/ 7507050 w 9366542"/>
              <a:gd name="connsiteY1182" fmla="*/ 4665878 h 6308306"/>
              <a:gd name="connsiteX1183" fmla="*/ 7512084 w 9366542"/>
              <a:gd name="connsiteY1183" fmla="*/ 4670917 h 6308306"/>
              <a:gd name="connsiteX1184" fmla="*/ 7496980 w 9366542"/>
              <a:gd name="connsiteY1184" fmla="*/ 4680992 h 6308306"/>
              <a:gd name="connsiteX1185" fmla="*/ 7567468 w 9366542"/>
              <a:gd name="connsiteY1185" fmla="*/ 4670917 h 6308306"/>
              <a:gd name="connsiteX1186" fmla="*/ 7572504 w 9366542"/>
              <a:gd name="connsiteY1186" fmla="*/ 4680992 h 6308306"/>
              <a:gd name="connsiteX1187" fmla="*/ 7491945 w 9366542"/>
              <a:gd name="connsiteY1187" fmla="*/ 4701145 h 6308306"/>
              <a:gd name="connsiteX1188" fmla="*/ 7426491 w 9366542"/>
              <a:gd name="connsiteY1188" fmla="*/ 4711222 h 6308306"/>
              <a:gd name="connsiteX1189" fmla="*/ 7451666 w 9366542"/>
              <a:gd name="connsiteY1189" fmla="*/ 4691069 h 6308306"/>
              <a:gd name="connsiteX1190" fmla="*/ 7456701 w 9366542"/>
              <a:gd name="connsiteY1190" fmla="*/ 4696106 h 6308306"/>
              <a:gd name="connsiteX1191" fmla="*/ 7486910 w 9366542"/>
              <a:gd name="connsiteY1191" fmla="*/ 4680992 h 6308306"/>
              <a:gd name="connsiteX1192" fmla="*/ 7456701 w 9366542"/>
              <a:gd name="connsiteY1192" fmla="*/ 4670917 h 6308306"/>
              <a:gd name="connsiteX1193" fmla="*/ 7381177 w 9366542"/>
              <a:gd name="connsiteY1193" fmla="*/ 4701145 h 6308306"/>
              <a:gd name="connsiteX1194" fmla="*/ 7381177 w 9366542"/>
              <a:gd name="connsiteY1194" fmla="*/ 4721297 h 6308306"/>
              <a:gd name="connsiteX1195" fmla="*/ 7401316 w 9366542"/>
              <a:gd name="connsiteY1195" fmla="*/ 4716259 h 6308306"/>
              <a:gd name="connsiteX1196" fmla="*/ 7386211 w 9366542"/>
              <a:gd name="connsiteY1196" fmla="*/ 4726336 h 6308306"/>
              <a:gd name="connsiteX1197" fmla="*/ 7376142 w 9366542"/>
              <a:gd name="connsiteY1197" fmla="*/ 4721297 h 6308306"/>
              <a:gd name="connsiteX1198" fmla="*/ 7335862 w 9366542"/>
              <a:gd name="connsiteY1198" fmla="*/ 4736411 h 6308306"/>
              <a:gd name="connsiteX1199" fmla="*/ 7330828 w 9366542"/>
              <a:gd name="connsiteY1199" fmla="*/ 4736411 h 6308306"/>
              <a:gd name="connsiteX1200" fmla="*/ 7330828 w 9366542"/>
              <a:gd name="connsiteY1200" fmla="*/ 4726336 h 6308306"/>
              <a:gd name="connsiteX1201" fmla="*/ 7361036 w 9366542"/>
              <a:gd name="connsiteY1201" fmla="*/ 4726336 h 6308306"/>
              <a:gd name="connsiteX1202" fmla="*/ 7361036 w 9366542"/>
              <a:gd name="connsiteY1202" fmla="*/ 4711222 h 6308306"/>
              <a:gd name="connsiteX1203" fmla="*/ 7361036 w 9366542"/>
              <a:gd name="connsiteY1203" fmla="*/ 4706183 h 6308306"/>
              <a:gd name="connsiteX1204" fmla="*/ 7345933 w 9366542"/>
              <a:gd name="connsiteY1204" fmla="*/ 4696106 h 6308306"/>
              <a:gd name="connsiteX1205" fmla="*/ 7335862 w 9366542"/>
              <a:gd name="connsiteY1205" fmla="*/ 4701145 h 6308306"/>
              <a:gd name="connsiteX1206" fmla="*/ 7330828 w 9366542"/>
              <a:gd name="connsiteY1206" fmla="*/ 4706183 h 6308306"/>
              <a:gd name="connsiteX1207" fmla="*/ 7325792 w 9366542"/>
              <a:gd name="connsiteY1207" fmla="*/ 4706183 h 6308306"/>
              <a:gd name="connsiteX1208" fmla="*/ 7290548 w 9366542"/>
              <a:gd name="connsiteY1208" fmla="*/ 4711222 h 6308306"/>
              <a:gd name="connsiteX1209" fmla="*/ 7235166 w 9366542"/>
              <a:gd name="connsiteY1209" fmla="*/ 4731374 h 6308306"/>
              <a:gd name="connsiteX1210" fmla="*/ 7194886 w 9366542"/>
              <a:gd name="connsiteY1210" fmla="*/ 4731374 h 6308306"/>
              <a:gd name="connsiteX1211" fmla="*/ 7119362 w 9366542"/>
              <a:gd name="connsiteY1211" fmla="*/ 4746488 h 6308306"/>
              <a:gd name="connsiteX1212" fmla="*/ 7109292 w 9366542"/>
              <a:gd name="connsiteY1212" fmla="*/ 4756564 h 6308306"/>
              <a:gd name="connsiteX1213" fmla="*/ 7084118 w 9366542"/>
              <a:gd name="connsiteY1213" fmla="*/ 4751527 h 6308306"/>
              <a:gd name="connsiteX1214" fmla="*/ 7048872 w 9366542"/>
              <a:gd name="connsiteY1214" fmla="*/ 4771679 h 6308306"/>
              <a:gd name="connsiteX1215" fmla="*/ 7018664 w 9366542"/>
              <a:gd name="connsiteY1215" fmla="*/ 4776716 h 6308306"/>
              <a:gd name="connsiteX1216" fmla="*/ 7003559 w 9366542"/>
              <a:gd name="connsiteY1216" fmla="*/ 4771679 h 6308306"/>
              <a:gd name="connsiteX1217" fmla="*/ 6988454 w 9366542"/>
              <a:gd name="connsiteY1217" fmla="*/ 4786793 h 6308306"/>
              <a:gd name="connsiteX1218" fmla="*/ 6988454 w 9366542"/>
              <a:gd name="connsiteY1218" fmla="*/ 4781755 h 6308306"/>
              <a:gd name="connsiteX1219" fmla="*/ 6958246 w 9366542"/>
              <a:gd name="connsiteY1219" fmla="*/ 4791832 h 6308306"/>
              <a:gd name="connsiteX1220" fmla="*/ 6953210 w 9366542"/>
              <a:gd name="connsiteY1220" fmla="*/ 4796869 h 6308306"/>
              <a:gd name="connsiteX1221" fmla="*/ 6948174 w 9366542"/>
              <a:gd name="connsiteY1221" fmla="*/ 4791832 h 6308306"/>
              <a:gd name="connsiteX1222" fmla="*/ 6872651 w 9366542"/>
              <a:gd name="connsiteY1222" fmla="*/ 4801907 h 6308306"/>
              <a:gd name="connsiteX1223" fmla="*/ 6797127 w 9366542"/>
              <a:gd name="connsiteY1223" fmla="*/ 4817021 h 6308306"/>
              <a:gd name="connsiteX1224" fmla="*/ 6646080 w 9366542"/>
              <a:gd name="connsiteY1224" fmla="*/ 4842212 h 6308306"/>
              <a:gd name="connsiteX1225" fmla="*/ 6636010 w 9366542"/>
              <a:gd name="connsiteY1225" fmla="*/ 4822059 h 6308306"/>
              <a:gd name="connsiteX1226" fmla="*/ 6625941 w 9366542"/>
              <a:gd name="connsiteY1226" fmla="*/ 4822059 h 6308306"/>
              <a:gd name="connsiteX1227" fmla="*/ 6625941 w 9366542"/>
              <a:gd name="connsiteY1227" fmla="*/ 4842212 h 6308306"/>
              <a:gd name="connsiteX1228" fmla="*/ 6580628 w 9366542"/>
              <a:gd name="connsiteY1228" fmla="*/ 4862364 h 6308306"/>
              <a:gd name="connsiteX1229" fmla="*/ 6464824 w 9366542"/>
              <a:gd name="connsiteY1229" fmla="*/ 4867403 h 6308306"/>
              <a:gd name="connsiteX1230" fmla="*/ 6464824 w 9366542"/>
              <a:gd name="connsiteY1230" fmla="*/ 4862364 h 6308306"/>
              <a:gd name="connsiteX1231" fmla="*/ 6434614 w 9366542"/>
              <a:gd name="connsiteY1231" fmla="*/ 4862364 h 6308306"/>
              <a:gd name="connsiteX1232" fmla="*/ 6424544 w 9366542"/>
              <a:gd name="connsiteY1232" fmla="*/ 4872441 h 6308306"/>
              <a:gd name="connsiteX1233" fmla="*/ 6354056 w 9366542"/>
              <a:gd name="connsiteY1233" fmla="*/ 4887555 h 6308306"/>
              <a:gd name="connsiteX1234" fmla="*/ 6328882 w 9366542"/>
              <a:gd name="connsiteY1234" fmla="*/ 4872441 h 6308306"/>
              <a:gd name="connsiteX1235" fmla="*/ 6308742 w 9366542"/>
              <a:gd name="connsiteY1235" fmla="*/ 4892594 h 6308306"/>
              <a:gd name="connsiteX1236" fmla="*/ 6298672 w 9366542"/>
              <a:gd name="connsiteY1236" fmla="*/ 4897632 h 6308306"/>
              <a:gd name="connsiteX1237" fmla="*/ 6278532 w 9366542"/>
              <a:gd name="connsiteY1237" fmla="*/ 4872441 h 6308306"/>
              <a:gd name="connsiteX1238" fmla="*/ 6258392 w 9366542"/>
              <a:gd name="connsiteY1238" fmla="*/ 4877480 h 6308306"/>
              <a:gd name="connsiteX1239" fmla="*/ 6238253 w 9366542"/>
              <a:gd name="connsiteY1239" fmla="*/ 4902669 h 6308306"/>
              <a:gd name="connsiteX1240" fmla="*/ 6203008 w 9366542"/>
              <a:gd name="connsiteY1240" fmla="*/ 4912746 h 6308306"/>
              <a:gd name="connsiteX1241" fmla="*/ 6072101 w 9366542"/>
              <a:gd name="connsiteY1241" fmla="*/ 4922822 h 6308306"/>
              <a:gd name="connsiteX1242" fmla="*/ 6067066 w 9366542"/>
              <a:gd name="connsiteY1242" fmla="*/ 4932899 h 6308306"/>
              <a:gd name="connsiteX1243" fmla="*/ 6051960 w 9366542"/>
              <a:gd name="connsiteY1243" fmla="*/ 4927860 h 6308306"/>
              <a:gd name="connsiteX1244" fmla="*/ 6046926 w 9366542"/>
              <a:gd name="connsiteY1244" fmla="*/ 4922822 h 6308306"/>
              <a:gd name="connsiteX1245" fmla="*/ 6036857 w 9366542"/>
              <a:gd name="connsiteY1245" fmla="*/ 4932899 h 6308306"/>
              <a:gd name="connsiteX1246" fmla="*/ 6001613 w 9366542"/>
              <a:gd name="connsiteY1246" fmla="*/ 4932899 h 6308306"/>
              <a:gd name="connsiteX1247" fmla="*/ 5880774 w 9366542"/>
              <a:gd name="connsiteY1247" fmla="*/ 4948013 h 6308306"/>
              <a:gd name="connsiteX1248" fmla="*/ 5855600 w 9366542"/>
              <a:gd name="connsiteY1248" fmla="*/ 4958090 h 6308306"/>
              <a:gd name="connsiteX1249" fmla="*/ 5780076 w 9366542"/>
              <a:gd name="connsiteY1249" fmla="*/ 4973204 h 6308306"/>
              <a:gd name="connsiteX1250" fmla="*/ 5734762 w 9366542"/>
              <a:gd name="connsiteY1250" fmla="*/ 4978242 h 6308306"/>
              <a:gd name="connsiteX1251" fmla="*/ 5719658 w 9366542"/>
              <a:gd name="connsiteY1251" fmla="*/ 4973204 h 6308306"/>
              <a:gd name="connsiteX1252" fmla="*/ 5689448 w 9366542"/>
              <a:gd name="connsiteY1252" fmla="*/ 4978242 h 6308306"/>
              <a:gd name="connsiteX1253" fmla="*/ 5679378 w 9366542"/>
              <a:gd name="connsiteY1253" fmla="*/ 4978242 h 6308306"/>
              <a:gd name="connsiteX1254" fmla="*/ 5674344 w 9366542"/>
              <a:gd name="connsiteY1254" fmla="*/ 4973204 h 6308306"/>
              <a:gd name="connsiteX1255" fmla="*/ 5603854 w 9366542"/>
              <a:gd name="connsiteY1255" fmla="*/ 4993356 h 6308306"/>
              <a:gd name="connsiteX1256" fmla="*/ 5533366 w 9366542"/>
              <a:gd name="connsiteY1256" fmla="*/ 4998394 h 6308306"/>
              <a:gd name="connsiteX1257" fmla="*/ 5452808 w 9366542"/>
              <a:gd name="connsiteY1257" fmla="*/ 5013508 h 6308306"/>
              <a:gd name="connsiteX1258" fmla="*/ 5447773 w 9366542"/>
              <a:gd name="connsiteY1258" fmla="*/ 5008470 h 6308306"/>
              <a:gd name="connsiteX1259" fmla="*/ 5427632 w 9366542"/>
              <a:gd name="connsiteY1259" fmla="*/ 5018547 h 6308306"/>
              <a:gd name="connsiteX1260" fmla="*/ 5417563 w 9366542"/>
              <a:gd name="connsiteY1260" fmla="*/ 5013508 h 6308306"/>
              <a:gd name="connsiteX1261" fmla="*/ 5362178 w 9366542"/>
              <a:gd name="connsiteY1261" fmla="*/ 5028622 h 6308306"/>
              <a:gd name="connsiteX1262" fmla="*/ 5296724 w 9366542"/>
              <a:gd name="connsiteY1262" fmla="*/ 5028622 h 6308306"/>
              <a:gd name="connsiteX1263" fmla="*/ 5286655 w 9366542"/>
              <a:gd name="connsiteY1263" fmla="*/ 5038699 h 6308306"/>
              <a:gd name="connsiteX1264" fmla="*/ 5251411 w 9366542"/>
              <a:gd name="connsiteY1264" fmla="*/ 5033661 h 6308306"/>
              <a:gd name="connsiteX1265" fmla="*/ 5170854 w 9366542"/>
              <a:gd name="connsiteY1265" fmla="*/ 5048775 h 6308306"/>
              <a:gd name="connsiteX1266" fmla="*/ 5150712 w 9366542"/>
              <a:gd name="connsiteY1266" fmla="*/ 5048775 h 6308306"/>
              <a:gd name="connsiteX1267" fmla="*/ 5140643 w 9366542"/>
              <a:gd name="connsiteY1267" fmla="*/ 5058852 h 6308306"/>
              <a:gd name="connsiteX1268" fmla="*/ 4919106 w 9366542"/>
              <a:gd name="connsiteY1268" fmla="*/ 5084043 h 6308306"/>
              <a:gd name="connsiteX1269" fmla="*/ 4863723 w 9366542"/>
              <a:gd name="connsiteY1269" fmla="*/ 5094118 h 6308306"/>
              <a:gd name="connsiteX1270" fmla="*/ 4858689 w 9366542"/>
              <a:gd name="connsiteY1270" fmla="*/ 5109234 h 6308306"/>
              <a:gd name="connsiteX1271" fmla="*/ 4838549 w 9366542"/>
              <a:gd name="connsiteY1271" fmla="*/ 5109234 h 6308306"/>
              <a:gd name="connsiteX1272" fmla="*/ 4858689 w 9366542"/>
              <a:gd name="connsiteY1272" fmla="*/ 5094118 h 6308306"/>
              <a:gd name="connsiteX1273" fmla="*/ 4818409 w 9366542"/>
              <a:gd name="connsiteY1273" fmla="*/ 5094118 h 6308306"/>
              <a:gd name="connsiteX1274" fmla="*/ 4757989 w 9366542"/>
              <a:gd name="connsiteY1274" fmla="*/ 5099157 h 6308306"/>
              <a:gd name="connsiteX1275" fmla="*/ 4737850 w 9366542"/>
              <a:gd name="connsiteY1275" fmla="*/ 5109234 h 6308306"/>
              <a:gd name="connsiteX1276" fmla="*/ 4702607 w 9366542"/>
              <a:gd name="connsiteY1276" fmla="*/ 5109234 h 6308306"/>
              <a:gd name="connsiteX1277" fmla="*/ 4662327 w 9366542"/>
              <a:gd name="connsiteY1277" fmla="*/ 5124348 h 6308306"/>
              <a:gd name="connsiteX1278" fmla="*/ 4637152 w 9366542"/>
              <a:gd name="connsiteY1278" fmla="*/ 5114271 h 6308306"/>
              <a:gd name="connsiteX1279" fmla="*/ 4556593 w 9366542"/>
              <a:gd name="connsiteY1279" fmla="*/ 5129386 h 6308306"/>
              <a:gd name="connsiteX1280" fmla="*/ 4501210 w 9366542"/>
              <a:gd name="connsiteY1280" fmla="*/ 5139462 h 6308306"/>
              <a:gd name="connsiteX1281" fmla="*/ 4460930 w 9366542"/>
              <a:gd name="connsiteY1281" fmla="*/ 5139462 h 6308306"/>
              <a:gd name="connsiteX1282" fmla="*/ 4390442 w 9366542"/>
              <a:gd name="connsiteY1282" fmla="*/ 5149539 h 6308306"/>
              <a:gd name="connsiteX1283" fmla="*/ 4375337 w 9366542"/>
              <a:gd name="connsiteY1283" fmla="*/ 5159614 h 6308306"/>
              <a:gd name="connsiteX1284" fmla="*/ 4355198 w 9366542"/>
              <a:gd name="connsiteY1284" fmla="*/ 5154576 h 6308306"/>
              <a:gd name="connsiteX1285" fmla="*/ 4324988 w 9366542"/>
              <a:gd name="connsiteY1285" fmla="*/ 5169691 h 6308306"/>
              <a:gd name="connsiteX1286" fmla="*/ 4184010 w 9366542"/>
              <a:gd name="connsiteY1286" fmla="*/ 5179766 h 6308306"/>
              <a:gd name="connsiteX1287" fmla="*/ 4108486 w 9366542"/>
              <a:gd name="connsiteY1287" fmla="*/ 5184805 h 6308306"/>
              <a:gd name="connsiteX1288" fmla="*/ 4098417 w 9366542"/>
              <a:gd name="connsiteY1288" fmla="*/ 5204957 h 6308306"/>
              <a:gd name="connsiteX1289" fmla="*/ 4093381 w 9366542"/>
              <a:gd name="connsiteY1289" fmla="*/ 5189843 h 6308306"/>
              <a:gd name="connsiteX1290" fmla="*/ 4083312 w 9366542"/>
              <a:gd name="connsiteY1290" fmla="*/ 5204957 h 6308306"/>
              <a:gd name="connsiteX1291" fmla="*/ 4063173 w 9366542"/>
              <a:gd name="connsiteY1291" fmla="*/ 5199919 h 6308306"/>
              <a:gd name="connsiteX1292" fmla="*/ 4063173 w 9366542"/>
              <a:gd name="connsiteY1292" fmla="*/ 5209996 h 6308306"/>
              <a:gd name="connsiteX1293" fmla="*/ 4053103 w 9366542"/>
              <a:gd name="connsiteY1293" fmla="*/ 5204957 h 6308306"/>
              <a:gd name="connsiteX1294" fmla="*/ 4048068 w 9366542"/>
              <a:gd name="connsiteY1294" fmla="*/ 5199919 h 6308306"/>
              <a:gd name="connsiteX1295" fmla="*/ 4012825 w 9366542"/>
              <a:gd name="connsiteY1295" fmla="*/ 5209996 h 6308306"/>
              <a:gd name="connsiteX1296" fmla="*/ 4002754 w 9366542"/>
              <a:gd name="connsiteY1296" fmla="*/ 5199919 h 6308306"/>
              <a:gd name="connsiteX1297" fmla="*/ 3902055 w 9366542"/>
              <a:gd name="connsiteY1297" fmla="*/ 5225110 h 6308306"/>
              <a:gd name="connsiteX1298" fmla="*/ 3987649 w 9366542"/>
              <a:gd name="connsiteY1298" fmla="*/ 5225110 h 6308306"/>
              <a:gd name="connsiteX1299" fmla="*/ 4007788 w 9366542"/>
              <a:gd name="connsiteY1299" fmla="*/ 5225110 h 6308306"/>
              <a:gd name="connsiteX1300" fmla="*/ 3962475 w 9366542"/>
              <a:gd name="connsiteY1300" fmla="*/ 5250301 h 6308306"/>
              <a:gd name="connsiteX1301" fmla="*/ 3897021 w 9366542"/>
              <a:gd name="connsiteY1301" fmla="*/ 5250301 h 6308306"/>
              <a:gd name="connsiteX1302" fmla="*/ 3871846 w 9366542"/>
              <a:gd name="connsiteY1302" fmla="*/ 5285567 h 6308306"/>
              <a:gd name="connsiteX1303" fmla="*/ 3831566 w 9366542"/>
              <a:gd name="connsiteY1303" fmla="*/ 5280529 h 6308306"/>
              <a:gd name="connsiteX1304" fmla="*/ 3826532 w 9366542"/>
              <a:gd name="connsiteY1304" fmla="*/ 5260376 h 6308306"/>
              <a:gd name="connsiteX1305" fmla="*/ 3826532 w 9366542"/>
              <a:gd name="connsiteY1305" fmla="*/ 5265415 h 6308306"/>
              <a:gd name="connsiteX1306" fmla="*/ 3811427 w 9366542"/>
              <a:gd name="connsiteY1306" fmla="*/ 5250301 h 6308306"/>
              <a:gd name="connsiteX1307" fmla="*/ 3791287 w 9366542"/>
              <a:gd name="connsiteY1307" fmla="*/ 5275490 h 6308306"/>
              <a:gd name="connsiteX1308" fmla="*/ 3806392 w 9366542"/>
              <a:gd name="connsiteY1308" fmla="*/ 5280529 h 6308306"/>
              <a:gd name="connsiteX1309" fmla="*/ 3776183 w 9366542"/>
              <a:gd name="connsiteY1309" fmla="*/ 5280529 h 6308306"/>
              <a:gd name="connsiteX1310" fmla="*/ 3761078 w 9366542"/>
              <a:gd name="connsiteY1310" fmla="*/ 5325872 h 6308306"/>
              <a:gd name="connsiteX1311" fmla="*/ 3756043 w 9366542"/>
              <a:gd name="connsiteY1311" fmla="*/ 5325872 h 6308306"/>
              <a:gd name="connsiteX1312" fmla="*/ 3761078 w 9366542"/>
              <a:gd name="connsiteY1312" fmla="*/ 5310758 h 6308306"/>
              <a:gd name="connsiteX1313" fmla="*/ 3761078 w 9366542"/>
              <a:gd name="connsiteY1313" fmla="*/ 5300681 h 6308306"/>
              <a:gd name="connsiteX1314" fmla="*/ 3730868 w 9366542"/>
              <a:gd name="connsiteY1314" fmla="*/ 5295644 h 6308306"/>
              <a:gd name="connsiteX1315" fmla="*/ 3735904 w 9366542"/>
              <a:gd name="connsiteY1315" fmla="*/ 5290606 h 6308306"/>
              <a:gd name="connsiteX1316" fmla="*/ 3725834 w 9366542"/>
              <a:gd name="connsiteY1316" fmla="*/ 5285567 h 6308306"/>
              <a:gd name="connsiteX1317" fmla="*/ 3695624 w 9366542"/>
              <a:gd name="connsiteY1317" fmla="*/ 5290606 h 6308306"/>
              <a:gd name="connsiteX1318" fmla="*/ 3695624 w 9366542"/>
              <a:gd name="connsiteY1318" fmla="*/ 5300681 h 6308306"/>
              <a:gd name="connsiteX1319" fmla="*/ 3640240 w 9366542"/>
              <a:gd name="connsiteY1319" fmla="*/ 5285567 h 6308306"/>
              <a:gd name="connsiteX1320" fmla="*/ 3625136 w 9366542"/>
              <a:gd name="connsiteY1320" fmla="*/ 5275490 h 6308306"/>
              <a:gd name="connsiteX1321" fmla="*/ 3675484 w 9366542"/>
              <a:gd name="connsiteY1321" fmla="*/ 5265415 h 6308306"/>
              <a:gd name="connsiteX1322" fmla="*/ 3690589 w 9366542"/>
              <a:gd name="connsiteY1322" fmla="*/ 5255338 h 6308306"/>
              <a:gd name="connsiteX1323" fmla="*/ 3670450 w 9366542"/>
              <a:gd name="connsiteY1323" fmla="*/ 5240224 h 6308306"/>
              <a:gd name="connsiteX1324" fmla="*/ 3660381 w 9366542"/>
              <a:gd name="connsiteY1324" fmla="*/ 5235185 h 6308306"/>
              <a:gd name="connsiteX1325" fmla="*/ 3660381 w 9366542"/>
              <a:gd name="connsiteY1325" fmla="*/ 5240224 h 6308306"/>
              <a:gd name="connsiteX1326" fmla="*/ 3620101 w 9366542"/>
              <a:gd name="connsiteY1326" fmla="*/ 5265415 h 6308306"/>
              <a:gd name="connsiteX1327" fmla="*/ 3599960 w 9366542"/>
              <a:gd name="connsiteY1327" fmla="*/ 5270453 h 6308306"/>
              <a:gd name="connsiteX1328" fmla="*/ 3594926 w 9366542"/>
              <a:gd name="connsiteY1328" fmla="*/ 5250301 h 6308306"/>
              <a:gd name="connsiteX1329" fmla="*/ 3559682 w 9366542"/>
              <a:gd name="connsiteY1329" fmla="*/ 5250301 h 6308306"/>
              <a:gd name="connsiteX1330" fmla="*/ 3584857 w 9366542"/>
              <a:gd name="connsiteY1330" fmla="*/ 5240224 h 6308306"/>
              <a:gd name="connsiteX1331" fmla="*/ 3574787 w 9366542"/>
              <a:gd name="connsiteY1331" fmla="*/ 5225110 h 6308306"/>
              <a:gd name="connsiteX1332" fmla="*/ 3579821 w 9366542"/>
              <a:gd name="connsiteY1332" fmla="*/ 5199919 h 6308306"/>
              <a:gd name="connsiteX1333" fmla="*/ 3620101 w 9366542"/>
              <a:gd name="connsiteY1333" fmla="*/ 5199919 h 6308306"/>
              <a:gd name="connsiteX1334" fmla="*/ 3635206 w 9366542"/>
              <a:gd name="connsiteY1334" fmla="*/ 5189843 h 6308306"/>
              <a:gd name="connsiteX1335" fmla="*/ 3655345 w 9366542"/>
              <a:gd name="connsiteY1335" fmla="*/ 5194880 h 6308306"/>
              <a:gd name="connsiteX1336" fmla="*/ 3695624 w 9366542"/>
              <a:gd name="connsiteY1336" fmla="*/ 5184805 h 6308306"/>
              <a:gd name="connsiteX1337" fmla="*/ 3690589 w 9366542"/>
              <a:gd name="connsiteY1337" fmla="*/ 5174728 h 6308306"/>
              <a:gd name="connsiteX1338" fmla="*/ 3715763 w 9366542"/>
              <a:gd name="connsiteY1338" fmla="*/ 5174728 h 6308306"/>
              <a:gd name="connsiteX1339" fmla="*/ 3715763 w 9366542"/>
              <a:gd name="connsiteY1339" fmla="*/ 5184805 h 6308306"/>
              <a:gd name="connsiteX1340" fmla="*/ 3715763 w 9366542"/>
              <a:gd name="connsiteY1340" fmla="*/ 5189843 h 6308306"/>
              <a:gd name="connsiteX1341" fmla="*/ 3655345 w 9366542"/>
              <a:gd name="connsiteY1341" fmla="*/ 5209996 h 6308306"/>
              <a:gd name="connsiteX1342" fmla="*/ 3660381 w 9366542"/>
              <a:gd name="connsiteY1342" fmla="*/ 5215033 h 6308306"/>
              <a:gd name="connsiteX1343" fmla="*/ 3620101 w 9366542"/>
              <a:gd name="connsiteY1343" fmla="*/ 5230148 h 6308306"/>
              <a:gd name="connsiteX1344" fmla="*/ 3640240 w 9366542"/>
              <a:gd name="connsiteY1344" fmla="*/ 5235185 h 6308306"/>
              <a:gd name="connsiteX1345" fmla="*/ 3695624 w 9366542"/>
              <a:gd name="connsiteY1345" fmla="*/ 5230148 h 6308306"/>
              <a:gd name="connsiteX1346" fmla="*/ 3695624 w 9366542"/>
              <a:gd name="connsiteY1346" fmla="*/ 5209996 h 6308306"/>
              <a:gd name="connsiteX1347" fmla="*/ 3735904 w 9366542"/>
              <a:gd name="connsiteY1347" fmla="*/ 5209996 h 6308306"/>
              <a:gd name="connsiteX1348" fmla="*/ 3725834 w 9366542"/>
              <a:gd name="connsiteY1348" fmla="*/ 5189843 h 6308306"/>
              <a:gd name="connsiteX1349" fmla="*/ 3756043 w 9366542"/>
              <a:gd name="connsiteY1349" fmla="*/ 5194880 h 6308306"/>
              <a:gd name="connsiteX1350" fmla="*/ 3756043 w 9366542"/>
              <a:gd name="connsiteY1350" fmla="*/ 5209996 h 6308306"/>
              <a:gd name="connsiteX1351" fmla="*/ 3776183 w 9366542"/>
              <a:gd name="connsiteY1351" fmla="*/ 5209996 h 6308306"/>
              <a:gd name="connsiteX1352" fmla="*/ 3781218 w 9366542"/>
              <a:gd name="connsiteY1352" fmla="*/ 5189843 h 6308306"/>
              <a:gd name="connsiteX1353" fmla="*/ 3876880 w 9366542"/>
              <a:gd name="connsiteY1353" fmla="*/ 5174728 h 6308306"/>
              <a:gd name="connsiteX1354" fmla="*/ 3866811 w 9366542"/>
              <a:gd name="connsiteY1354" fmla="*/ 5164652 h 6308306"/>
              <a:gd name="connsiteX1355" fmla="*/ 3863664 w 9366542"/>
              <a:gd name="connsiteY1355" fmla="*/ 5164652 h 6308306"/>
              <a:gd name="connsiteX1356" fmla="*/ 3846672 w 9366542"/>
              <a:gd name="connsiteY1356" fmla="*/ 5164652 h 6308306"/>
              <a:gd name="connsiteX1357" fmla="*/ 3843525 w 9366542"/>
              <a:gd name="connsiteY1357" fmla="*/ 5164652 h 6308306"/>
              <a:gd name="connsiteX1358" fmla="*/ 3841636 w 9366542"/>
              <a:gd name="connsiteY1358" fmla="*/ 5164652 h 6308306"/>
              <a:gd name="connsiteX1359" fmla="*/ 3821498 w 9366542"/>
              <a:gd name="connsiteY1359" fmla="*/ 5164652 h 6308306"/>
              <a:gd name="connsiteX1360" fmla="*/ 3806392 w 9366542"/>
              <a:gd name="connsiteY1360" fmla="*/ 5149539 h 6308306"/>
              <a:gd name="connsiteX1361" fmla="*/ 3766113 w 9366542"/>
              <a:gd name="connsiteY1361" fmla="*/ 5164652 h 6308306"/>
              <a:gd name="connsiteX1362" fmla="*/ 3756043 w 9366542"/>
              <a:gd name="connsiteY1362" fmla="*/ 5154576 h 6308306"/>
              <a:gd name="connsiteX1363" fmla="*/ 3725834 w 9366542"/>
              <a:gd name="connsiteY1363" fmla="*/ 5169691 h 6308306"/>
              <a:gd name="connsiteX1364" fmla="*/ 3705695 w 9366542"/>
              <a:gd name="connsiteY1364" fmla="*/ 5154576 h 6308306"/>
              <a:gd name="connsiteX1365" fmla="*/ 3715763 w 9366542"/>
              <a:gd name="connsiteY1365" fmla="*/ 5139462 h 6308306"/>
              <a:gd name="connsiteX1366" fmla="*/ 3761078 w 9366542"/>
              <a:gd name="connsiteY1366" fmla="*/ 5139462 h 6308306"/>
              <a:gd name="connsiteX1367" fmla="*/ 3766113 w 9366542"/>
              <a:gd name="connsiteY1367" fmla="*/ 5124348 h 6308306"/>
              <a:gd name="connsiteX1368" fmla="*/ 3791287 w 9366542"/>
              <a:gd name="connsiteY1368" fmla="*/ 5124348 h 6308306"/>
              <a:gd name="connsiteX1369" fmla="*/ 3816461 w 9366542"/>
              <a:gd name="connsiteY1369" fmla="*/ 5139462 h 6308306"/>
              <a:gd name="connsiteX1370" fmla="*/ 3851708 w 9366542"/>
              <a:gd name="connsiteY1370" fmla="*/ 5119309 h 6308306"/>
              <a:gd name="connsiteX1371" fmla="*/ 3881916 w 9366542"/>
              <a:gd name="connsiteY1371" fmla="*/ 5124348 h 6308306"/>
              <a:gd name="connsiteX1372" fmla="*/ 3912126 w 9366542"/>
              <a:gd name="connsiteY1372" fmla="*/ 5114271 h 6308306"/>
              <a:gd name="connsiteX1373" fmla="*/ 3927231 w 9366542"/>
              <a:gd name="connsiteY1373" fmla="*/ 5114271 h 6308306"/>
              <a:gd name="connsiteX1374" fmla="*/ 3962475 w 9366542"/>
              <a:gd name="connsiteY1374" fmla="*/ 5109234 h 6308306"/>
              <a:gd name="connsiteX1375" fmla="*/ 4083312 w 9366542"/>
              <a:gd name="connsiteY1375" fmla="*/ 5089080 h 6308306"/>
              <a:gd name="connsiteX1376" fmla="*/ 4103452 w 9366542"/>
              <a:gd name="connsiteY1376" fmla="*/ 5089080 h 6308306"/>
              <a:gd name="connsiteX1377" fmla="*/ 4133662 w 9366542"/>
              <a:gd name="connsiteY1377" fmla="*/ 5073966 h 6308306"/>
              <a:gd name="connsiteX1378" fmla="*/ 4123592 w 9366542"/>
              <a:gd name="connsiteY1378" fmla="*/ 5073966 h 6308306"/>
              <a:gd name="connsiteX1379" fmla="*/ 4204151 w 9366542"/>
              <a:gd name="connsiteY1379" fmla="*/ 5053813 h 6308306"/>
              <a:gd name="connsiteX1380" fmla="*/ 4264570 w 9366542"/>
              <a:gd name="connsiteY1380" fmla="*/ 5028622 h 6308306"/>
              <a:gd name="connsiteX1381" fmla="*/ 4309883 w 9366542"/>
              <a:gd name="connsiteY1381" fmla="*/ 5023585 h 6308306"/>
              <a:gd name="connsiteX1382" fmla="*/ 4309883 w 9366542"/>
              <a:gd name="connsiteY1382" fmla="*/ 5013508 h 6308306"/>
              <a:gd name="connsiteX1383" fmla="*/ 4324988 w 9366542"/>
              <a:gd name="connsiteY1383" fmla="*/ 5013508 h 6308306"/>
              <a:gd name="connsiteX1384" fmla="*/ 4319952 w 9366542"/>
              <a:gd name="connsiteY1384" fmla="*/ 5018547 h 6308306"/>
              <a:gd name="connsiteX1385" fmla="*/ 4324988 w 9366542"/>
              <a:gd name="connsiteY1385" fmla="*/ 5023585 h 6308306"/>
              <a:gd name="connsiteX1386" fmla="*/ 4340093 w 9366542"/>
              <a:gd name="connsiteY1386" fmla="*/ 4998394 h 6308306"/>
              <a:gd name="connsiteX1387" fmla="*/ 4365268 w 9366542"/>
              <a:gd name="connsiteY1387" fmla="*/ 4983280 h 6308306"/>
              <a:gd name="connsiteX1388" fmla="*/ 4435756 w 9366542"/>
              <a:gd name="connsiteY1388" fmla="*/ 4968165 h 6308306"/>
              <a:gd name="connsiteX1389" fmla="*/ 4481069 w 9366542"/>
              <a:gd name="connsiteY1389" fmla="*/ 4958090 h 6308306"/>
              <a:gd name="connsiteX1390" fmla="*/ 4491140 w 9366542"/>
              <a:gd name="connsiteY1390" fmla="*/ 4948013 h 6308306"/>
              <a:gd name="connsiteX1391" fmla="*/ 4420651 w 9366542"/>
              <a:gd name="connsiteY1391" fmla="*/ 4942976 h 6308306"/>
              <a:gd name="connsiteX1392" fmla="*/ 4440791 w 9366542"/>
              <a:gd name="connsiteY1392" fmla="*/ 4927860 h 6308306"/>
              <a:gd name="connsiteX1393" fmla="*/ 4410582 w 9366542"/>
              <a:gd name="connsiteY1393" fmla="*/ 4912746 h 6308306"/>
              <a:gd name="connsiteX1394" fmla="*/ 4375337 w 9366542"/>
              <a:gd name="connsiteY1394" fmla="*/ 4937937 h 6308306"/>
              <a:gd name="connsiteX1395" fmla="*/ 4405546 w 9366542"/>
              <a:gd name="connsiteY1395" fmla="*/ 4948013 h 6308306"/>
              <a:gd name="connsiteX1396" fmla="*/ 4385407 w 9366542"/>
              <a:gd name="connsiteY1396" fmla="*/ 4963128 h 6308306"/>
              <a:gd name="connsiteX1397" fmla="*/ 4370302 w 9366542"/>
              <a:gd name="connsiteY1397" fmla="*/ 4963128 h 6308306"/>
              <a:gd name="connsiteX1398" fmla="*/ 4380373 w 9366542"/>
              <a:gd name="connsiteY1398" fmla="*/ 4958090 h 6308306"/>
              <a:gd name="connsiteX1399" fmla="*/ 4360232 w 9366542"/>
              <a:gd name="connsiteY1399" fmla="*/ 4932899 h 6308306"/>
              <a:gd name="connsiteX1400" fmla="*/ 4340093 w 9366542"/>
              <a:gd name="connsiteY1400" fmla="*/ 4932899 h 6308306"/>
              <a:gd name="connsiteX1401" fmla="*/ 4340093 w 9366542"/>
              <a:gd name="connsiteY1401" fmla="*/ 4942976 h 6308306"/>
              <a:gd name="connsiteX1402" fmla="*/ 4319952 w 9366542"/>
              <a:gd name="connsiteY1402" fmla="*/ 4922822 h 6308306"/>
              <a:gd name="connsiteX1403" fmla="*/ 4400512 w 9366542"/>
              <a:gd name="connsiteY1403" fmla="*/ 4897632 h 6308306"/>
              <a:gd name="connsiteX1404" fmla="*/ 4425687 w 9366542"/>
              <a:gd name="connsiteY1404" fmla="*/ 4907708 h 6308306"/>
              <a:gd name="connsiteX1405" fmla="*/ 4476035 w 9366542"/>
              <a:gd name="connsiteY1405" fmla="*/ 4912746 h 6308306"/>
              <a:gd name="connsiteX1406" fmla="*/ 4491140 w 9366542"/>
              <a:gd name="connsiteY1406" fmla="*/ 4887555 h 6308306"/>
              <a:gd name="connsiteX1407" fmla="*/ 4496174 w 9366542"/>
              <a:gd name="connsiteY1407" fmla="*/ 4882517 h 6308306"/>
              <a:gd name="connsiteX1408" fmla="*/ 4516315 w 9366542"/>
              <a:gd name="connsiteY1408" fmla="*/ 4897632 h 6308306"/>
              <a:gd name="connsiteX1409" fmla="*/ 4541490 w 9366542"/>
              <a:gd name="connsiteY1409" fmla="*/ 4887555 h 6308306"/>
              <a:gd name="connsiteX1410" fmla="*/ 4556593 w 9366542"/>
              <a:gd name="connsiteY1410" fmla="*/ 4912746 h 6308306"/>
              <a:gd name="connsiteX1411" fmla="*/ 4571698 w 9366542"/>
              <a:gd name="connsiteY1411" fmla="*/ 4902669 h 6308306"/>
              <a:gd name="connsiteX1412" fmla="*/ 4566664 w 9366542"/>
              <a:gd name="connsiteY1412" fmla="*/ 4887555 h 6308306"/>
              <a:gd name="connsiteX1413" fmla="*/ 4611978 w 9366542"/>
              <a:gd name="connsiteY1413" fmla="*/ 4862364 h 6308306"/>
              <a:gd name="connsiteX1414" fmla="*/ 4541490 w 9366542"/>
              <a:gd name="connsiteY1414" fmla="*/ 4862364 h 6308306"/>
              <a:gd name="connsiteX1415" fmla="*/ 4506245 w 9366542"/>
              <a:gd name="connsiteY1415" fmla="*/ 4872441 h 6308306"/>
              <a:gd name="connsiteX1416" fmla="*/ 4496174 w 9366542"/>
              <a:gd name="connsiteY1416" fmla="*/ 4872441 h 6308306"/>
              <a:gd name="connsiteX1417" fmla="*/ 4501210 w 9366542"/>
              <a:gd name="connsiteY1417" fmla="*/ 4862364 h 6308306"/>
              <a:gd name="connsiteX1418" fmla="*/ 4455896 w 9366542"/>
              <a:gd name="connsiteY1418" fmla="*/ 4847250 h 6308306"/>
              <a:gd name="connsiteX1419" fmla="*/ 4385407 w 9366542"/>
              <a:gd name="connsiteY1419" fmla="*/ 4862364 h 6308306"/>
              <a:gd name="connsiteX1420" fmla="*/ 4380373 w 9366542"/>
              <a:gd name="connsiteY1420" fmla="*/ 4872441 h 6308306"/>
              <a:gd name="connsiteX1421" fmla="*/ 4405546 w 9366542"/>
              <a:gd name="connsiteY1421" fmla="*/ 4872441 h 6308306"/>
              <a:gd name="connsiteX1422" fmla="*/ 4400512 w 9366542"/>
              <a:gd name="connsiteY1422" fmla="*/ 4877480 h 6308306"/>
              <a:gd name="connsiteX1423" fmla="*/ 4304849 w 9366542"/>
              <a:gd name="connsiteY1423" fmla="*/ 4892594 h 6308306"/>
              <a:gd name="connsiteX1424" fmla="*/ 4294778 w 9366542"/>
              <a:gd name="connsiteY1424" fmla="*/ 4887555 h 6308306"/>
              <a:gd name="connsiteX1425" fmla="*/ 4274639 w 9366542"/>
              <a:gd name="connsiteY1425" fmla="*/ 4897632 h 6308306"/>
              <a:gd name="connsiteX1426" fmla="*/ 4189046 w 9366542"/>
              <a:gd name="connsiteY1426" fmla="*/ 4912746 h 6308306"/>
              <a:gd name="connsiteX1427" fmla="*/ 4184010 w 9366542"/>
              <a:gd name="connsiteY1427" fmla="*/ 4902669 h 6308306"/>
              <a:gd name="connsiteX1428" fmla="*/ 4143731 w 9366542"/>
              <a:gd name="connsiteY1428" fmla="*/ 4922822 h 6308306"/>
              <a:gd name="connsiteX1429" fmla="*/ 4128628 w 9366542"/>
              <a:gd name="connsiteY1429" fmla="*/ 4912746 h 6308306"/>
              <a:gd name="connsiteX1430" fmla="*/ 3992683 w 9366542"/>
              <a:gd name="connsiteY1430" fmla="*/ 4937937 h 6308306"/>
              <a:gd name="connsiteX1431" fmla="*/ 3987649 w 9366542"/>
              <a:gd name="connsiteY1431" fmla="*/ 4953051 h 6308306"/>
              <a:gd name="connsiteX1432" fmla="*/ 3992683 w 9366542"/>
              <a:gd name="connsiteY1432" fmla="*/ 4968165 h 6308306"/>
              <a:gd name="connsiteX1433" fmla="*/ 4007788 w 9366542"/>
              <a:gd name="connsiteY1433" fmla="*/ 4948013 h 6308306"/>
              <a:gd name="connsiteX1434" fmla="*/ 4098417 w 9366542"/>
              <a:gd name="connsiteY1434" fmla="*/ 4958090 h 6308306"/>
              <a:gd name="connsiteX1435" fmla="*/ 4093381 w 9366542"/>
              <a:gd name="connsiteY1435" fmla="*/ 4968165 h 6308306"/>
              <a:gd name="connsiteX1436" fmla="*/ 4063173 w 9366542"/>
              <a:gd name="connsiteY1436" fmla="*/ 4958090 h 6308306"/>
              <a:gd name="connsiteX1437" fmla="*/ 4048068 w 9366542"/>
              <a:gd name="connsiteY1437" fmla="*/ 4983280 h 6308306"/>
              <a:gd name="connsiteX1438" fmla="*/ 4058137 w 9366542"/>
              <a:gd name="connsiteY1438" fmla="*/ 4998394 h 6308306"/>
              <a:gd name="connsiteX1439" fmla="*/ 4017858 w 9366542"/>
              <a:gd name="connsiteY1439" fmla="*/ 4988317 h 6308306"/>
              <a:gd name="connsiteX1440" fmla="*/ 3992683 w 9366542"/>
              <a:gd name="connsiteY1440" fmla="*/ 4988317 h 6308306"/>
              <a:gd name="connsiteX1441" fmla="*/ 3982614 w 9366542"/>
              <a:gd name="connsiteY1441" fmla="*/ 4953051 h 6308306"/>
              <a:gd name="connsiteX1442" fmla="*/ 3952404 w 9366542"/>
              <a:gd name="connsiteY1442" fmla="*/ 4968165 h 6308306"/>
              <a:gd name="connsiteX1443" fmla="*/ 3972544 w 9366542"/>
              <a:gd name="connsiteY1443" fmla="*/ 4983280 h 6308306"/>
              <a:gd name="connsiteX1444" fmla="*/ 3927231 w 9366542"/>
              <a:gd name="connsiteY1444" fmla="*/ 4988317 h 6308306"/>
              <a:gd name="connsiteX1445" fmla="*/ 3902055 w 9366542"/>
              <a:gd name="connsiteY1445" fmla="*/ 5018547 h 6308306"/>
              <a:gd name="connsiteX1446" fmla="*/ 3886951 w 9366542"/>
              <a:gd name="connsiteY1446" fmla="*/ 5013508 h 6308306"/>
              <a:gd name="connsiteX1447" fmla="*/ 3876880 w 9366542"/>
              <a:gd name="connsiteY1447" fmla="*/ 5023585 h 6308306"/>
              <a:gd name="connsiteX1448" fmla="*/ 3871846 w 9366542"/>
              <a:gd name="connsiteY1448" fmla="*/ 5003433 h 6308306"/>
              <a:gd name="connsiteX1449" fmla="*/ 3846672 w 9366542"/>
              <a:gd name="connsiteY1449" fmla="*/ 4998394 h 6308306"/>
              <a:gd name="connsiteX1450" fmla="*/ 3816461 w 9366542"/>
              <a:gd name="connsiteY1450" fmla="*/ 5008470 h 6308306"/>
              <a:gd name="connsiteX1451" fmla="*/ 3801356 w 9366542"/>
              <a:gd name="connsiteY1451" fmla="*/ 5038699 h 6308306"/>
              <a:gd name="connsiteX1452" fmla="*/ 3776183 w 9366542"/>
              <a:gd name="connsiteY1452" fmla="*/ 5018547 h 6308306"/>
              <a:gd name="connsiteX1453" fmla="*/ 3766113 w 9366542"/>
              <a:gd name="connsiteY1453" fmla="*/ 5023585 h 6308306"/>
              <a:gd name="connsiteX1454" fmla="*/ 3756043 w 9366542"/>
              <a:gd name="connsiteY1454" fmla="*/ 5028622 h 6308306"/>
              <a:gd name="connsiteX1455" fmla="*/ 3781218 w 9366542"/>
              <a:gd name="connsiteY1455" fmla="*/ 5038699 h 6308306"/>
              <a:gd name="connsiteX1456" fmla="*/ 3751007 w 9366542"/>
              <a:gd name="connsiteY1456" fmla="*/ 5038699 h 6308306"/>
              <a:gd name="connsiteX1457" fmla="*/ 3751007 w 9366542"/>
              <a:gd name="connsiteY1457" fmla="*/ 5023585 h 6308306"/>
              <a:gd name="connsiteX1458" fmla="*/ 3811427 w 9366542"/>
              <a:gd name="connsiteY1458" fmla="*/ 4998394 h 6308306"/>
              <a:gd name="connsiteX1459" fmla="*/ 3806392 w 9366542"/>
              <a:gd name="connsiteY1459" fmla="*/ 4983280 h 6308306"/>
              <a:gd name="connsiteX1460" fmla="*/ 3796323 w 9366542"/>
              <a:gd name="connsiteY1460" fmla="*/ 4978242 h 6308306"/>
              <a:gd name="connsiteX1461" fmla="*/ 3776183 w 9366542"/>
              <a:gd name="connsiteY1461" fmla="*/ 4993356 h 6308306"/>
              <a:gd name="connsiteX1462" fmla="*/ 3776183 w 9366542"/>
              <a:gd name="connsiteY1462" fmla="*/ 4998394 h 6308306"/>
              <a:gd name="connsiteX1463" fmla="*/ 3690589 w 9366542"/>
              <a:gd name="connsiteY1463" fmla="*/ 5013508 h 6308306"/>
              <a:gd name="connsiteX1464" fmla="*/ 3660381 w 9366542"/>
              <a:gd name="connsiteY1464" fmla="*/ 5033661 h 6308306"/>
              <a:gd name="connsiteX1465" fmla="*/ 3690589 w 9366542"/>
              <a:gd name="connsiteY1465" fmla="*/ 5048775 h 6308306"/>
              <a:gd name="connsiteX1466" fmla="*/ 3705695 w 9366542"/>
              <a:gd name="connsiteY1466" fmla="*/ 5038699 h 6308306"/>
              <a:gd name="connsiteX1467" fmla="*/ 3740938 w 9366542"/>
              <a:gd name="connsiteY1467" fmla="*/ 5038699 h 6308306"/>
              <a:gd name="connsiteX1468" fmla="*/ 3690589 w 9366542"/>
              <a:gd name="connsiteY1468" fmla="*/ 5068927 h 6308306"/>
              <a:gd name="connsiteX1469" fmla="*/ 3650311 w 9366542"/>
              <a:gd name="connsiteY1469" fmla="*/ 5063890 h 6308306"/>
              <a:gd name="connsiteX1470" fmla="*/ 3610031 w 9366542"/>
              <a:gd name="connsiteY1470" fmla="*/ 5058852 h 6308306"/>
              <a:gd name="connsiteX1471" fmla="*/ 3579821 w 9366542"/>
              <a:gd name="connsiteY1471" fmla="*/ 5073966 h 6308306"/>
              <a:gd name="connsiteX1472" fmla="*/ 3549612 w 9366542"/>
              <a:gd name="connsiteY1472" fmla="*/ 5063890 h 6308306"/>
              <a:gd name="connsiteX1473" fmla="*/ 3378425 w 9366542"/>
              <a:gd name="connsiteY1473" fmla="*/ 5089080 h 6308306"/>
              <a:gd name="connsiteX1474" fmla="*/ 3307937 w 9366542"/>
              <a:gd name="connsiteY1474" fmla="*/ 5124348 h 6308306"/>
              <a:gd name="connsiteX1475" fmla="*/ 3323042 w 9366542"/>
              <a:gd name="connsiteY1475" fmla="*/ 5129386 h 6308306"/>
              <a:gd name="connsiteX1476" fmla="*/ 3368356 w 9366542"/>
              <a:gd name="connsiteY1476" fmla="*/ 5114271 h 6308306"/>
              <a:gd name="connsiteX1477" fmla="*/ 3398565 w 9366542"/>
              <a:gd name="connsiteY1477" fmla="*/ 5114271 h 6308306"/>
              <a:gd name="connsiteX1478" fmla="*/ 3393530 w 9366542"/>
              <a:gd name="connsiteY1478" fmla="*/ 5119309 h 6308306"/>
              <a:gd name="connsiteX1479" fmla="*/ 3393530 w 9366542"/>
              <a:gd name="connsiteY1479" fmla="*/ 5124348 h 6308306"/>
              <a:gd name="connsiteX1480" fmla="*/ 3544578 w 9366542"/>
              <a:gd name="connsiteY1480" fmla="*/ 5114271 h 6308306"/>
              <a:gd name="connsiteX1481" fmla="*/ 3599960 w 9366542"/>
              <a:gd name="connsiteY1481" fmla="*/ 5114271 h 6308306"/>
              <a:gd name="connsiteX1482" fmla="*/ 3615065 w 9366542"/>
              <a:gd name="connsiteY1482" fmla="*/ 5139462 h 6308306"/>
              <a:gd name="connsiteX1483" fmla="*/ 3579821 w 9366542"/>
              <a:gd name="connsiteY1483" fmla="*/ 5139462 h 6308306"/>
              <a:gd name="connsiteX1484" fmla="*/ 3539541 w 9366542"/>
              <a:gd name="connsiteY1484" fmla="*/ 5119309 h 6308306"/>
              <a:gd name="connsiteX1485" fmla="*/ 3423741 w 9366542"/>
              <a:gd name="connsiteY1485" fmla="*/ 5134423 h 6308306"/>
              <a:gd name="connsiteX1486" fmla="*/ 3418704 w 9366542"/>
              <a:gd name="connsiteY1486" fmla="*/ 5124348 h 6308306"/>
              <a:gd name="connsiteX1487" fmla="*/ 3282762 w 9366542"/>
              <a:gd name="connsiteY1487" fmla="*/ 5139462 h 6308306"/>
              <a:gd name="connsiteX1488" fmla="*/ 3242482 w 9366542"/>
              <a:gd name="connsiteY1488" fmla="*/ 5134423 h 6308306"/>
              <a:gd name="connsiteX1489" fmla="*/ 3202203 w 9366542"/>
              <a:gd name="connsiteY1489" fmla="*/ 5144500 h 6308306"/>
              <a:gd name="connsiteX1490" fmla="*/ 3197169 w 9366542"/>
              <a:gd name="connsiteY1490" fmla="*/ 5154576 h 6308306"/>
              <a:gd name="connsiteX1491" fmla="*/ 3166959 w 9366542"/>
              <a:gd name="connsiteY1491" fmla="*/ 5149539 h 6308306"/>
              <a:gd name="connsiteX1492" fmla="*/ 3121645 w 9366542"/>
              <a:gd name="connsiteY1492" fmla="*/ 5159614 h 6308306"/>
              <a:gd name="connsiteX1493" fmla="*/ 3086400 w 9366542"/>
              <a:gd name="connsiteY1493" fmla="*/ 5179766 h 6308306"/>
              <a:gd name="connsiteX1494" fmla="*/ 3096471 w 9366542"/>
              <a:gd name="connsiteY1494" fmla="*/ 5179766 h 6308306"/>
              <a:gd name="connsiteX1495" fmla="*/ 3071295 w 9366542"/>
              <a:gd name="connsiteY1495" fmla="*/ 5189843 h 6308306"/>
              <a:gd name="connsiteX1496" fmla="*/ 3076331 w 9366542"/>
              <a:gd name="connsiteY1496" fmla="*/ 5179766 h 6308306"/>
              <a:gd name="connsiteX1497" fmla="*/ 3020946 w 9366542"/>
              <a:gd name="connsiteY1497" fmla="*/ 5184805 h 6308306"/>
              <a:gd name="connsiteX1498" fmla="*/ 3020946 w 9366542"/>
              <a:gd name="connsiteY1498" fmla="*/ 5189843 h 6308306"/>
              <a:gd name="connsiteX1499" fmla="*/ 3071295 w 9366542"/>
              <a:gd name="connsiteY1499" fmla="*/ 5189843 h 6308306"/>
              <a:gd name="connsiteX1500" fmla="*/ 3136749 w 9366542"/>
              <a:gd name="connsiteY1500" fmla="*/ 5184805 h 6308306"/>
              <a:gd name="connsiteX1501" fmla="*/ 3166959 w 9366542"/>
              <a:gd name="connsiteY1501" fmla="*/ 5199919 h 6308306"/>
              <a:gd name="connsiteX1502" fmla="*/ 3192134 w 9366542"/>
              <a:gd name="connsiteY1502" fmla="*/ 5194880 h 6308306"/>
              <a:gd name="connsiteX1503" fmla="*/ 3192134 w 9366542"/>
              <a:gd name="connsiteY1503" fmla="*/ 5199919 h 6308306"/>
              <a:gd name="connsiteX1504" fmla="*/ 3227377 w 9366542"/>
              <a:gd name="connsiteY1504" fmla="*/ 5199919 h 6308306"/>
              <a:gd name="connsiteX1505" fmla="*/ 3242482 w 9366542"/>
              <a:gd name="connsiteY1505" fmla="*/ 5209996 h 6308306"/>
              <a:gd name="connsiteX1506" fmla="*/ 3318006 w 9366542"/>
              <a:gd name="connsiteY1506" fmla="*/ 5199919 h 6308306"/>
              <a:gd name="connsiteX1507" fmla="*/ 3373389 w 9366542"/>
              <a:gd name="connsiteY1507" fmla="*/ 5184805 h 6308306"/>
              <a:gd name="connsiteX1508" fmla="*/ 3358286 w 9366542"/>
              <a:gd name="connsiteY1508" fmla="*/ 5199919 h 6308306"/>
              <a:gd name="connsiteX1509" fmla="*/ 3383461 w 9366542"/>
              <a:gd name="connsiteY1509" fmla="*/ 5204957 h 6308306"/>
              <a:gd name="connsiteX1510" fmla="*/ 3448913 w 9366542"/>
              <a:gd name="connsiteY1510" fmla="*/ 5199919 h 6308306"/>
              <a:gd name="connsiteX1511" fmla="*/ 3428774 w 9366542"/>
              <a:gd name="connsiteY1511" fmla="*/ 5209996 h 6308306"/>
              <a:gd name="connsiteX1512" fmla="*/ 3443879 w 9366542"/>
              <a:gd name="connsiteY1512" fmla="*/ 5220071 h 6308306"/>
              <a:gd name="connsiteX1513" fmla="*/ 3469053 w 9366542"/>
              <a:gd name="connsiteY1513" fmla="*/ 5199919 h 6308306"/>
              <a:gd name="connsiteX1514" fmla="*/ 3474089 w 9366542"/>
              <a:gd name="connsiteY1514" fmla="*/ 5209996 h 6308306"/>
              <a:gd name="connsiteX1515" fmla="*/ 3484159 w 9366542"/>
              <a:gd name="connsiteY1515" fmla="*/ 5199919 h 6308306"/>
              <a:gd name="connsiteX1516" fmla="*/ 3489193 w 9366542"/>
              <a:gd name="connsiteY1516" fmla="*/ 5204957 h 6308306"/>
              <a:gd name="connsiteX1517" fmla="*/ 3564716 w 9366542"/>
              <a:gd name="connsiteY1517" fmla="*/ 5199919 h 6308306"/>
              <a:gd name="connsiteX1518" fmla="*/ 3559682 w 9366542"/>
              <a:gd name="connsiteY1518" fmla="*/ 5204957 h 6308306"/>
              <a:gd name="connsiteX1519" fmla="*/ 3534507 w 9366542"/>
              <a:gd name="connsiteY1519" fmla="*/ 5230148 h 6308306"/>
              <a:gd name="connsiteX1520" fmla="*/ 3529473 w 9366542"/>
              <a:gd name="connsiteY1520" fmla="*/ 5220071 h 6308306"/>
              <a:gd name="connsiteX1521" fmla="*/ 3514367 w 9366542"/>
              <a:gd name="connsiteY1521" fmla="*/ 5235185 h 6308306"/>
              <a:gd name="connsiteX1522" fmla="*/ 3448913 w 9366542"/>
              <a:gd name="connsiteY1522" fmla="*/ 5245262 h 6308306"/>
              <a:gd name="connsiteX1523" fmla="*/ 3433809 w 9366542"/>
              <a:gd name="connsiteY1523" fmla="*/ 5235185 h 6308306"/>
              <a:gd name="connsiteX1524" fmla="*/ 3403599 w 9366542"/>
              <a:gd name="connsiteY1524" fmla="*/ 5230148 h 6308306"/>
              <a:gd name="connsiteX1525" fmla="*/ 3403599 w 9366542"/>
              <a:gd name="connsiteY1525" fmla="*/ 5250301 h 6308306"/>
              <a:gd name="connsiteX1526" fmla="*/ 3398565 w 9366542"/>
              <a:gd name="connsiteY1526" fmla="*/ 5250301 h 6308306"/>
              <a:gd name="connsiteX1527" fmla="*/ 3398565 w 9366542"/>
              <a:gd name="connsiteY1527" fmla="*/ 5235185 h 6308306"/>
              <a:gd name="connsiteX1528" fmla="*/ 3323042 w 9366542"/>
              <a:gd name="connsiteY1528" fmla="*/ 5250301 h 6308306"/>
              <a:gd name="connsiteX1529" fmla="*/ 3307937 w 9366542"/>
              <a:gd name="connsiteY1529" fmla="*/ 5265415 h 6308306"/>
              <a:gd name="connsiteX1530" fmla="*/ 3297866 w 9366542"/>
              <a:gd name="connsiteY1530" fmla="*/ 5265415 h 6308306"/>
              <a:gd name="connsiteX1531" fmla="*/ 3307937 w 9366542"/>
              <a:gd name="connsiteY1531" fmla="*/ 5255338 h 6308306"/>
              <a:gd name="connsiteX1532" fmla="*/ 3302901 w 9366542"/>
              <a:gd name="connsiteY1532" fmla="*/ 5255338 h 6308306"/>
              <a:gd name="connsiteX1533" fmla="*/ 3247519 w 9366542"/>
              <a:gd name="connsiteY1533" fmla="*/ 5215033 h 6308306"/>
              <a:gd name="connsiteX1534" fmla="*/ 3237448 w 9366542"/>
              <a:gd name="connsiteY1534" fmla="*/ 5240224 h 6308306"/>
              <a:gd name="connsiteX1535" fmla="*/ 3222343 w 9366542"/>
              <a:gd name="connsiteY1535" fmla="*/ 5250301 h 6308306"/>
              <a:gd name="connsiteX1536" fmla="*/ 3212272 w 9366542"/>
              <a:gd name="connsiteY1536" fmla="*/ 5235185 h 6308306"/>
              <a:gd name="connsiteX1537" fmla="*/ 3166959 w 9366542"/>
              <a:gd name="connsiteY1537" fmla="*/ 5265415 h 6308306"/>
              <a:gd name="connsiteX1538" fmla="*/ 3151854 w 9366542"/>
              <a:gd name="connsiteY1538" fmla="*/ 5255338 h 6308306"/>
              <a:gd name="connsiteX1539" fmla="*/ 3101505 w 9366542"/>
              <a:gd name="connsiteY1539" fmla="*/ 5275490 h 6308306"/>
              <a:gd name="connsiteX1540" fmla="*/ 3041086 w 9366542"/>
              <a:gd name="connsiteY1540" fmla="*/ 5265415 h 6308306"/>
              <a:gd name="connsiteX1541" fmla="*/ 3020946 w 9366542"/>
              <a:gd name="connsiteY1541" fmla="*/ 5280529 h 6308306"/>
              <a:gd name="connsiteX1542" fmla="*/ 3015912 w 9366542"/>
              <a:gd name="connsiteY1542" fmla="*/ 5275490 h 6308306"/>
              <a:gd name="connsiteX1543" fmla="*/ 2965562 w 9366542"/>
              <a:gd name="connsiteY1543" fmla="*/ 5285567 h 6308306"/>
              <a:gd name="connsiteX1544" fmla="*/ 2955494 w 9366542"/>
              <a:gd name="connsiteY1544" fmla="*/ 5270453 h 6308306"/>
              <a:gd name="connsiteX1545" fmla="*/ 2945423 w 9366542"/>
              <a:gd name="connsiteY1545" fmla="*/ 5275490 h 6308306"/>
              <a:gd name="connsiteX1546" fmla="*/ 2925283 w 9366542"/>
              <a:gd name="connsiteY1546" fmla="*/ 5275490 h 6308306"/>
              <a:gd name="connsiteX1547" fmla="*/ 2925283 w 9366542"/>
              <a:gd name="connsiteY1547" fmla="*/ 5290606 h 6308306"/>
              <a:gd name="connsiteX1548" fmla="*/ 2864864 w 9366542"/>
              <a:gd name="connsiteY1548" fmla="*/ 5285567 h 6308306"/>
              <a:gd name="connsiteX1549" fmla="*/ 2895073 w 9366542"/>
              <a:gd name="connsiteY1549" fmla="*/ 5270453 h 6308306"/>
              <a:gd name="connsiteX1550" fmla="*/ 2885003 w 9366542"/>
              <a:gd name="connsiteY1550" fmla="*/ 5255338 h 6308306"/>
              <a:gd name="connsiteX1551" fmla="*/ 2854795 w 9366542"/>
              <a:gd name="connsiteY1551" fmla="*/ 5270453 h 6308306"/>
              <a:gd name="connsiteX1552" fmla="*/ 2814515 w 9366542"/>
              <a:gd name="connsiteY1552" fmla="*/ 5260376 h 6308306"/>
              <a:gd name="connsiteX1553" fmla="*/ 2804446 w 9366542"/>
              <a:gd name="connsiteY1553" fmla="*/ 5270453 h 6308306"/>
              <a:gd name="connsiteX1554" fmla="*/ 2794375 w 9366542"/>
              <a:gd name="connsiteY1554" fmla="*/ 5280529 h 6308306"/>
              <a:gd name="connsiteX1555" fmla="*/ 2814515 w 9366542"/>
              <a:gd name="connsiteY1555" fmla="*/ 5290606 h 6308306"/>
              <a:gd name="connsiteX1556" fmla="*/ 2728922 w 9366542"/>
              <a:gd name="connsiteY1556" fmla="*/ 5290606 h 6308306"/>
              <a:gd name="connsiteX1557" fmla="*/ 2744026 w 9366542"/>
              <a:gd name="connsiteY1557" fmla="*/ 5275490 h 6308306"/>
              <a:gd name="connsiteX1558" fmla="*/ 2744026 w 9366542"/>
              <a:gd name="connsiteY1558" fmla="*/ 5280529 h 6308306"/>
              <a:gd name="connsiteX1559" fmla="*/ 2764166 w 9366542"/>
              <a:gd name="connsiteY1559" fmla="*/ 5275490 h 6308306"/>
              <a:gd name="connsiteX1560" fmla="*/ 2728922 w 9366542"/>
              <a:gd name="connsiteY1560" fmla="*/ 5265415 h 6308306"/>
              <a:gd name="connsiteX1561" fmla="*/ 2723887 w 9366542"/>
              <a:gd name="connsiteY1561" fmla="*/ 5275490 h 6308306"/>
              <a:gd name="connsiteX1562" fmla="*/ 2713817 w 9366542"/>
              <a:gd name="connsiteY1562" fmla="*/ 5265415 h 6308306"/>
              <a:gd name="connsiteX1563" fmla="*/ 2698712 w 9366542"/>
              <a:gd name="connsiteY1563" fmla="*/ 5270453 h 6308306"/>
              <a:gd name="connsiteX1564" fmla="*/ 2683607 w 9366542"/>
              <a:gd name="connsiteY1564" fmla="*/ 5275490 h 6308306"/>
              <a:gd name="connsiteX1565" fmla="*/ 2658432 w 9366542"/>
              <a:gd name="connsiteY1565" fmla="*/ 5270453 h 6308306"/>
              <a:gd name="connsiteX1566" fmla="*/ 2628224 w 9366542"/>
              <a:gd name="connsiteY1566" fmla="*/ 5280529 h 6308306"/>
              <a:gd name="connsiteX1567" fmla="*/ 2623188 w 9366542"/>
              <a:gd name="connsiteY1567" fmla="*/ 5280529 h 6308306"/>
              <a:gd name="connsiteX1568" fmla="*/ 2618153 w 9366542"/>
              <a:gd name="connsiteY1568" fmla="*/ 5285567 h 6308306"/>
              <a:gd name="connsiteX1569" fmla="*/ 2613119 w 9366542"/>
              <a:gd name="connsiteY1569" fmla="*/ 5300681 h 6308306"/>
              <a:gd name="connsiteX1570" fmla="*/ 2608084 w 9366542"/>
              <a:gd name="connsiteY1570" fmla="*/ 5295644 h 6308306"/>
              <a:gd name="connsiteX1571" fmla="*/ 2606196 w 9366542"/>
              <a:gd name="connsiteY1571" fmla="*/ 5296903 h 6308306"/>
              <a:gd name="connsiteX1572" fmla="*/ 2593978 w 9366542"/>
              <a:gd name="connsiteY1572" fmla="*/ 5305054 h 6308306"/>
              <a:gd name="connsiteX1573" fmla="*/ 2598014 w 9366542"/>
              <a:gd name="connsiteY1573" fmla="*/ 5300681 h 6308306"/>
              <a:gd name="connsiteX1574" fmla="*/ 2587944 w 9366542"/>
              <a:gd name="connsiteY1574" fmla="*/ 5290606 h 6308306"/>
              <a:gd name="connsiteX1575" fmla="*/ 2532560 w 9366542"/>
              <a:gd name="connsiteY1575" fmla="*/ 5305720 h 6308306"/>
              <a:gd name="connsiteX1576" fmla="*/ 2537595 w 9366542"/>
              <a:gd name="connsiteY1576" fmla="*/ 5290606 h 6308306"/>
              <a:gd name="connsiteX1577" fmla="*/ 2512421 w 9366542"/>
              <a:gd name="connsiteY1577" fmla="*/ 5285567 h 6308306"/>
              <a:gd name="connsiteX1578" fmla="*/ 2487247 w 9366542"/>
              <a:gd name="connsiteY1578" fmla="*/ 5290606 h 6308306"/>
              <a:gd name="connsiteX1579" fmla="*/ 2517456 w 9366542"/>
              <a:gd name="connsiteY1579" fmla="*/ 5300681 h 6308306"/>
              <a:gd name="connsiteX1580" fmla="*/ 2497316 w 9366542"/>
              <a:gd name="connsiteY1580" fmla="*/ 5300681 h 6308306"/>
              <a:gd name="connsiteX1581" fmla="*/ 2492280 w 9366542"/>
              <a:gd name="connsiteY1581" fmla="*/ 5305720 h 6308306"/>
              <a:gd name="connsiteX1582" fmla="*/ 2497316 w 9366542"/>
              <a:gd name="connsiteY1582" fmla="*/ 5310758 h 6308306"/>
              <a:gd name="connsiteX1583" fmla="*/ 2497316 w 9366542"/>
              <a:gd name="connsiteY1583" fmla="*/ 5320834 h 6308306"/>
              <a:gd name="connsiteX1584" fmla="*/ 2487247 w 9366542"/>
              <a:gd name="connsiteY1584" fmla="*/ 5310758 h 6308306"/>
              <a:gd name="connsiteX1585" fmla="*/ 2477177 w 9366542"/>
              <a:gd name="connsiteY1585" fmla="*/ 5310758 h 6308306"/>
              <a:gd name="connsiteX1586" fmla="*/ 2487247 w 9366542"/>
              <a:gd name="connsiteY1586" fmla="*/ 5295644 h 6308306"/>
              <a:gd name="connsiteX1587" fmla="*/ 2477177 w 9366542"/>
              <a:gd name="connsiteY1587" fmla="*/ 5290606 h 6308306"/>
              <a:gd name="connsiteX1588" fmla="*/ 2441933 w 9366542"/>
              <a:gd name="connsiteY1588" fmla="*/ 5300681 h 6308306"/>
              <a:gd name="connsiteX1589" fmla="*/ 2426827 w 9366542"/>
              <a:gd name="connsiteY1589" fmla="*/ 5300681 h 6308306"/>
              <a:gd name="connsiteX1590" fmla="*/ 2426827 w 9366542"/>
              <a:gd name="connsiteY1590" fmla="*/ 5315797 h 6308306"/>
              <a:gd name="connsiteX1591" fmla="*/ 2421792 w 9366542"/>
              <a:gd name="connsiteY1591" fmla="*/ 5320834 h 6308306"/>
              <a:gd name="connsiteX1592" fmla="*/ 2391582 w 9366542"/>
              <a:gd name="connsiteY1592" fmla="*/ 5305720 h 6308306"/>
              <a:gd name="connsiteX1593" fmla="*/ 2381512 w 9366542"/>
              <a:gd name="connsiteY1593" fmla="*/ 5315797 h 6308306"/>
              <a:gd name="connsiteX1594" fmla="*/ 2331163 w 9366542"/>
              <a:gd name="connsiteY1594" fmla="*/ 5300681 h 6308306"/>
              <a:gd name="connsiteX1595" fmla="*/ 2371444 w 9366542"/>
              <a:gd name="connsiteY1595" fmla="*/ 5300681 h 6308306"/>
              <a:gd name="connsiteX1596" fmla="*/ 2371444 w 9366542"/>
              <a:gd name="connsiteY1596" fmla="*/ 5275490 h 6308306"/>
              <a:gd name="connsiteX1597" fmla="*/ 2386548 w 9366542"/>
              <a:gd name="connsiteY1597" fmla="*/ 5270453 h 6308306"/>
              <a:gd name="connsiteX1598" fmla="*/ 2366410 w 9366542"/>
              <a:gd name="connsiteY1598" fmla="*/ 5270453 h 6308306"/>
              <a:gd name="connsiteX1599" fmla="*/ 2336199 w 9366542"/>
              <a:gd name="connsiteY1599" fmla="*/ 5290606 h 6308306"/>
              <a:gd name="connsiteX1600" fmla="*/ 2280814 w 9366542"/>
              <a:gd name="connsiteY1600" fmla="*/ 5285567 h 6308306"/>
              <a:gd name="connsiteX1601" fmla="*/ 2255640 w 9366542"/>
              <a:gd name="connsiteY1601" fmla="*/ 5295644 h 6308306"/>
              <a:gd name="connsiteX1602" fmla="*/ 2311025 w 9366542"/>
              <a:gd name="connsiteY1602" fmla="*/ 5300681 h 6308306"/>
              <a:gd name="connsiteX1603" fmla="*/ 2295919 w 9366542"/>
              <a:gd name="connsiteY1603" fmla="*/ 5310758 h 6308306"/>
              <a:gd name="connsiteX1604" fmla="*/ 2300955 w 9366542"/>
              <a:gd name="connsiteY1604" fmla="*/ 5315797 h 6308306"/>
              <a:gd name="connsiteX1605" fmla="*/ 2280814 w 9366542"/>
              <a:gd name="connsiteY1605" fmla="*/ 5320834 h 6308306"/>
              <a:gd name="connsiteX1606" fmla="*/ 2270745 w 9366542"/>
              <a:gd name="connsiteY1606" fmla="*/ 5325872 h 6308306"/>
              <a:gd name="connsiteX1607" fmla="*/ 2290885 w 9366542"/>
              <a:gd name="connsiteY1607" fmla="*/ 5335949 h 6308306"/>
              <a:gd name="connsiteX1608" fmla="*/ 2230465 w 9366542"/>
              <a:gd name="connsiteY1608" fmla="*/ 5361138 h 6308306"/>
              <a:gd name="connsiteX1609" fmla="*/ 2200257 w 9366542"/>
              <a:gd name="connsiteY1609" fmla="*/ 5356101 h 6308306"/>
              <a:gd name="connsiteX1610" fmla="*/ 2220396 w 9366542"/>
              <a:gd name="connsiteY1610" fmla="*/ 5346024 h 6308306"/>
              <a:gd name="connsiteX1611" fmla="*/ 2190186 w 9366542"/>
              <a:gd name="connsiteY1611" fmla="*/ 5335949 h 6308306"/>
              <a:gd name="connsiteX1612" fmla="*/ 2159977 w 9366542"/>
              <a:gd name="connsiteY1612" fmla="*/ 5346024 h 6308306"/>
              <a:gd name="connsiteX1613" fmla="*/ 2159977 w 9366542"/>
              <a:gd name="connsiteY1613" fmla="*/ 5361138 h 6308306"/>
              <a:gd name="connsiteX1614" fmla="*/ 2134802 w 9366542"/>
              <a:gd name="connsiteY1614" fmla="*/ 5386329 h 6308306"/>
              <a:gd name="connsiteX1615" fmla="*/ 2139837 w 9366542"/>
              <a:gd name="connsiteY1615" fmla="*/ 5401443 h 6308306"/>
              <a:gd name="connsiteX1616" fmla="*/ 2144872 w 9366542"/>
              <a:gd name="connsiteY1616" fmla="*/ 5406482 h 6308306"/>
              <a:gd name="connsiteX1617" fmla="*/ 2159977 w 9366542"/>
              <a:gd name="connsiteY1617" fmla="*/ 5391368 h 6308306"/>
              <a:gd name="connsiteX1618" fmla="*/ 2195222 w 9366542"/>
              <a:gd name="connsiteY1618" fmla="*/ 5391368 h 6308306"/>
              <a:gd name="connsiteX1619" fmla="*/ 2180117 w 9366542"/>
              <a:gd name="connsiteY1619" fmla="*/ 5401443 h 6308306"/>
              <a:gd name="connsiteX1620" fmla="*/ 2195222 w 9366542"/>
              <a:gd name="connsiteY1620" fmla="*/ 5411520 h 6308306"/>
              <a:gd name="connsiteX1621" fmla="*/ 2180117 w 9366542"/>
              <a:gd name="connsiteY1621" fmla="*/ 5416559 h 6308306"/>
              <a:gd name="connsiteX1622" fmla="*/ 2180117 w 9366542"/>
              <a:gd name="connsiteY1622" fmla="*/ 5421596 h 6308306"/>
              <a:gd name="connsiteX1623" fmla="*/ 2200257 w 9366542"/>
              <a:gd name="connsiteY1623" fmla="*/ 5436711 h 6308306"/>
              <a:gd name="connsiteX1624" fmla="*/ 2205291 w 9366542"/>
              <a:gd name="connsiteY1624" fmla="*/ 5446787 h 6308306"/>
              <a:gd name="connsiteX1625" fmla="*/ 2220396 w 9366542"/>
              <a:gd name="connsiteY1625" fmla="*/ 5441748 h 6308306"/>
              <a:gd name="connsiteX1626" fmla="*/ 2210326 w 9366542"/>
              <a:gd name="connsiteY1626" fmla="*/ 5431673 h 6308306"/>
              <a:gd name="connsiteX1627" fmla="*/ 2245570 w 9366542"/>
              <a:gd name="connsiteY1627" fmla="*/ 5401443 h 6308306"/>
              <a:gd name="connsiteX1628" fmla="*/ 2265709 w 9366542"/>
              <a:gd name="connsiteY1628" fmla="*/ 5411520 h 6308306"/>
              <a:gd name="connsiteX1629" fmla="*/ 2275780 w 9366542"/>
              <a:gd name="connsiteY1629" fmla="*/ 5386329 h 6308306"/>
              <a:gd name="connsiteX1630" fmla="*/ 2321094 w 9366542"/>
              <a:gd name="connsiteY1630" fmla="*/ 5401443 h 6308306"/>
              <a:gd name="connsiteX1631" fmla="*/ 2336199 w 9366542"/>
              <a:gd name="connsiteY1631" fmla="*/ 5386329 h 6308306"/>
              <a:gd name="connsiteX1632" fmla="*/ 2351304 w 9366542"/>
              <a:gd name="connsiteY1632" fmla="*/ 5391368 h 6308306"/>
              <a:gd name="connsiteX1633" fmla="*/ 2341233 w 9366542"/>
              <a:gd name="connsiteY1633" fmla="*/ 5406482 h 6308306"/>
              <a:gd name="connsiteX1634" fmla="*/ 2361373 w 9366542"/>
              <a:gd name="connsiteY1634" fmla="*/ 5426634 h 6308306"/>
              <a:gd name="connsiteX1635" fmla="*/ 2401653 w 9366542"/>
              <a:gd name="connsiteY1635" fmla="*/ 5416559 h 6308306"/>
              <a:gd name="connsiteX1636" fmla="*/ 2436897 w 9366542"/>
              <a:gd name="connsiteY1636" fmla="*/ 5421596 h 6308306"/>
              <a:gd name="connsiteX1637" fmla="*/ 2436897 w 9366542"/>
              <a:gd name="connsiteY1637" fmla="*/ 5426634 h 6308306"/>
              <a:gd name="connsiteX1638" fmla="*/ 2391582 w 9366542"/>
              <a:gd name="connsiteY1638" fmla="*/ 5446787 h 6308306"/>
              <a:gd name="connsiteX1639" fmla="*/ 2371444 w 9366542"/>
              <a:gd name="connsiteY1639" fmla="*/ 5492130 h 6308306"/>
              <a:gd name="connsiteX1640" fmla="*/ 2295919 w 9366542"/>
              <a:gd name="connsiteY1640" fmla="*/ 5487092 h 6308306"/>
              <a:gd name="connsiteX1641" fmla="*/ 2295919 w 9366542"/>
              <a:gd name="connsiteY1641" fmla="*/ 5482055 h 6308306"/>
              <a:gd name="connsiteX1642" fmla="*/ 2321094 w 9366542"/>
              <a:gd name="connsiteY1642" fmla="*/ 5482055 h 6308306"/>
              <a:gd name="connsiteX1643" fmla="*/ 2305989 w 9366542"/>
              <a:gd name="connsiteY1643" fmla="*/ 5466939 h 6308306"/>
              <a:gd name="connsiteX1644" fmla="*/ 2250606 w 9366542"/>
              <a:gd name="connsiteY1644" fmla="*/ 5471978 h 6308306"/>
              <a:gd name="connsiteX1645" fmla="*/ 2245570 w 9366542"/>
              <a:gd name="connsiteY1645" fmla="*/ 5461902 h 6308306"/>
              <a:gd name="connsiteX1646" fmla="*/ 2225431 w 9366542"/>
              <a:gd name="connsiteY1646" fmla="*/ 5466939 h 6308306"/>
              <a:gd name="connsiteX1647" fmla="*/ 2235501 w 9366542"/>
              <a:gd name="connsiteY1647" fmla="*/ 5487092 h 6308306"/>
              <a:gd name="connsiteX1648" fmla="*/ 2220396 w 9366542"/>
              <a:gd name="connsiteY1648" fmla="*/ 5497169 h 6308306"/>
              <a:gd name="connsiteX1649" fmla="*/ 2230465 w 9366542"/>
              <a:gd name="connsiteY1649" fmla="*/ 5502207 h 6308306"/>
              <a:gd name="connsiteX1650" fmla="*/ 2230465 w 9366542"/>
              <a:gd name="connsiteY1650" fmla="*/ 5512282 h 6308306"/>
              <a:gd name="connsiteX1651" fmla="*/ 2210326 w 9366542"/>
              <a:gd name="connsiteY1651" fmla="*/ 5527396 h 6308306"/>
              <a:gd name="connsiteX1652" fmla="*/ 2210326 w 9366542"/>
              <a:gd name="connsiteY1652" fmla="*/ 5537473 h 6308306"/>
              <a:gd name="connsiteX1653" fmla="*/ 2240535 w 9366542"/>
              <a:gd name="connsiteY1653" fmla="*/ 5527396 h 6308306"/>
              <a:gd name="connsiteX1654" fmla="*/ 2210326 w 9366542"/>
              <a:gd name="connsiteY1654" fmla="*/ 5552587 h 6308306"/>
              <a:gd name="connsiteX1655" fmla="*/ 2265709 w 9366542"/>
              <a:gd name="connsiteY1655" fmla="*/ 5552587 h 6308306"/>
              <a:gd name="connsiteX1656" fmla="*/ 2255640 w 9366542"/>
              <a:gd name="connsiteY1656" fmla="*/ 5562664 h 6308306"/>
              <a:gd name="connsiteX1657" fmla="*/ 2250606 w 9366542"/>
              <a:gd name="connsiteY1657" fmla="*/ 5562664 h 6308306"/>
              <a:gd name="connsiteX1658" fmla="*/ 2230465 w 9366542"/>
              <a:gd name="connsiteY1658" fmla="*/ 5577778 h 6308306"/>
              <a:gd name="connsiteX1659" fmla="*/ 2195222 w 9366542"/>
              <a:gd name="connsiteY1659" fmla="*/ 5587854 h 6308306"/>
              <a:gd name="connsiteX1660" fmla="*/ 2195222 w 9366542"/>
              <a:gd name="connsiteY1660" fmla="*/ 5567701 h 6308306"/>
              <a:gd name="connsiteX1661" fmla="*/ 2180117 w 9366542"/>
              <a:gd name="connsiteY1661" fmla="*/ 5547549 h 6308306"/>
              <a:gd name="connsiteX1662" fmla="*/ 2180117 w 9366542"/>
              <a:gd name="connsiteY1662" fmla="*/ 5532435 h 6308306"/>
              <a:gd name="connsiteX1663" fmla="*/ 2210326 w 9366542"/>
              <a:gd name="connsiteY1663" fmla="*/ 5522359 h 6308306"/>
              <a:gd name="connsiteX1664" fmla="*/ 2195222 w 9366542"/>
              <a:gd name="connsiteY1664" fmla="*/ 5441748 h 6308306"/>
              <a:gd name="connsiteX1665" fmla="*/ 2185152 w 9366542"/>
              <a:gd name="connsiteY1665" fmla="*/ 5436711 h 6308306"/>
              <a:gd name="connsiteX1666" fmla="*/ 2159977 w 9366542"/>
              <a:gd name="connsiteY1666" fmla="*/ 5451825 h 6308306"/>
              <a:gd name="connsiteX1667" fmla="*/ 2139837 w 9366542"/>
              <a:gd name="connsiteY1667" fmla="*/ 5436711 h 6308306"/>
              <a:gd name="connsiteX1668" fmla="*/ 2119697 w 9366542"/>
              <a:gd name="connsiteY1668" fmla="*/ 5436711 h 6308306"/>
              <a:gd name="connsiteX1669" fmla="*/ 2099558 w 9366542"/>
              <a:gd name="connsiteY1669" fmla="*/ 5461902 h 6308306"/>
              <a:gd name="connsiteX1670" fmla="*/ 2104592 w 9366542"/>
              <a:gd name="connsiteY1670" fmla="*/ 5471978 h 6308306"/>
              <a:gd name="connsiteX1671" fmla="*/ 2089487 w 9366542"/>
              <a:gd name="connsiteY1671" fmla="*/ 5477016 h 6308306"/>
              <a:gd name="connsiteX1672" fmla="*/ 2099558 w 9366542"/>
              <a:gd name="connsiteY1672" fmla="*/ 5487092 h 6308306"/>
              <a:gd name="connsiteX1673" fmla="*/ 2094523 w 9366542"/>
              <a:gd name="connsiteY1673" fmla="*/ 5507244 h 6308306"/>
              <a:gd name="connsiteX1674" fmla="*/ 2074385 w 9366542"/>
              <a:gd name="connsiteY1674" fmla="*/ 5502207 h 6308306"/>
              <a:gd name="connsiteX1675" fmla="*/ 2069348 w 9366542"/>
              <a:gd name="connsiteY1675" fmla="*/ 5482055 h 6308306"/>
              <a:gd name="connsiteX1676" fmla="*/ 2074385 w 9366542"/>
              <a:gd name="connsiteY1676" fmla="*/ 5461902 h 6308306"/>
              <a:gd name="connsiteX1677" fmla="*/ 2064314 w 9366542"/>
              <a:gd name="connsiteY1677" fmla="*/ 5436711 h 6308306"/>
              <a:gd name="connsiteX1678" fmla="*/ 2049209 w 9366542"/>
              <a:gd name="connsiteY1678" fmla="*/ 5426634 h 6308306"/>
              <a:gd name="connsiteX1679" fmla="*/ 2008930 w 9366542"/>
              <a:gd name="connsiteY1679" fmla="*/ 5436711 h 6308306"/>
              <a:gd name="connsiteX1680" fmla="*/ 1988789 w 9366542"/>
              <a:gd name="connsiteY1680" fmla="*/ 5446787 h 6308306"/>
              <a:gd name="connsiteX1681" fmla="*/ 1968650 w 9366542"/>
              <a:gd name="connsiteY1681" fmla="*/ 5416559 h 6308306"/>
              <a:gd name="connsiteX1682" fmla="*/ 1988789 w 9366542"/>
              <a:gd name="connsiteY1682" fmla="*/ 5406482 h 6308306"/>
              <a:gd name="connsiteX1683" fmla="*/ 1983755 w 9366542"/>
              <a:gd name="connsiteY1683" fmla="*/ 5416559 h 6308306"/>
              <a:gd name="connsiteX1684" fmla="*/ 1998860 w 9366542"/>
              <a:gd name="connsiteY1684" fmla="*/ 5426634 h 6308306"/>
              <a:gd name="connsiteX1685" fmla="*/ 2049209 w 9366542"/>
              <a:gd name="connsiteY1685" fmla="*/ 5416559 h 6308306"/>
              <a:gd name="connsiteX1686" fmla="*/ 2044174 w 9366542"/>
              <a:gd name="connsiteY1686" fmla="*/ 5411520 h 6308306"/>
              <a:gd name="connsiteX1687" fmla="*/ 2079418 w 9366542"/>
              <a:gd name="connsiteY1687" fmla="*/ 5406482 h 6308306"/>
              <a:gd name="connsiteX1688" fmla="*/ 2099558 w 9366542"/>
              <a:gd name="connsiteY1688" fmla="*/ 5376254 h 6308306"/>
              <a:gd name="connsiteX1689" fmla="*/ 2124733 w 9366542"/>
              <a:gd name="connsiteY1689" fmla="*/ 5376254 h 6308306"/>
              <a:gd name="connsiteX1690" fmla="*/ 2134802 w 9366542"/>
              <a:gd name="connsiteY1690" fmla="*/ 5366177 h 6308306"/>
              <a:gd name="connsiteX1691" fmla="*/ 2104592 w 9366542"/>
              <a:gd name="connsiteY1691" fmla="*/ 5361138 h 6308306"/>
              <a:gd name="connsiteX1692" fmla="*/ 2129767 w 9366542"/>
              <a:gd name="connsiteY1692" fmla="*/ 5346024 h 6308306"/>
              <a:gd name="connsiteX1693" fmla="*/ 2200257 w 9366542"/>
              <a:gd name="connsiteY1693" fmla="*/ 5320834 h 6308306"/>
              <a:gd name="connsiteX1694" fmla="*/ 2159977 w 9366542"/>
              <a:gd name="connsiteY1694" fmla="*/ 5310758 h 6308306"/>
              <a:gd name="connsiteX1695" fmla="*/ 2175082 w 9366542"/>
              <a:gd name="connsiteY1695" fmla="*/ 5290606 h 6308306"/>
              <a:gd name="connsiteX1696" fmla="*/ 2195222 w 9366542"/>
              <a:gd name="connsiteY1696" fmla="*/ 5285567 h 6308306"/>
              <a:gd name="connsiteX1697" fmla="*/ 2225431 w 9366542"/>
              <a:gd name="connsiteY1697" fmla="*/ 5270453 h 6308306"/>
              <a:gd name="connsiteX1698" fmla="*/ 2220396 w 9366542"/>
              <a:gd name="connsiteY1698" fmla="*/ 5245262 h 6308306"/>
              <a:gd name="connsiteX1699" fmla="*/ 2240535 w 9366542"/>
              <a:gd name="connsiteY1699" fmla="*/ 5235185 h 6308306"/>
              <a:gd name="connsiteX1700" fmla="*/ 2255640 w 9366542"/>
              <a:gd name="connsiteY1700" fmla="*/ 5250301 h 6308306"/>
              <a:gd name="connsiteX1701" fmla="*/ 2311025 w 9366542"/>
              <a:gd name="connsiteY1701" fmla="*/ 5230148 h 6308306"/>
              <a:gd name="connsiteX1702" fmla="*/ 2351304 w 9366542"/>
              <a:gd name="connsiteY1702" fmla="*/ 5235185 h 6308306"/>
              <a:gd name="connsiteX1703" fmla="*/ 2351304 w 9366542"/>
              <a:gd name="connsiteY1703" fmla="*/ 5230148 h 6308306"/>
              <a:gd name="connsiteX1704" fmla="*/ 2356339 w 9366542"/>
              <a:gd name="connsiteY1704" fmla="*/ 5215033 h 6308306"/>
              <a:gd name="connsiteX1705" fmla="*/ 2321094 w 9366542"/>
              <a:gd name="connsiteY1705" fmla="*/ 5220071 h 6308306"/>
              <a:gd name="connsiteX1706" fmla="*/ 2316059 w 9366542"/>
              <a:gd name="connsiteY1706" fmla="*/ 5199919 h 6308306"/>
              <a:gd name="connsiteX1707" fmla="*/ 2341233 w 9366542"/>
              <a:gd name="connsiteY1707" fmla="*/ 5199919 h 6308306"/>
              <a:gd name="connsiteX1708" fmla="*/ 2341233 w 9366542"/>
              <a:gd name="connsiteY1708" fmla="*/ 5184805 h 6308306"/>
              <a:gd name="connsiteX1709" fmla="*/ 2346268 w 9366542"/>
              <a:gd name="connsiteY1709" fmla="*/ 5179766 h 6308306"/>
              <a:gd name="connsiteX1710" fmla="*/ 2341233 w 9366542"/>
              <a:gd name="connsiteY1710" fmla="*/ 5164652 h 6308306"/>
              <a:gd name="connsiteX1711" fmla="*/ 2311025 w 9366542"/>
              <a:gd name="connsiteY1711" fmla="*/ 5164652 h 6308306"/>
              <a:gd name="connsiteX1712" fmla="*/ 2321094 w 9366542"/>
              <a:gd name="connsiteY1712" fmla="*/ 5149539 h 6308306"/>
              <a:gd name="connsiteX1713" fmla="*/ 2280814 w 9366542"/>
              <a:gd name="connsiteY1713" fmla="*/ 5114271 h 6308306"/>
              <a:gd name="connsiteX1714" fmla="*/ 2260675 w 9366542"/>
              <a:gd name="connsiteY1714" fmla="*/ 5119309 h 6308306"/>
              <a:gd name="connsiteX1715" fmla="*/ 2270745 w 9366542"/>
              <a:gd name="connsiteY1715" fmla="*/ 5109234 h 6308306"/>
              <a:gd name="connsiteX1716" fmla="*/ 2220396 w 9366542"/>
              <a:gd name="connsiteY1716" fmla="*/ 5094118 h 6308306"/>
              <a:gd name="connsiteX1717" fmla="*/ 2205291 w 9366542"/>
              <a:gd name="connsiteY1717" fmla="*/ 5109234 h 6308306"/>
              <a:gd name="connsiteX1718" fmla="*/ 2200257 w 9366542"/>
              <a:gd name="connsiteY1718" fmla="*/ 5109234 h 6308306"/>
              <a:gd name="connsiteX1719" fmla="*/ 2205291 w 9366542"/>
              <a:gd name="connsiteY1719" fmla="*/ 5094118 h 6308306"/>
              <a:gd name="connsiteX1720" fmla="*/ 2185152 w 9366542"/>
              <a:gd name="connsiteY1720" fmla="*/ 5094118 h 6308306"/>
              <a:gd name="connsiteX1721" fmla="*/ 2175082 w 9366542"/>
              <a:gd name="connsiteY1721" fmla="*/ 5109234 h 6308306"/>
              <a:gd name="connsiteX1722" fmla="*/ 2159977 w 9366542"/>
              <a:gd name="connsiteY1722" fmla="*/ 5119309 h 6308306"/>
              <a:gd name="connsiteX1723" fmla="*/ 2165011 w 9366542"/>
              <a:gd name="connsiteY1723" fmla="*/ 5099157 h 6308306"/>
              <a:gd name="connsiteX1724" fmla="*/ 2119697 w 9366542"/>
              <a:gd name="connsiteY1724" fmla="*/ 5084043 h 6308306"/>
              <a:gd name="connsiteX1725" fmla="*/ 2069348 w 9366542"/>
              <a:gd name="connsiteY1725" fmla="*/ 5114271 h 6308306"/>
              <a:gd name="connsiteX1726" fmla="*/ 2059279 w 9366542"/>
              <a:gd name="connsiteY1726" fmla="*/ 5104195 h 6308306"/>
              <a:gd name="connsiteX1727" fmla="*/ 2029069 w 9366542"/>
              <a:gd name="connsiteY1727" fmla="*/ 5139462 h 6308306"/>
              <a:gd name="connsiteX1728" fmla="*/ 1983755 w 9366542"/>
              <a:gd name="connsiteY1728" fmla="*/ 5129386 h 6308306"/>
              <a:gd name="connsiteX1729" fmla="*/ 1998860 w 9366542"/>
              <a:gd name="connsiteY1729" fmla="*/ 5124348 h 6308306"/>
              <a:gd name="connsiteX1730" fmla="*/ 2044174 w 9366542"/>
              <a:gd name="connsiteY1730" fmla="*/ 5104195 h 6308306"/>
              <a:gd name="connsiteX1731" fmla="*/ 2042285 w 9366542"/>
              <a:gd name="connsiteY1731" fmla="*/ 5102305 h 6308306"/>
              <a:gd name="connsiteX1732" fmla="*/ 2030078 w 9366542"/>
              <a:gd name="connsiteY1732" fmla="*/ 5090088 h 6308306"/>
              <a:gd name="connsiteX1733" fmla="*/ 2054243 w 9366542"/>
              <a:gd name="connsiteY1733" fmla="*/ 5073966 h 6308306"/>
              <a:gd name="connsiteX1734" fmla="*/ 2034105 w 9366542"/>
              <a:gd name="connsiteY1734" fmla="*/ 5048775 h 6308306"/>
              <a:gd name="connsiteX1735" fmla="*/ 2049209 w 9366542"/>
              <a:gd name="connsiteY1735" fmla="*/ 5033661 h 6308306"/>
              <a:gd name="connsiteX1736" fmla="*/ 2044174 w 9366542"/>
              <a:gd name="connsiteY1736" fmla="*/ 5043738 h 6308306"/>
              <a:gd name="connsiteX1737" fmla="*/ 2049209 w 9366542"/>
              <a:gd name="connsiteY1737" fmla="*/ 5048775 h 6308306"/>
              <a:gd name="connsiteX1738" fmla="*/ 2104592 w 9366542"/>
              <a:gd name="connsiteY1738" fmla="*/ 5033661 h 6308306"/>
              <a:gd name="connsiteX1739" fmla="*/ 2119697 w 9366542"/>
              <a:gd name="connsiteY1739" fmla="*/ 5038699 h 6308306"/>
              <a:gd name="connsiteX1740" fmla="*/ 2180117 w 9366542"/>
              <a:gd name="connsiteY1740" fmla="*/ 5013508 h 6308306"/>
              <a:gd name="connsiteX1741" fmla="*/ 2175082 w 9366542"/>
              <a:gd name="connsiteY1741" fmla="*/ 5008470 h 6308306"/>
              <a:gd name="connsiteX1742" fmla="*/ 2165011 w 9366542"/>
              <a:gd name="connsiteY1742" fmla="*/ 5003433 h 6308306"/>
              <a:gd name="connsiteX1743" fmla="*/ 2154941 w 9366542"/>
              <a:gd name="connsiteY1743" fmla="*/ 4993356 h 6308306"/>
              <a:gd name="connsiteX1744" fmla="*/ 2154941 w 9366542"/>
              <a:gd name="connsiteY1744" fmla="*/ 4998394 h 6308306"/>
              <a:gd name="connsiteX1745" fmla="*/ 2114662 w 9366542"/>
              <a:gd name="connsiteY1745" fmla="*/ 4973204 h 6308306"/>
              <a:gd name="connsiteX1746" fmla="*/ 2109628 w 9366542"/>
              <a:gd name="connsiteY1746" fmla="*/ 4958090 h 6308306"/>
              <a:gd name="connsiteX1747" fmla="*/ 2119697 w 9366542"/>
              <a:gd name="connsiteY1747" fmla="*/ 4953051 h 6308306"/>
              <a:gd name="connsiteX1748" fmla="*/ 2089487 w 9366542"/>
              <a:gd name="connsiteY1748" fmla="*/ 4942976 h 6308306"/>
              <a:gd name="connsiteX1749" fmla="*/ 2094523 w 9366542"/>
              <a:gd name="connsiteY1749" fmla="*/ 4937937 h 6308306"/>
              <a:gd name="connsiteX1750" fmla="*/ 2079418 w 9366542"/>
              <a:gd name="connsiteY1750" fmla="*/ 4927860 h 6308306"/>
              <a:gd name="connsiteX1751" fmla="*/ 2069348 w 9366542"/>
              <a:gd name="connsiteY1751" fmla="*/ 4937937 h 6308306"/>
              <a:gd name="connsiteX1752" fmla="*/ 2079418 w 9366542"/>
              <a:gd name="connsiteY1752" fmla="*/ 4942976 h 6308306"/>
              <a:gd name="connsiteX1753" fmla="*/ 2054243 w 9366542"/>
              <a:gd name="connsiteY1753" fmla="*/ 4948013 h 6308306"/>
              <a:gd name="connsiteX1754" fmla="*/ 2079418 w 9366542"/>
              <a:gd name="connsiteY1754" fmla="*/ 4958090 h 6308306"/>
              <a:gd name="connsiteX1755" fmla="*/ 2049209 w 9366542"/>
              <a:gd name="connsiteY1755" fmla="*/ 4993356 h 6308306"/>
              <a:gd name="connsiteX1756" fmla="*/ 2039138 w 9366542"/>
              <a:gd name="connsiteY1756" fmla="*/ 4993356 h 6308306"/>
              <a:gd name="connsiteX1757" fmla="*/ 2029069 w 9366542"/>
              <a:gd name="connsiteY1757" fmla="*/ 5013508 h 6308306"/>
              <a:gd name="connsiteX1758" fmla="*/ 2013964 w 9366542"/>
              <a:gd name="connsiteY1758" fmla="*/ 4998394 h 6308306"/>
              <a:gd name="connsiteX1759" fmla="*/ 2049209 w 9366542"/>
              <a:gd name="connsiteY1759" fmla="*/ 4958090 h 6308306"/>
              <a:gd name="connsiteX1760" fmla="*/ 2029069 w 9366542"/>
              <a:gd name="connsiteY1760" fmla="*/ 4953051 h 6308306"/>
              <a:gd name="connsiteX1761" fmla="*/ 2029069 w 9366542"/>
              <a:gd name="connsiteY1761" fmla="*/ 4968165 h 6308306"/>
              <a:gd name="connsiteX1762" fmla="*/ 2013964 w 9366542"/>
              <a:gd name="connsiteY1762" fmla="*/ 4948013 h 6308306"/>
              <a:gd name="connsiteX1763" fmla="*/ 1983755 w 9366542"/>
              <a:gd name="connsiteY1763" fmla="*/ 4968165 h 6308306"/>
              <a:gd name="connsiteX1764" fmla="*/ 1983755 w 9366542"/>
              <a:gd name="connsiteY1764" fmla="*/ 4973204 h 6308306"/>
              <a:gd name="connsiteX1765" fmla="*/ 1998860 w 9366542"/>
              <a:gd name="connsiteY1765" fmla="*/ 4973204 h 6308306"/>
              <a:gd name="connsiteX1766" fmla="*/ 1943476 w 9366542"/>
              <a:gd name="connsiteY1766" fmla="*/ 5018547 h 6308306"/>
              <a:gd name="connsiteX1767" fmla="*/ 1978720 w 9366542"/>
              <a:gd name="connsiteY1767" fmla="*/ 4973204 h 6308306"/>
              <a:gd name="connsiteX1768" fmla="*/ 1968650 w 9366542"/>
              <a:gd name="connsiteY1768" fmla="*/ 4973204 h 6308306"/>
              <a:gd name="connsiteX1769" fmla="*/ 1983755 w 9366542"/>
              <a:gd name="connsiteY1769" fmla="*/ 4948013 h 6308306"/>
              <a:gd name="connsiteX1770" fmla="*/ 1973686 w 9366542"/>
              <a:gd name="connsiteY1770" fmla="*/ 4937937 h 6308306"/>
              <a:gd name="connsiteX1771" fmla="*/ 2003894 w 9366542"/>
              <a:gd name="connsiteY1771" fmla="*/ 4927860 h 6308306"/>
              <a:gd name="connsiteX1772" fmla="*/ 2008930 w 9366542"/>
              <a:gd name="connsiteY1772" fmla="*/ 4932899 h 6308306"/>
              <a:gd name="connsiteX1773" fmla="*/ 2013964 w 9366542"/>
              <a:gd name="connsiteY1773" fmla="*/ 4927860 h 6308306"/>
              <a:gd name="connsiteX1774" fmla="*/ 2069348 w 9366542"/>
              <a:gd name="connsiteY1774" fmla="*/ 4892594 h 6308306"/>
              <a:gd name="connsiteX1775" fmla="*/ 2089487 w 9366542"/>
              <a:gd name="connsiteY1775" fmla="*/ 4882517 h 6308306"/>
              <a:gd name="connsiteX1776" fmla="*/ 2049209 w 9366542"/>
              <a:gd name="connsiteY1776" fmla="*/ 4872441 h 6308306"/>
              <a:gd name="connsiteX1777" fmla="*/ 1983755 w 9366542"/>
              <a:gd name="connsiteY1777" fmla="*/ 4862364 h 6308306"/>
              <a:gd name="connsiteX1778" fmla="*/ 2008930 w 9366542"/>
              <a:gd name="connsiteY1778" fmla="*/ 4847250 h 6308306"/>
              <a:gd name="connsiteX1779" fmla="*/ 2003894 w 9366542"/>
              <a:gd name="connsiteY1779" fmla="*/ 4862364 h 6308306"/>
              <a:gd name="connsiteX1780" fmla="*/ 2039138 w 9366542"/>
              <a:gd name="connsiteY1780" fmla="*/ 4867403 h 6308306"/>
              <a:gd name="connsiteX1781" fmla="*/ 2074385 w 9366542"/>
              <a:gd name="connsiteY1781" fmla="*/ 4847250 h 6308306"/>
              <a:gd name="connsiteX1782" fmla="*/ 2084453 w 9366542"/>
              <a:gd name="connsiteY1782" fmla="*/ 4827098 h 6308306"/>
              <a:gd name="connsiteX1783" fmla="*/ 2054243 w 9366542"/>
              <a:gd name="connsiteY1783" fmla="*/ 4832136 h 6308306"/>
              <a:gd name="connsiteX1784" fmla="*/ 2104592 w 9366542"/>
              <a:gd name="connsiteY1784" fmla="*/ 4796869 h 6308306"/>
              <a:gd name="connsiteX1785" fmla="*/ 2104592 w 9366542"/>
              <a:gd name="connsiteY1785" fmla="*/ 4806945 h 6308306"/>
              <a:gd name="connsiteX1786" fmla="*/ 2084453 w 9366542"/>
              <a:gd name="connsiteY1786" fmla="*/ 4811984 h 6308306"/>
              <a:gd name="connsiteX1787" fmla="*/ 2104592 w 9366542"/>
              <a:gd name="connsiteY1787" fmla="*/ 4832136 h 6308306"/>
              <a:gd name="connsiteX1788" fmla="*/ 2119697 w 9366542"/>
              <a:gd name="connsiteY1788" fmla="*/ 4832136 h 6308306"/>
              <a:gd name="connsiteX1789" fmla="*/ 2124733 w 9366542"/>
              <a:gd name="connsiteY1789" fmla="*/ 4817021 h 6308306"/>
              <a:gd name="connsiteX1790" fmla="*/ 2129767 w 9366542"/>
              <a:gd name="connsiteY1790" fmla="*/ 4822059 h 6308306"/>
              <a:gd name="connsiteX1791" fmla="*/ 2159977 w 9366542"/>
              <a:gd name="connsiteY1791" fmla="*/ 4801907 h 6308306"/>
              <a:gd name="connsiteX1792" fmla="*/ 2165011 w 9366542"/>
              <a:gd name="connsiteY1792" fmla="*/ 4806945 h 6308306"/>
              <a:gd name="connsiteX1793" fmla="*/ 2170047 w 9366542"/>
              <a:gd name="connsiteY1793" fmla="*/ 4801907 h 6308306"/>
              <a:gd name="connsiteX1794" fmla="*/ 2149908 w 9366542"/>
              <a:gd name="connsiteY1794" fmla="*/ 4786793 h 6308306"/>
              <a:gd name="connsiteX1795" fmla="*/ 2154941 w 9366542"/>
              <a:gd name="connsiteY1795" fmla="*/ 4781755 h 6308306"/>
              <a:gd name="connsiteX1796" fmla="*/ 2165011 w 9366542"/>
              <a:gd name="connsiteY1796" fmla="*/ 4771679 h 6308306"/>
              <a:gd name="connsiteX1797" fmla="*/ 2190186 w 9366542"/>
              <a:gd name="connsiteY1797" fmla="*/ 4756564 h 6308306"/>
              <a:gd name="connsiteX1798" fmla="*/ 2185152 w 9366542"/>
              <a:gd name="connsiteY1798" fmla="*/ 4761602 h 6308306"/>
              <a:gd name="connsiteX1799" fmla="*/ 2235501 w 9366542"/>
              <a:gd name="connsiteY1799" fmla="*/ 4721297 h 6308306"/>
              <a:gd name="connsiteX1800" fmla="*/ 2240535 w 9366542"/>
              <a:gd name="connsiteY1800" fmla="*/ 4726336 h 6308306"/>
              <a:gd name="connsiteX1801" fmla="*/ 2275780 w 9366542"/>
              <a:gd name="connsiteY1801" fmla="*/ 4706183 h 6308306"/>
              <a:gd name="connsiteX1802" fmla="*/ 2311025 w 9366542"/>
              <a:gd name="connsiteY1802" fmla="*/ 4706183 h 6308306"/>
              <a:gd name="connsiteX1803" fmla="*/ 2316059 w 9366542"/>
              <a:gd name="connsiteY1803" fmla="*/ 4701145 h 6308306"/>
              <a:gd name="connsiteX1804" fmla="*/ 2270745 w 9366542"/>
              <a:gd name="connsiteY1804" fmla="*/ 4696106 h 6308306"/>
              <a:gd name="connsiteX1805" fmla="*/ 2230465 w 9366542"/>
              <a:gd name="connsiteY1805" fmla="*/ 4675954 h 6308306"/>
              <a:gd name="connsiteX1806" fmla="*/ 2185152 w 9366542"/>
              <a:gd name="connsiteY1806" fmla="*/ 4675954 h 6308306"/>
              <a:gd name="connsiteX1807" fmla="*/ 2149908 w 9366542"/>
              <a:gd name="connsiteY1807" fmla="*/ 4706183 h 6308306"/>
              <a:gd name="connsiteX1808" fmla="*/ 2165011 w 9366542"/>
              <a:gd name="connsiteY1808" fmla="*/ 4680992 h 6308306"/>
              <a:gd name="connsiteX1809" fmla="*/ 2139837 w 9366542"/>
              <a:gd name="connsiteY1809" fmla="*/ 4680992 h 6308306"/>
              <a:gd name="connsiteX1810" fmla="*/ 2109628 w 9366542"/>
              <a:gd name="connsiteY1810" fmla="*/ 4706183 h 6308306"/>
              <a:gd name="connsiteX1811" fmla="*/ 2069348 w 9366542"/>
              <a:gd name="connsiteY1811" fmla="*/ 4721297 h 6308306"/>
              <a:gd name="connsiteX1812" fmla="*/ 2084453 w 9366542"/>
              <a:gd name="connsiteY1812" fmla="*/ 4736411 h 6308306"/>
              <a:gd name="connsiteX1813" fmla="*/ 2074385 w 9366542"/>
              <a:gd name="connsiteY1813" fmla="*/ 4736411 h 6308306"/>
              <a:gd name="connsiteX1814" fmla="*/ 2044174 w 9366542"/>
              <a:gd name="connsiteY1814" fmla="*/ 4761602 h 6308306"/>
              <a:gd name="connsiteX1815" fmla="*/ 2039138 w 9366542"/>
              <a:gd name="connsiteY1815" fmla="*/ 4751527 h 6308306"/>
              <a:gd name="connsiteX1816" fmla="*/ 2003894 w 9366542"/>
              <a:gd name="connsiteY1816" fmla="*/ 4761602 h 6308306"/>
              <a:gd name="connsiteX1817" fmla="*/ 2019000 w 9366542"/>
              <a:gd name="connsiteY1817" fmla="*/ 4771679 h 6308306"/>
              <a:gd name="connsiteX1818" fmla="*/ 2029069 w 9366542"/>
              <a:gd name="connsiteY1818" fmla="*/ 4781755 h 6308306"/>
              <a:gd name="connsiteX1819" fmla="*/ 2029069 w 9366542"/>
              <a:gd name="connsiteY1819" fmla="*/ 4786793 h 6308306"/>
              <a:gd name="connsiteX1820" fmla="*/ 1983755 w 9366542"/>
              <a:gd name="connsiteY1820" fmla="*/ 4796869 h 6308306"/>
              <a:gd name="connsiteX1821" fmla="*/ 2003894 w 9366542"/>
              <a:gd name="connsiteY1821" fmla="*/ 4811984 h 6308306"/>
              <a:gd name="connsiteX1822" fmla="*/ 2003894 w 9366542"/>
              <a:gd name="connsiteY1822" fmla="*/ 4822059 h 6308306"/>
              <a:gd name="connsiteX1823" fmla="*/ 1973686 w 9366542"/>
              <a:gd name="connsiteY1823" fmla="*/ 4811984 h 6308306"/>
              <a:gd name="connsiteX1824" fmla="*/ 1963615 w 9366542"/>
              <a:gd name="connsiteY1824" fmla="*/ 4811984 h 6308306"/>
              <a:gd name="connsiteX1825" fmla="*/ 1953545 w 9366542"/>
              <a:gd name="connsiteY1825" fmla="*/ 4842212 h 6308306"/>
              <a:gd name="connsiteX1826" fmla="*/ 1928371 w 9366542"/>
              <a:gd name="connsiteY1826" fmla="*/ 4852289 h 6308306"/>
              <a:gd name="connsiteX1827" fmla="*/ 1913266 w 9366542"/>
              <a:gd name="connsiteY1827" fmla="*/ 4852289 h 6308306"/>
              <a:gd name="connsiteX1828" fmla="*/ 1913266 w 9366542"/>
              <a:gd name="connsiteY1828" fmla="*/ 4847250 h 6308306"/>
              <a:gd name="connsiteX1829" fmla="*/ 1923337 w 9366542"/>
              <a:gd name="connsiteY1829" fmla="*/ 4817021 h 6308306"/>
              <a:gd name="connsiteX1830" fmla="*/ 1893127 w 9366542"/>
              <a:gd name="connsiteY1830" fmla="*/ 4822059 h 6308306"/>
              <a:gd name="connsiteX1831" fmla="*/ 1893127 w 9366542"/>
              <a:gd name="connsiteY1831" fmla="*/ 4817021 h 6308306"/>
              <a:gd name="connsiteX1832" fmla="*/ 1913266 w 9366542"/>
              <a:gd name="connsiteY1832" fmla="*/ 4806945 h 6308306"/>
              <a:gd name="connsiteX1833" fmla="*/ 1933406 w 9366542"/>
              <a:gd name="connsiteY1833" fmla="*/ 4776716 h 6308306"/>
              <a:gd name="connsiteX1834" fmla="*/ 1913266 w 9366542"/>
              <a:gd name="connsiteY1834" fmla="*/ 4766641 h 6308306"/>
              <a:gd name="connsiteX1835" fmla="*/ 1933406 w 9366542"/>
              <a:gd name="connsiteY1835" fmla="*/ 4756564 h 6308306"/>
              <a:gd name="connsiteX1836" fmla="*/ 1928371 w 9366542"/>
              <a:gd name="connsiteY1836" fmla="*/ 4751527 h 6308306"/>
              <a:gd name="connsiteX1837" fmla="*/ 1988789 w 9366542"/>
              <a:gd name="connsiteY1837" fmla="*/ 4721297 h 6308306"/>
              <a:gd name="connsiteX1838" fmla="*/ 1993825 w 9366542"/>
              <a:gd name="connsiteY1838" fmla="*/ 4726336 h 6308306"/>
              <a:gd name="connsiteX1839" fmla="*/ 2044174 w 9366542"/>
              <a:gd name="connsiteY1839" fmla="*/ 4721297 h 6308306"/>
              <a:gd name="connsiteX1840" fmla="*/ 2039138 w 9366542"/>
              <a:gd name="connsiteY1840" fmla="*/ 4726336 h 6308306"/>
              <a:gd name="connsiteX1841" fmla="*/ 2044174 w 9366542"/>
              <a:gd name="connsiteY1841" fmla="*/ 4731374 h 6308306"/>
              <a:gd name="connsiteX1842" fmla="*/ 2054243 w 9366542"/>
              <a:gd name="connsiteY1842" fmla="*/ 4721297 h 6308306"/>
              <a:gd name="connsiteX1843" fmla="*/ 2044174 w 9366542"/>
              <a:gd name="connsiteY1843" fmla="*/ 4706183 h 6308306"/>
              <a:gd name="connsiteX1844" fmla="*/ 2059279 w 9366542"/>
              <a:gd name="connsiteY1844" fmla="*/ 4680992 h 6308306"/>
              <a:gd name="connsiteX1845" fmla="*/ 2039138 w 9366542"/>
              <a:gd name="connsiteY1845" fmla="*/ 4670917 h 6308306"/>
              <a:gd name="connsiteX1846" fmla="*/ 2054243 w 9366542"/>
              <a:gd name="connsiteY1846" fmla="*/ 4665878 h 6308306"/>
              <a:gd name="connsiteX1847" fmla="*/ 2064314 w 9366542"/>
              <a:gd name="connsiteY1847" fmla="*/ 4670917 h 6308306"/>
              <a:gd name="connsiteX1848" fmla="*/ 2079418 w 9366542"/>
              <a:gd name="connsiteY1848" fmla="*/ 4635649 h 6308306"/>
              <a:gd name="connsiteX1849" fmla="*/ 2074385 w 9366542"/>
              <a:gd name="connsiteY1849" fmla="*/ 4620535 h 6308306"/>
              <a:gd name="connsiteX1850" fmla="*/ 2074385 w 9366542"/>
              <a:gd name="connsiteY1850" fmla="*/ 4605421 h 6308306"/>
              <a:gd name="connsiteX1851" fmla="*/ 2094523 w 9366542"/>
              <a:gd name="connsiteY1851" fmla="*/ 4620535 h 6308306"/>
              <a:gd name="connsiteX1852" fmla="*/ 2104592 w 9366542"/>
              <a:gd name="connsiteY1852" fmla="*/ 4620535 h 6308306"/>
              <a:gd name="connsiteX1853" fmla="*/ 2104592 w 9366542"/>
              <a:gd name="connsiteY1853" fmla="*/ 4618647 h 6308306"/>
              <a:gd name="connsiteX1854" fmla="*/ 2104592 w 9366542"/>
              <a:gd name="connsiteY1854" fmla="*/ 4615497 h 6308306"/>
              <a:gd name="connsiteX1855" fmla="*/ 2124733 w 9366542"/>
              <a:gd name="connsiteY1855" fmla="*/ 4605421 h 6308306"/>
              <a:gd name="connsiteX1856" fmla="*/ 2129767 w 9366542"/>
              <a:gd name="connsiteY1856" fmla="*/ 4605421 h 6308306"/>
              <a:gd name="connsiteX1857" fmla="*/ 2134802 w 9366542"/>
              <a:gd name="connsiteY1857" fmla="*/ 4605421 h 6308306"/>
              <a:gd name="connsiteX1858" fmla="*/ 2149908 w 9366542"/>
              <a:gd name="connsiteY1858" fmla="*/ 4595344 h 6308306"/>
              <a:gd name="connsiteX1859" fmla="*/ 2175082 w 9366542"/>
              <a:gd name="connsiteY1859" fmla="*/ 4590306 h 6308306"/>
              <a:gd name="connsiteX1860" fmla="*/ 2159977 w 9366542"/>
              <a:gd name="connsiteY1860" fmla="*/ 4580230 h 6308306"/>
              <a:gd name="connsiteX1861" fmla="*/ 2180117 w 9366542"/>
              <a:gd name="connsiteY1861" fmla="*/ 4570153 h 6308306"/>
              <a:gd name="connsiteX1862" fmla="*/ 2185152 w 9366542"/>
              <a:gd name="connsiteY1862" fmla="*/ 4565116 h 6308306"/>
              <a:gd name="connsiteX1863" fmla="*/ 2180117 w 9366542"/>
              <a:gd name="connsiteY1863" fmla="*/ 4560078 h 6308306"/>
              <a:gd name="connsiteX1864" fmla="*/ 2175082 w 9366542"/>
              <a:gd name="connsiteY1864" fmla="*/ 4555039 h 6308306"/>
              <a:gd name="connsiteX1865" fmla="*/ 2180117 w 9366542"/>
              <a:gd name="connsiteY1865" fmla="*/ 4539925 h 6308306"/>
              <a:gd name="connsiteX1866" fmla="*/ 2185152 w 9366542"/>
              <a:gd name="connsiteY1866" fmla="*/ 4550001 h 6308306"/>
              <a:gd name="connsiteX1867" fmla="*/ 2190186 w 9366542"/>
              <a:gd name="connsiteY1867" fmla="*/ 4555039 h 6308306"/>
              <a:gd name="connsiteX1868" fmla="*/ 2245570 w 9366542"/>
              <a:gd name="connsiteY1868" fmla="*/ 4534887 h 6308306"/>
              <a:gd name="connsiteX1869" fmla="*/ 2260675 w 9366542"/>
              <a:gd name="connsiteY1869" fmla="*/ 4534887 h 6308306"/>
              <a:gd name="connsiteX1870" fmla="*/ 2250606 w 9366542"/>
              <a:gd name="connsiteY1870" fmla="*/ 4539925 h 6308306"/>
              <a:gd name="connsiteX1871" fmla="*/ 2270745 w 9366542"/>
              <a:gd name="connsiteY1871" fmla="*/ 4544964 h 6308306"/>
              <a:gd name="connsiteX1872" fmla="*/ 2260675 w 9366542"/>
              <a:gd name="connsiteY1872" fmla="*/ 4555039 h 6308306"/>
              <a:gd name="connsiteX1873" fmla="*/ 2290885 w 9366542"/>
              <a:gd name="connsiteY1873" fmla="*/ 4575192 h 6308306"/>
              <a:gd name="connsiteX1874" fmla="*/ 2270745 w 9366542"/>
              <a:gd name="connsiteY1874" fmla="*/ 4580230 h 6308306"/>
              <a:gd name="connsiteX1875" fmla="*/ 2275780 w 9366542"/>
              <a:gd name="connsiteY1875" fmla="*/ 4590306 h 6308306"/>
              <a:gd name="connsiteX1876" fmla="*/ 2300955 w 9366542"/>
              <a:gd name="connsiteY1876" fmla="*/ 4590306 h 6308306"/>
              <a:gd name="connsiteX1877" fmla="*/ 2300955 w 9366542"/>
              <a:gd name="connsiteY1877" fmla="*/ 4570153 h 6308306"/>
              <a:gd name="connsiteX1878" fmla="*/ 2321094 w 9366542"/>
              <a:gd name="connsiteY1878" fmla="*/ 4555039 h 6308306"/>
              <a:gd name="connsiteX1879" fmla="*/ 2386548 w 9366542"/>
              <a:gd name="connsiteY1879" fmla="*/ 4550001 h 6308306"/>
              <a:gd name="connsiteX1880" fmla="*/ 2381512 w 9366542"/>
              <a:gd name="connsiteY1880" fmla="*/ 4534887 h 6308306"/>
              <a:gd name="connsiteX1881" fmla="*/ 2346268 w 9366542"/>
              <a:gd name="connsiteY1881" fmla="*/ 4534887 h 6308306"/>
              <a:gd name="connsiteX1882" fmla="*/ 2295919 w 9366542"/>
              <a:gd name="connsiteY1882" fmla="*/ 4519773 h 6308306"/>
              <a:gd name="connsiteX1883" fmla="*/ 2290885 w 9366542"/>
              <a:gd name="connsiteY1883" fmla="*/ 4499620 h 6308306"/>
              <a:gd name="connsiteX1884" fmla="*/ 2245570 w 9366542"/>
              <a:gd name="connsiteY1884" fmla="*/ 4509696 h 6308306"/>
              <a:gd name="connsiteX1885" fmla="*/ 2230465 w 9366542"/>
              <a:gd name="connsiteY1885" fmla="*/ 4499620 h 6308306"/>
              <a:gd name="connsiteX1886" fmla="*/ 2245570 w 9366542"/>
              <a:gd name="connsiteY1886" fmla="*/ 4494582 h 6308306"/>
              <a:gd name="connsiteX1887" fmla="*/ 2250606 w 9366542"/>
              <a:gd name="connsiteY1887" fmla="*/ 4494582 h 6308306"/>
              <a:gd name="connsiteX1888" fmla="*/ 2250606 w 9366542"/>
              <a:gd name="connsiteY1888" fmla="*/ 4484505 h 6308306"/>
              <a:gd name="connsiteX1889" fmla="*/ 2285850 w 9366542"/>
              <a:gd name="connsiteY1889" fmla="*/ 4494582 h 6308306"/>
              <a:gd name="connsiteX1890" fmla="*/ 2275780 w 9366542"/>
              <a:gd name="connsiteY1890" fmla="*/ 4479468 h 6308306"/>
              <a:gd name="connsiteX1891" fmla="*/ 2225431 w 9366542"/>
              <a:gd name="connsiteY1891" fmla="*/ 4469391 h 6308306"/>
              <a:gd name="connsiteX1892" fmla="*/ 2220396 w 9366542"/>
              <a:gd name="connsiteY1892" fmla="*/ 4459315 h 6308306"/>
              <a:gd name="connsiteX1893" fmla="*/ 2190186 w 9366542"/>
              <a:gd name="connsiteY1893" fmla="*/ 4454277 h 6308306"/>
              <a:gd name="connsiteX1894" fmla="*/ 2175082 w 9366542"/>
              <a:gd name="connsiteY1894" fmla="*/ 4464352 h 6308306"/>
              <a:gd name="connsiteX1895" fmla="*/ 2165011 w 9366542"/>
              <a:gd name="connsiteY1895" fmla="*/ 4484505 h 6308306"/>
              <a:gd name="connsiteX1896" fmla="*/ 2139837 w 9366542"/>
              <a:gd name="connsiteY1896" fmla="*/ 4484505 h 6308306"/>
              <a:gd name="connsiteX1897" fmla="*/ 2139837 w 9366542"/>
              <a:gd name="connsiteY1897" fmla="*/ 4474429 h 6308306"/>
              <a:gd name="connsiteX1898" fmla="*/ 2159977 w 9366542"/>
              <a:gd name="connsiteY1898" fmla="*/ 4464352 h 6308306"/>
              <a:gd name="connsiteX1899" fmla="*/ 2165011 w 9366542"/>
              <a:gd name="connsiteY1899" fmla="*/ 4464352 h 6308306"/>
              <a:gd name="connsiteX1900" fmla="*/ 2154941 w 9366542"/>
              <a:gd name="connsiteY1900" fmla="*/ 4454277 h 6308306"/>
              <a:gd name="connsiteX1901" fmla="*/ 2119697 w 9366542"/>
              <a:gd name="connsiteY1901" fmla="*/ 4464352 h 6308306"/>
              <a:gd name="connsiteX1902" fmla="*/ 2139837 w 9366542"/>
              <a:gd name="connsiteY1902" fmla="*/ 4474429 h 6308306"/>
              <a:gd name="connsiteX1903" fmla="*/ 2119697 w 9366542"/>
              <a:gd name="connsiteY1903" fmla="*/ 4474429 h 6308306"/>
              <a:gd name="connsiteX1904" fmla="*/ 2104592 w 9366542"/>
              <a:gd name="connsiteY1904" fmla="*/ 4459315 h 6308306"/>
              <a:gd name="connsiteX1905" fmla="*/ 2069348 w 9366542"/>
              <a:gd name="connsiteY1905" fmla="*/ 4469391 h 6308306"/>
              <a:gd name="connsiteX1906" fmla="*/ 2044174 w 9366542"/>
              <a:gd name="connsiteY1906" fmla="*/ 4499620 h 6308306"/>
              <a:gd name="connsiteX1907" fmla="*/ 2029069 w 9366542"/>
              <a:gd name="connsiteY1907" fmla="*/ 4484505 h 6308306"/>
              <a:gd name="connsiteX1908" fmla="*/ 2044174 w 9366542"/>
              <a:gd name="connsiteY1908" fmla="*/ 4474429 h 6308306"/>
              <a:gd name="connsiteX1909" fmla="*/ 1988789 w 9366542"/>
              <a:gd name="connsiteY1909" fmla="*/ 4469391 h 6308306"/>
              <a:gd name="connsiteX1910" fmla="*/ 1978720 w 9366542"/>
              <a:gd name="connsiteY1910" fmla="*/ 4479468 h 6308306"/>
              <a:gd name="connsiteX1911" fmla="*/ 1988789 w 9366542"/>
              <a:gd name="connsiteY1911" fmla="*/ 4454277 h 6308306"/>
              <a:gd name="connsiteX1912" fmla="*/ 1993825 w 9366542"/>
              <a:gd name="connsiteY1912" fmla="*/ 4464352 h 6308306"/>
              <a:gd name="connsiteX1913" fmla="*/ 1998860 w 9366542"/>
              <a:gd name="connsiteY1913" fmla="*/ 4469391 h 6308306"/>
              <a:gd name="connsiteX1914" fmla="*/ 2039138 w 9366542"/>
              <a:gd name="connsiteY1914" fmla="*/ 4469391 h 6308306"/>
              <a:gd name="connsiteX1915" fmla="*/ 2039138 w 9366542"/>
              <a:gd name="connsiteY1915" fmla="*/ 4449238 h 6308306"/>
              <a:gd name="connsiteX1916" fmla="*/ 2034105 w 9366542"/>
              <a:gd name="connsiteY1916" fmla="*/ 4444200 h 6308306"/>
              <a:gd name="connsiteX1917" fmla="*/ 2069348 w 9366542"/>
              <a:gd name="connsiteY1917" fmla="*/ 4434125 h 6308306"/>
              <a:gd name="connsiteX1918" fmla="*/ 2044174 w 9366542"/>
              <a:gd name="connsiteY1918" fmla="*/ 4419011 h 6308306"/>
              <a:gd name="connsiteX1919" fmla="*/ 2034105 w 9366542"/>
              <a:gd name="connsiteY1919" fmla="*/ 4429086 h 6308306"/>
              <a:gd name="connsiteX1920" fmla="*/ 2029069 w 9366542"/>
              <a:gd name="connsiteY1920" fmla="*/ 4419011 h 6308306"/>
              <a:gd name="connsiteX1921" fmla="*/ 2029069 w 9366542"/>
              <a:gd name="connsiteY1921" fmla="*/ 4413972 h 6308306"/>
              <a:gd name="connsiteX1922" fmla="*/ 2039138 w 9366542"/>
              <a:gd name="connsiteY1922" fmla="*/ 4413972 h 6308306"/>
              <a:gd name="connsiteX1923" fmla="*/ 2024035 w 9366542"/>
              <a:gd name="connsiteY1923" fmla="*/ 4403895 h 6308306"/>
              <a:gd name="connsiteX1924" fmla="*/ 1993825 w 9366542"/>
              <a:gd name="connsiteY1924" fmla="*/ 4408934 h 6308306"/>
              <a:gd name="connsiteX1925" fmla="*/ 1993825 w 9366542"/>
              <a:gd name="connsiteY1925" fmla="*/ 4358553 h 6308306"/>
              <a:gd name="connsiteX1926" fmla="*/ 2008930 w 9366542"/>
              <a:gd name="connsiteY1926" fmla="*/ 4358553 h 6308306"/>
              <a:gd name="connsiteX1927" fmla="*/ 2024035 w 9366542"/>
              <a:gd name="connsiteY1927" fmla="*/ 4343438 h 6308306"/>
              <a:gd name="connsiteX1928" fmla="*/ 2049209 w 9366542"/>
              <a:gd name="connsiteY1928" fmla="*/ 4343438 h 6308306"/>
              <a:gd name="connsiteX1929" fmla="*/ 2049209 w 9366542"/>
              <a:gd name="connsiteY1929" fmla="*/ 4338401 h 6308306"/>
              <a:gd name="connsiteX1930" fmla="*/ 2084453 w 9366542"/>
              <a:gd name="connsiteY1930" fmla="*/ 4328324 h 6308306"/>
              <a:gd name="connsiteX1931" fmla="*/ 2079418 w 9366542"/>
              <a:gd name="connsiteY1931" fmla="*/ 4323285 h 6308306"/>
              <a:gd name="connsiteX1932" fmla="*/ 2003894 w 9366542"/>
              <a:gd name="connsiteY1932" fmla="*/ 4293057 h 6308306"/>
              <a:gd name="connsiteX1933" fmla="*/ 1993274 w 9366542"/>
              <a:gd name="connsiteY1933" fmla="*/ 4284555 h 6308306"/>
              <a:gd name="connsiteX1934" fmla="*/ 1978720 w 9366542"/>
              <a:gd name="connsiteY1934" fmla="*/ 4272905 h 6308306"/>
              <a:gd name="connsiteX1935" fmla="*/ 1984306 w 9366542"/>
              <a:gd name="connsiteY1935" fmla="*/ 4267315 h 6308306"/>
              <a:gd name="connsiteX1936" fmla="*/ 1998860 w 9366542"/>
              <a:gd name="connsiteY1936" fmla="*/ 4252753 h 6308306"/>
              <a:gd name="connsiteX1937" fmla="*/ 2029069 w 9366542"/>
              <a:gd name="connsiteY1937" fmla="*/ 4257790 h 6308306"/>
              <a:gd name="connsiteX1938" fmla="*/ 2034105 w 9366542"/>
              <a:gd name="connsiteY1938" fmla="*/ 4247714 h 6308306"/>
              <a:gd name="connsiteX1939" fmla="*/ 2029069 w 9366542"/>
              <a:gd name="connsiteY1939" fmla="*/ 4242676 h 6308306"/>
              <a:gd name="connsiteX1940" fmla="*/ 2059279 w 9366542"/>
              <a:gd name="connsiteY1940" fmla="*/ 4227562 h 6308306"/>
              <a:gd name="connsiteX1941" fmla="*/ 2039138 w 9366542"/>
              <a:gd name="connsiteY1941" fmla="*/ 4222523 h 6308306"/>
              <a:gd name="connsiteX1942" fmla="*/ 2049209 w 9366542"/>
              <a:gd name="connsiteY1942" fmla="*/ 4207409 h 6308306"/>
              <a:gd name="connsiteX1943" fmla="*/ 2049209 w 9366542"/>
              <a:gd name="connsiteY1943" fmla="*/ 4187257 h 6308306"/>
              <a:gd name="connsiteX1944" fmla="*/ 2019000 w 9366542"/>
              <a:gd name="connsiteY1944" fmla="*/ 4172143 h 6308306"/>
              <a:gd name="connsiteX1945" fmla="*/ 2034105 w 9366542"/>
              <a:gd name="connsiteY1945" fmla="*/ 4157027 h 6308306"/>
              <a:gd name="connsiteX1946" fmla="*/ 1993825 w 9366542"/>
              <a:gd name="connsiteY1946" fmla="*/ 4131836 h 6308306"/>
              <a:gd name="connsiteX1947" fmla="*/ 1993825 w 9366542"/>
              <a:gd name="connsiteY1947" fmla="*/ 4091532 h 6308306"/>
              <a:gd name="connsiteX1948" fmla="*/ 2013964 w 9366542"/>
              <a:gd name="connsiteY1948" fmla="*/ 4086495 h 6308306"/>
              <a:gd name="connsiteX1949" fmla="*/ 2013964 w 9366542"/>
              <a:gd name="connsiteY1949" fmla="*/ 4061304 h 6308306"/>
              <a:gd name="connsiteX1950" fmla="*/ 2024035 w 9366542"/>
              <a:gd name="connsiteY1950" fmla="*/ 4056265 h 6308306"/>
              <a:gd name="connsiteX1951" fmla="*/ 1993825 w 9366542"/>
              <a:gd name="connsiteY1951" fmla="*/ 4041151 h 6308306"/>
              <a:gd name="connsiteX1952" fmla="*/ 2008930 w 9366542"/>
              <a:gd name="connsiteY1952" fmla="*/ 4036113 h 6308306"/>
              <a:gd name="connsiteX1953" fmla="*/ 2054243 w 9366542"/>
              <a:gd name="connsiteY1953" fmla="*/ 4041151 h 6308306"/>
              <a:gd name="connsiteX1954" fmla="*/ 2069348 w 9366542"/>
              <a:gd name="connsiteY1954" fmla="*/ 4041151 h 6308306"/>
              <a:gd name="connsiteX1955" fmla="*/ 2069348 w 9366542"/>
              <a:gd name="connsiteY1955" fmla="*/ 4031074 h 6308306"/>
              <a:gd name="connsiteX1956" fmla="*/ 2074385 w 9366542"/>
              <a:gd name="connsiteY1956" fmla="*/ 4020999 h 6308306"/>
              <a:gd name="connsiteX1957" fmla="*/ 2044174 w 9366542"/>
              <a:gd name="connsiteY1957" fmla="*/ 4005885 h 6308306"/>
              <a:gd name="connsiteX1958" fmla="*/ 2034105 w 9366542"/>
              <a:gd name="connsiteY1958" fmla="*/ 4005885 h 6308306"/>
              <a:gd name="connsiteX1959" fmla="*/ 2079418 w 9366542"/>
              <a:gd name="connsiteY1959" fmla="*/ 3990769 h 6308306"/>
              <a:gd name="connsiteX1960" fmla="*/ 2084453 w 9366542"/>
              <a:gd name="connsiteY1960" fmla="*/ 3985732 h 6308306"/>
              <a:gd name="connsiteX1961" fmla="*/ 2079418 w 9366542"/>
              <a:gd name="connsiteY1961" fmla="*/ 3995808 h 6308306"/>
              <a:gd name="connsiteX1962" fmla="*/ 2104592 w 9366542"/>
              <a:gd name="connsiteY1962" fmla="*/ 4005885 h 6308306"/>
              <a:gd name="connsiteX1963" fmla="*/ 2124733 w 9366542"/>
              <a:gd name="connsiteY1963" fmla="*/ 3995808 h 6308306"/>
              <a:gd name="connsiteX1964" fmla="*/ 2129767 w 9366542"/>
              <a:gd name="connsiteY1964" fmla="*/ 3965578 h 6308306"/>
              <a:gd name="connsiteX1965" fmla="*/ 2159977 w 9366542"/>
              <a:gd name="connsiteY1965" fmla="*/ 3965578 h 6308306"/>
              <a:gd name="connsiteX1966" fmla="*/ 2159977 w 9366542"/>
              <a:gd name="connsiteY1966" fmla="*/ 3955503 h 6308306"/>
              <a:gd name="connsiteX1967" fmla="*/ 2200257 w 9366542"/>
              <a:gd name="connsiteY1967" fmla="*/ 3950464 h 6308306"/>
              <a:gd name="connsiteX1968" fmla="*/ 2220396 w 9366542"/>
              <a:gd name="connsiteY1968" fmla="*/ 3950464 h 6308306"/>
              <a:gd name="connsiteX1969" fmla="*/ 2235501 w 9366542"/>
              <a:gd name="connsiteY1969" fmla="*/ 3925273 h 6308306"/>
              <a:gd name="connsiteX1970" fmla="*/ 2230465 w 9366542"/>
              <a:gd name="connsiteY1970" fmla="*/ 3905121 h 6308306"/>
              <a:gd name="connsiteX1971" fmla="*/ 2200257 w 9366542"/>
              <a:gd name="connsiteY1971" fmla="*/ 3905121 h 6308306"/>
              <a:gd name="connsiteX1972" fmla="*/ 2185152 w 9366542"/>
              <a:gd name="connsiteY1972" fmla="*/ 3915198 h 6308306"/>
              <a:gd name="connsiteX1973" fmla="*/ 2180117 w 9366542"/>
              <a:gd name="connsiteY1973" fmla="*/ 3890007 h 6308306"/>
              <a:gd name="connsiteX1974" fmla="*/ 2159977 w 9366542"/>
              <a:gd name="connsiteY1974" fmla="*/ 3890007 h 6308306"/>
              <a:gd name="connsiteX1975" fmla="*/ 2159977 w 9366542"/>
              <a:gd name="connsiteY1975" fmla="*/ 3915198 h 6308306"/>
              <a:gd name="connsiteX1976" fmla="*/ 2109628 w 9366542"/>
              <a:gd name="connsiteY1976" fmla="*/ 3930312 h 6308306"/>
              <a:gd name="connsiteX1977" fmla="*/ 2094523 w 9366542"/>
              <a:gd name="connsiteY1977" fmla="*/ 3930312 h 6308306"/>
              <a:gd name="connsiteX1978" fmla="*/ 2089487 w 9366542"/>
              <a:gd name="connsiteY1978" fmla="*/ 3915198 h 6308306"/>
              <a:gd name="connsiteX1979" fmla="*/ 2064314 w 9366542"/>
              <a:gd name="connsiteY1979" fmla="*/ 3905121 h 6308306"/>
              <a:gd name="connsiteX1980" fmla="*/ 2089487 w 9366542"/>
              <a:gd name="connsiteY1980" fmla="*/ 3890007 h 6308306"/>
              <a:gd name="connsiteX1981" fmla="*/ 2119697 w 9366542"/>
              <a:gd name="connsiteY1981" fmla="*/ 3910160 h 6308306"/>
              <a:gd name="connsiteX1982" fmla="*/ 2134802 w 9366542"/>
              <a:gd name="connsiteY1982" fmla="*/ 3890007 h 6308306"/>
              <a:gd name="connsiteX1983" fmla="*/ 2124733 w 9366542"/>
              <a:gd name="connsiteY1983" fmla="*/ 3884969 h 6308306"/>
              <a:gd name="connsiteX1984" fmla="*/ 2104592 w 9366542"/>
              <a:gd name="connsiteY1984" fmla="*/ 3890007 h 6308306"/>
              <a:gd name="connsiteX1985" fmla="*/ 2104592 w 9366542"/>
              <a:gd name="connsiteY1985" fmla="*/ 3864816 h 6308306"/>
              <a:gd name="connsiteX1986" fmla="*/ 2104592 w 9366542"/>
              <a:gd name="connsiteY1986" fmla="*/ 3859779 h 6308306"/>
              <a:gd name="connsiteX1987" fmla="*/ 2114662 w 9366542"/>
              <a:gd name="connsiteY1987" fmla="*/ 3849702 h 6308306"/>
              <a:gd name="connsiteX1988" fmla="*/ 2119697 w 9366542"/>
              <a:gd name="connsiteY1988" fmla="*/ 3864816 h 6308306"/>
              <a:gd name="connsiteX1989" fmla="*/ 2139837 w 9366542"/>
              <a:gd name="connsiteY1989" fmla="*/ 3854741 h 6308306"/>
              <a:gd name="connsiteX1990" fmla="*/ 2124733 w 9366542"/>
              <a:gd name="connsiteY1990" fmla="*/ 3839627 h 6308306"/>
              <a:gd name="connsiteX1991" fmla="*/ 2139837 w 9366542"/>
              <a:gd name="connsiteY1991" fmla="*/ 3834588 h 6308306"/>
              <a:gd name="connsiteX1992" fmla="*/ 2129767 w 9366542"/>
              <a:gd name="connsiteY1992" fmla="*/ 3824511 h 6308306"/>
              <a:gd name="connsiteX1993" fmla="*/ 2013964 w 9366542"/>
              <a:gd name="connsiteY1993" fmla="*/ 3890007 h 6308306"/>
              <a:gd name="connsiteX1994" fmla="*/ 2029069 w 9366542"/>
              <a:gd name="connsiteY1994" fmla="*/ 3905121 h 6308306"/>
              <a:gd name="connsiteX1995" fmla="*/ 2008930 w 9366542"/>
              <a:gd name="connsiteY1995" fmla="*/ 3910160 h 6308306"/>
              <a:gd name="connsiteX1996" fmla="*/ 1998860 w 9366542"/>
              <a:gd name="connsiteY1996" fmla="*/ 3895046 h 6308306"/>
              <a:gd name="connsiteX1997" fmla="*/ 1988789 w 9366542"/>
              <a:gd name="connsiteY1997" fmla="*/ 3905121 h 6308306"/>
              <a:gd name="connsiteX1998" fmla="*/ 1988789 w 9366542"/>
              <a:gd name="connsiteY1998" fmla="*/ 3915198 h 6308306"/>
              <a:gd name="connsiteX1999" fmla="*/ 1933406 w 9366542"/>
              <a:gd name="connsiteY1999" fmla="*/ 3940389 h 6308306"/>
              <a:gd name="connsiteX2000" fmla="*/ 1923337 w 9366542"/>
              <a:gd name="connsiteY2000" fmla="*/ 3925273 h 6308306"/>
              <a:gd name="connsiteX2001" fmla="*/ 1893127 w 9366542"/>
              <a:gd name="connsiteY2001" fmla="*/ 3920236 h 6308306"/>
              <a:gd name="connsiteX2002" fmla="*/ 1893127 w 9366542"/>
              <a:gd name="connsiteY2002" fmla="*/ 3905121 h 6308306"/>
              <a:gd name="connsiteX2003" fmla="*/ 1857883 w 9366542"/>
              <a:gd name="connsiteY2003" fmla="*/ 3905121 h 6308306"/>
              <a:gd name="connsiteX2004" fmla="*/ 1872988 w 9366542"/>
              <a:gd name="connsiteY2004" fmla="*/ 3874893 h 6308306"/>
              <a:gd name="connsiteX2005" fmla="*/ 1817603 w 9366542"/>
              <a:gd name="connsiteY2005" fmla="*/ 3874893 h 6308306"/>
              <a:gd name="connsiteX2006" fmla="*/ 1812567 w 9366542"/>
              <a:gd name="connsiteY2006" fmla="*/ 3890007 h 6308306"/>
              <a:gd name="connsiteX2007" fmla="*/ 1822638 w 9366542"/>
              <a:gd name="connsiteY2007" fmla="*/ 3890007 h 6308306"/>
              <a:gd name="connsiteX2008" fmla="*/ 1802498 w 9366542"/>
              <a:gd name="connsiteY2008" fmla="*/ 3910160 h 6308306"/>
              <a:gd name="connsiteX2009" fmla="*/ 1842778 w 9366542"/>
              <a:gd name="connsiteY2009" fmla="*/ 3940389 h 6308306"/>
              <a:gd name="connsiteX2010" fmla="*/ 1792428 w 9366542"/>
              <a:gd name="connsiteY2010" fmla="*/ 3935350 h 6308306"/>
              <a:gd name="connsiteX2011" fmla="*/ 1792428 w 9366542"/>
              <a:gd name="connsiteY2011" fmla="*/ 3940389 h 6308306"/>
              <a:gd name="connsiteX2012" fmla="*/ 1777323 w 9366542"/>
              <a:gd name="connsiteY2012" fmla="*/ 3940389 h 6308306"/>
              <a:gd name="connsiteX2013" fmla="*/ 1792428 w 9366542"/>
              <a:gd name="connsiteY2013" fmla="*/ 3930312 h 6308306"/>
              <a:gd name="connsiteX2014" fmla="*/ 1802498 w 9366542"/>
              <a:gd name="connsiteY2014" fmla="*/ 3925273 h 6308306"/>
              <a:gd name="connsiteX2015" fmla="*/ 1782360 w 9366542"/>
              <a:gd name="connsiteY2015" fmla="*/ 3905121 h 6308306"/>
              <a:gd name="connsiteX2016" fmla="*/ 1757184 w 9366542"/>
              <a:gd name="connsiteY2016" fmla="*/ 3930312 h 6308306"/>
              <a:gd name="connsiteX2017" fmla="*/ 1721940 w 9366542"/>
              <a:gd name="connsiteY2017" fmla="*/ 3940389 h 6308306"/>
              <a:gd name="connsiteX2018" fmla="*/ 1711871 w 9366542"/>
              <a:gd name="connsiteY2018" fmla="*/ 3950464 h 6308306"/>
              <a:gd name="connsiteX2019" fmla="*/ 1701800 w 9366542"/>
              <a:gd name="connsiteY2019" fmla="*/ 3955503 h 6308306"/>
              <a:gd name="connsiteX2020" fmla="*/ 1671591 w 9366542"/>
              <a:gd name="connsiteY2020" fmla="*/ 3940389 h 6308306"/>
              <a:gd name="connsiteX2021" fmla="*/ 1666556 w 9366542"/>
              <a:gd name="connsiteY2021" fmla="*/ 3935350 h 6308306"/>
              <a:gd name="connsiteX2022" fmla="*/ 1641381 w 9366542"/>
              <a:gd name="connsiteY2022" fmla="*/ 3965578 h 6308306"/>
              <a:gd name="connsiteX2023" fmla="*/ 1656486 w 9366542"/>
              <a:gd name="connsiteY2023" fmla="*/ 3980694 h 6308306"/>
              <a:gd name="connsiteX2024" fmla="*/ 1646417 w 9366542"/>
              <a:gd name="connsiteY2024" fmla="*/ 3990769 h 6308306"/>
              <a:gd name="connsiteX2025" fmla="*/ 1656486 w 9366542"/>
              <a:gd name="connsiteY2025" fmla="*/ 4000846 h 6308306"/>
              <a:gd name="connsiteX2026" fmla="*/ 1621243 w 9366542"/>
              <a:gd name="connsiteY2026" fmla="*/ 4000846 h 6308306"/>
              <a:gd name="connsiteX2027" fmla="*/ 1621243 w 9366542"/>
              <a:gd name="connsiteY2027" fmla="*/ 3985732 h 6308306"/>
              <a:gd name="connsiteX2028" fmla="*/ 1601102 w 9366542"/>
              <a:gd name="connsiteY2028" fmla="*/ 3980694 h 6308306"/>
              <a:gd name="connsiteX2029" fmla="*/ 1596068 w 9366542"/>
              <a:gd name="connsiteY2029" fmla="*/ 3980694 h 6308306"/>
              <a:gd name="connsiteX2030" fmla="*/ 1646417 w 9366542"/>
              <a:gd name="connsiteY2030" fmla="*/ 3950464 h 6308306"/>
              <a:gd name="connsiteX2031" fmla="*/ 1641381 w 9366542"/>
              <a:gd name="connsiteY2031" fmla="*/ 3945426 h 6308306"/>
              <a:gd name="connsiteX2032" fmla="*/ 1661522 w 9366542"/>
              <a:gd name="connsiteY2032" fmla="*/ 3925273 h 6308306"/>
              <a:gd name="connsiteX2033" fmla="*/ 1681661 w 9366542"/>
              <a:gd name="connsiteY2033" fmla="*/ 3925273 h 6308306"/>
              <a:gd name="connsiteX2034" fmla="*/ 1691730 w 9366542"/>
              <a:gd name="connsiteY2034" fmla="*/ 3905121 h 6308306"/>
              <a:gd name="connsiteX2035" fmla="*/ 1701800 w 9366542"/>
              <a:gd name="connsiteY2035" fmla="*/ 3910160 h 6308306"/>
              <a:gd name="connsiteX2036" fmla="*/ 1711871 w 9366542"/>
              <a:gd name="connsiteY2036" fmla="*/ 3930312 h 6308306"/>
              <a:gd name="connsiteX2037" fmla="*/ 1737046 w 9366542"/>
              <a:gd name="connsiteY2037" fmla="*/ 3925273 h 6308306"/>
              <a:gd name="connsiteX2038" fmla="*/ 1772289 w 9366542"/>
              <a:gd name="connsiteY2038" fmla="*/ 3895046 h 6308306"/>
              <a:gd name="connsiteX2039" fmla="*/ 1797464 w 9366542"/>
              <a:gd name="connsiteY2039" fmla="*/ 3869855 h 6308306"/>
              <a:gd name="connsiteX2040" fmla="*/ 1787394 w 9366542"/>
              <a:gd name="connsiteY2040" fmla="*/ 3864816 h 6308306"/>
              <a:gd name="connsiteX2041" fmla="*/ 1792428 w 9366542"/>
              <a:gd name="connsiteY2041" fmla="*/ 3849702 h 6308306"/>
              <a:gd name="connsiteX2042" fmla="*/ 1807533 w 9366542"/>
              <a:gd name="connsiteY2042" fmla="*/ 3859779 h 6308306"/>
              <a:gd name="connsiteX2043" fmla="*/ 1827672 w 9366542"/>
              <a:gd name="connsiteY2043" fmla="*/ 3849702 h 6308306"/>
              <a:gd name="connsiteX2044" fmla="*/ 1792428 w 9366542"/>
              <a:gd name="connsiteY2044" fmla="*/ 3839627 h 6308306"/>
              <a:gd name="connsiteX2045" fmla="*/ 1711871 w 9366542"/>
              <a:gd name="connsiteY2045" fmla="*/ 3874893 h 6308306"/>
              <a:gd name="connsiteX2046" fmla="*/ 1550753 w 9366542"/>
              <a:gd name="connsiteY2046" fmla="*/ 3980694 h 6308306"/>
              <a:gd name="connsiteX2047" fmla="*/ 1545718 w 9366542"/>
              <a:gd name="connsiteY2047" fmla="*/ 3990769 h 6308306"/>
              <a:gd name="connsiteX2048" fmla="*/ 1575927 w 9366542"/>
              <a:gd name="connsiteY2048" fmla="*/ 3985732 h 6308306"/>
              <a:gd name="connsiteX2049" fmla="*/ 1601102 w 9366542"/>
              <a:gd name="connsiteY2049" fmla="*/ 3995808 h 6308306"/>
              <a:gd name="connsiteX2050" fmla="*/ 1611173 w 9366542"/>
              <a:gd name="connsiteY2050" fmla="*/ 4005885 h 6308306"/>
              <a:gd name="connsiteX2051" fmla="*/ 1525578 w 9366542"/>
              <a:gd name="connsiteY2051" fmla="*/ 4051227 h 6308306"/>
              <a:gd name="connsiteX2052" fmla="*/ 1485300 w 9366542"/>
              <a:gd name="connsiteY2052" fmla="*/ 4071379 h 6308306"/>
              <a:gd name="connsiteX2053" fmla="*/ 1455090 w 9366542"/>
              <a:gd name="connsiteY2053" fmla="*/ 4101608 h 6308306"/>
              <a:gd name="connsiteX2054" fmla="*/ 1434950 w 9366542"/>
              <a:gd name="connsiteY2054" fmla="*/ 4086495 h 6308306"/>
              <a:gd name="connsiteX2055" fmla="*/ 1319148 w 9366542"/>
              <a:gd name="connsiteY2055" fmla="*/ 4172143 h 6308306"/>
              <a:gd name="connsiteX2056" fmla="*/ 1314112 w 9366542"/>
              <a:gd name="connsiteY2056" fmla="*/ 4182218 h 6308306"/>
              <a:gd name="connsiteX2057" fmla="*/ 1283902 w 9366542"/>
              <a:gd name="connsiteY2057" fmla="*/ 4192295 h 6308306"/>
              <a:gd name="connsiteX2058" fmla="*/ 1278868 w 9366542"/>
              <a:gd name="connsiteY2058" fmla="*/ 4202371 h 6308306"/>
              <a:gd name="connsiteX2059" fmla="*/ 1263763 w 9366542"/>
              <a:gd name="connsiteY2059" fmla="*/ 4212448 h 6308306"/>
              <a:gd name="connsiteX2060" fmla="*/ 1248658 w 9366542"/>
              <a:gd name="connsiteY2060" fmla="*/ 4217485 h 6308306"/>
              <a:gd name="connsiteX2061" fmla="*/ 1238589 w 9366542"/>
              <a:gd name="connsiteY2061" fmla="*/ 4222523 h 6308306"/>
              <a:gd name="connsiteX2062" fmla="*/ 1213414 w 9366542"/>
              <a:gd name="connsiteY2062" fmla="*/ 4242676 h 6308306"/>
              <a:gd name="connsiteX2063" fmla="*/ 1248658 w 9366542"/>
              <a:gd name="connsiteY2063" fmla="*/ 4197332 h 6308306"/>
              <a:gd name="connsiteX2064" fmla="*/ 1278868 w 9366542"/>
              <a:gd name="connsiteY2064" fmla="*/ 4182218 h 6308306"/>
              <a:gd name="connsiteX2065" fmla="*/ 1258728 w 9366542"/>
              <a:gd name="connsiteY2065" fmla="*/ 4167104 h 6308306"/>
              <a:gd name="connsiteX2066" fmla="*/ 1233555 w 9366542"/>
              <a:gd name="connsiteY2066" fmla="*/ 4192295 h 6308306"/>
              <a:gd name="connsiteX2067" fmla="*/ 1208378 w 9366542"/>
              <a:gd name="connsiteY2067" fmla="*/ 4192295 h 6308306"/>
              <a:gd name="connsiteX2068" fmla="*/ 1218449 w 9366542"/>
              <a:gd name="connsiteY2068" fmla="*/ 4162066 h 6308306"/>
              <a:gd name="connsiteX2069" fmla="*/ 1188239 w 9366542"/>
              <a:gd name="connsiteY2069" fmla="*/ 4162066 h 6308306"/>
              <a:gd name="connsiteX2070" fmla="*/ 1168100 w 9366542"/>
              <a:gd name="connsiteY2070" fmla="*/ 4192295 h 6308306"/>
              <a:gd name="connsiteX2071" fmla="*/ 1203344 w 9366542"/>
              <a:gd name="connsiteY2071" fmla="*/ 4202371 h 6308306"/>
              <a:gd name="connsiteX2072" fmla="*/ 1188239 w 9366542"/>
              <a:gd name="connsiteY2072" fmla="*/ 4217485 h 6308306"/>
              <a:gd name="connsiteX2073" fmla="*/ 1152995 w 9366542"/>
              <a:gd name="connsiteY2073" fmla="*/ 4227562 h 6308306"/>
              <a:gd name="connsiteX2074" fmla="*/ 1132856 w 9366542"/>
              <a:gd name="connsiteY2074" fmla="*/ 4217485 h 6308306"/>
              <a:gd name="connsiteX2075" fmla="*/ 1107682 w 9366542"/>
              <a:gd name="connsiteY2075" fmla="*/ 4177180 h 6308306"/>
              <a:gd name="connsiteX2076" fmla="*/ 1097611 w 9366542"/>
              <a:gd name="connsiteY2076" fmla="*/ 4177180 h 6308306"/>
              <a:gd name="connsiteX2077" fmla="*/ 1168100 w 9366542"/>
              <a:gd name="connsiteY2077" fmla="*/ 4116722 h 6308306"/>
              <a:gd name="connsiteX2078" fmla="*/ 1193275 w 9366542"/>
              <a:gd name="connsiteY2078" fmla="*/ 4116722 h 6308306"/>
              <a:gd name="connsiteX2079" fmla="*/ 1223484 w 9366542"/>
              <a:gd name="connsiteY2079" fmla="*/ 4066342 h 6308306"/>
              <a:gd name="connsiteX2080" fmla="*/ 1218449 w 9366542"/>
              <a:gd name="connsiteY2080" fmla="*/ 4056265 h 6308306"/>
              <a:gd name="connsiteX2081" fmla="*/ 1233555 w 9366542"/>
              <a:gd name="connsiteY2081" fmla="*/ 4031074 h 6308306"/>
              <a:gd name="connsiteX2082" fmla="*/ 1168100 w 9366542"/>
              <a:gd name="connsiteY2082" fmla="*/ 4015960 h 6308306"/>
              <a:gd name="connsiteX2083" fmla="*/ 1168100 w 9366542"/>
              <a:gd name="connsiteY2083" fmla="*/ 4005885 h 6308306"/>
              <a:gd name="connsiteX2084" fmla="*/ 1147960 w 9366542"/>
              <a:gd name="connsiteY2084" fmla="*/ 4015960 h 6308306"/>
              <a:gd name="connsiteX2085" fmla="*/ 1147960 w 9366542"/>
              <a:gd name="connsiteY2085" fmla="*/ 4026037 h 6308306"/>
              <a:gd name="connsiteX2086" fmla="*/ 1092577 w 9366542"/>
              <a:gd name="connsiteY2086" fmla="*/ 4041151 h 6308306"/>
              <a:gd name="connsiteX2087" fmla="*/ 1082507 w 9366542"/>
              <a:gd name="connsiteY2087" fmla="*/ 4046190 h 6308306"/>
              <a:gd name="connsiteX2088" fmla="*/ 1001948 w 9366542"/>
              <a:gd name="connsiteY2088" fmla="*/ 4076418 h 6308306"/>
              <a:gd name="connsiteX2089" fmla="*/ 991879 w 9366542"/>
              <a:gd name="connsiteY2089" fmla="*/ 4076418 h 6308306"/>
              <a:gd name="connsiteX2090" fmla="*/ 981809 w 9366542"/>
              <a:gd name="connsiteY2090" fmla="*/ 4071379 h 6308306"/>
              <a:gd name="connsiteX2091" fmla="*/ 1006984 w 9366542"/>
              <a:gd name="connsiteY2091" fmla="*/ 4066342 h 6308306"/>
              <a:gd name="connsiteX2092" fmla="*/ 1037192 w 9366542"/>
              <a:gd name="connsiteY2092" fmla="*/ 4041151 h 6308306"/>
              <a:gd name="connsiteX2093" fmla="*/ 1037192 w 9366542"/>
              <a:gd name="connsiteY2093" fmla="*/ 4010922 h 6308306"/>
              <a:gd name="connsiteX2094" fmla="*/ 1057333 w 9366542"/>
              <a:gd name="connsiteY2094" fmla="*/ 4015960 h 6308306"/>
              <a:gd name="connsiteX2095" fmla="*/ 1072436 w 9366542"/>
              <a:gd name="connsiteY2095" fmla="*/ 4000846 h 6308306"/>
              <a:gd name="connsiteX2096" fmla="*/ 1057333 w 9366542"/>
              <a:gd name="connsiteY2096" fmla="*/ 3985732 h 6308306"/>
              <a:gd name="connsiteX2097" fmla="*/ 1032158 w 9366542"/>
              <a:gd name="connsiteY2097" fmla="*/ 3980694 h 6308306"/>
              <a:gd name="connsiteX2098" fmla="*/ 971738 w 9366542"/>
              <a:gd name="connsiteY2098" fmla="*/ 4000846 h 6308306"/>
              <a:gd name="connsiteX2099" fmla="*/ 951599 w 9366542"/>
              <a:gd name="connsiteY2099" fmla="*/ 4020999 h 6308306"/>
              <a:gd name="connsiteX2100" fmla="*/ 926424 w 9366542"/>
              <a:gd name="connsiteY2100" fmla="*/ 4026037 h 6308306"/>
              <a:gd name="connsiteX2101" fmla="*/ 941530 w 9366542"/>
              <a:gd name="connsiteY2101" fmla="*/ 4005885 h 6308306"/>
              <a:gd name="connsiteX2102" fmla="*/ 971738 w 9366542"/>
              <a:gd name="connsiteY2102" fmla="*/ 3985732 h 6308306"/>
              <a:gd name="connsiteX2103" fmla="*/ 971738 w 9366542"/>
              <a:gd name="connsiteY2103" fmla="*/ 3975655 h 6308306"/>
              <a:gd name="connsiteX2104" fmla="*/ 941530 w 9366542"/>
              <a:gd name="connsiteY2104" fmla="*/ 3980694 h 6308306"/>
              <a:gd name="connsiteX2105" fmla="*/ 891180 w 9366542"/>
              <a:gd name="connsiteY2105" fmla="*/ 4036113 h 6308306"/>
              <a:gd name="connsiteX2106" fmla="*/ 921389 w 9366542"/>
              <a:gd name="connsiteY2106" fmla="*/ 4031074 h 6308306"/>
              <a:gd name="connsiteX2107" fmla="*/ 886145 w 9366542"/>
              <a:gd name="connsiteY2107" fmla="*/ 4061304 h 6308306"/>
              <a:gd name="connsiteX2108" fmla="*/ 886145 w 9366542"/>
              <a:gd name="connsiteY2108" fmla="*/ 4046190 h 6308306"/>
              <a:gd name="connsiteX2109" fmla="*/ 871040 w 9366542"/>
              <a:gd name="connsiteY2109" fmla="*/ 4056265 h 6308306"/>
              <a:gd name="connsiteX2110" fmla="*/ 840831 w 9366542"/>
              <a:gd name="connsiteY2110" fmla="*/ 4056265 h 6308306"/>
              <a:gd name="connsiteX2111" fmla="*/ 810621 w 9366542"/>
              <a:gd name="connsiteY2111" fmla="*/ 4086495 h 6308306"/>
              <a:gd name="connsiteX2112" fmla="*/ 770342 w 9366542"/>
              <a:gd name="connsiteY2112" fmla="*/ 4076418 h 6308306"/>
              <a:gd name="connsiteX2113" fmla="*/ 760272 w 9366542"/>
              <a:gd name="connsiteY2113" fmla="*/ 4066342 h 6308306"/>
              <a:gd name="connsiteX2114" fmla="*/ 765308 w 9366542"/>
              <a:gd name="connsiteY2114" fmla="*/ 4051227 h 6308306"/>
              <a:gd name="connsiteX2115" fmla="*/ 750202 w 9366542"/>
              <a:gd name="connsiteY2115" fmla="*/ 4031074 h 6308306"/>
              <a:gd name="connsiteX2116" fmla="*/ 780413 w 9366542"/>
              <a:gd name="connsiteY2116" fmla="*/ 4015960 h 6308306"/>
              <a:gd name="connsiteX2117" fmla="*/ 765308 w 9366542"/>
              <a:gd name="connsiteY2117" fmla="*/ 4015960 h 6308306"/>
              <a:gd name="connsiteX2118" fmla="*/ 815657 w 9366542"/>
              <a:gd name="connsiteY2118" fmla="*/ 3950464 h 6308306"/>
              <a:gd name="connsiteX2119" fmla="*/ 795516 w 9366542"/>
              <a:gd name="connsiteY2119" fmla="*/ 3950464 h 6308306"/>
              <a:gd name="connsiteX2120" fmla="*/ 800552 w 9366542"/>
              <a:gd name="connsiteY2120" fmla="*/ 3940389 h 6308306"/>
              <a:gd name="connsiteX2121" fmla="*/ 785447 w 9366542"/>
              <a:gd name="connsiteY2121" fmla="*/ 3940389 h 6308306"/>
              <a:gd name="connsiteX2122" fmla="*/ 830762 w 9366542"/>
              <a:gd name="connsiteY2122" fmla="*/ 3915198 h 6308306"/>
              <a:gd name="connsiteX2123" fmla="*/ 800552 w 9366542"/>
              <a:gd name="connsiteY2123" fmla="*/ 3915198 h 6308306"/>
              <a:gd name="connsiteX2124" fmla="*/ 709923 w 9366542"/>
              <a:gd name="connsiteY2124" fmla="*/ 3985732 h 6308306"/>
              <a:gd name="connsiteX2125" fmla="*/ 669644 w 9366542"/>
              <a:gd name="connsiteY2125" fmla="*/ 4020999 h 6308306"/>
              <a:gd name="connsiteX2126" fmla="*/ 674679 w 9366542"/>
              <a:gd name="connsiteY2126" fmla="*/ 4031074 h 6308306"/>
              <a:gd name="connsiteX2127" fmla="*/ 649505 w 9366542"/>
              <a:gd name="connsiteY2127" fmla="*/ 4026037 h 6308306"/>
              <a:gd name="connsiteX2128" fmla="*/ 689784 w 9366542"/>
              <a:gd name="connsiteY2128" fmla="*/ 3985732 h 6308306"/>
              <a:gd name="connsiteX2129" fmla="*/ 684749 w 9366542"/>
              <a:gd name="connsiteY2129" fmla="*/ 3980694 h 6308306"/>
              <a:gd name="connsiteX2130" fmla="*/ 709923 w 9366542"/>
              <a:gd name="connsiteY2130" fmla="*/ 3950464 h 6308306"/>
              <a:gd name="connsiteX2131" fmla="*/ 699854 w 9366542"/>
              <a:gd name="connsiteY2131" fmla="*/ 3950464 h 6308306"/>
              <a:gd name="connsiteX2132" fmla="*/ 674679 w 9366542"/>
              <a:gd name="connsiteY2132" fmla="*/ 3980694 h 6308306"/>
              <a:gd name="connsiteX2133" fmla="*/ 664610 w 9366542"/>
              <a:gd name="connsiteY2133" fmla="*/ 3990769 h 6308306"/>
              <a:gd name="connsiteX2134" fmla="*/ 649505 w 9366542"/>
              <a:gd name="connsiteY2134" fmla="*/ 3980694 h 6308306"/>
              <a:gd name="connsiteX2135" fmla="*/ 614260 w 9366542"/>
              <a:gd name="connsiteY2135" fmla="*/ 3990769 h 6308306"/>
              <a:gd name="connsiteX2136" fmla="*/ 579016 w 9366542"/>
              <a:gd name="connsiteY2136" fmla="*/ 3950464 h 6308306"/>
              <a:gd name="connsiteX2137" fmla="*/ 599155 w 9366542"/>
              <a:gd name="connsiteY2137" fmla="*/ 3915198 h 6308306"/>
              <a:gd name="connsiteX2138" fmla="*/ 573981 w 9366542"/>
              <a:gd name="connsiteY2138" fmla="*/ 3900084 h 6308306"/>
              <a:gd name="connsiteX2139" fmla="*/ 609225 w 9366542"/>
              <a:gd name="connsiteY2139" fmla="*/ 3884969 h 6308306"/>
              <a:gd name="connsiteX2140" fmla="*/ 604189 w 9366542"/>
              <a:gd name="connsiteY2140" fmla="*/ 3864816 h 6308306"/>
              <a:gd name="connsiteX2141" fmla="*/ 624330 w 9366542"/>
              <a:gd name="connsiteY2141" fmla="*/ 3864816 h 6308306"/>
              <a:gd name="connsiteX2142" fmla="*/ 609225 w 9366542"/>
              <a:gd name="connsiteY2142" fmla="*/ 3839627 h 6308306"/>
              <a:gd name="connsiteX2143" fmla="*/ 644469 w 9366542"/>
              <a:gd name="connsiteY2143" fmla="*/ 3819474 h 6308306"/>
              <a:gd name="connsiteX2144" fmla="*/ 599155 w 9366542"/>
              <a:gd name="connsiteY2144" fmla="*/ 3814436 h 6308306"/>
              <a:gd name="connsiteX2145" fmla="*/ 573981 w 9366542"/>
              <a:gd name="connsiteY2145" fmla="*/ 3814436 h 6308306"/>
              <a:gd name="connsiteX2146" fmla="*/ 548806 w 9366542"/>
              <a:gd name="connsiteY2146" fmla="*/ 3849702 h 6308306"/>
              <a:gd name="connsiteX2147" fmla="*/ 518596 w 9366542"/>
              <a:gd name="connsiteY2147" fmla="*/ 3849702 h 6308306"/>
              <a:gd name="connsiteX2148" fmla="*/ 543771 w 9366542"/>
              <a:gd name="connsiteY2148" fmla="*/ 3834588 h 6308306"/>
              <a:gd name="connsiteX2149" fmla="*/ 538737 w 9366542"/>
              <a:gd name="connsiteY2149" fmla="*/ 3814436 h 6308306"/>
              <a:gd name="connsiteX2150" fmla="*/ 548806 w 9366542"/>
              <a:gd name="connsiteY2150" fmla="*/ 3809397 h 6308306"/>
              <a:gd name="connsiteX2151" fmla="*/ 573981 w 9366542"/>
              <a:gd name="connsiteY2151" fmla="*/ 3799320 h 6308306"/>
              <a:gd name="connsiteX2152" fmla="*/ 584050 w 9366542"/>
              <a:gd name="connsiteY2152" fmla="*/ 3789245 h 6308306"/>
              <a:gd name="connsiteX2153" fmla="*/ 584050 w 9366542"/>
              <a:gd name="connsiteY2153" fmla="*/ 3753978 h 6308306"/>
              <a:gd name="connsiteX2154" fmla="*/ 579016 w 9366542"/>
              <a:gd name="connsiteY2154" fmla="*/ 3753978 h 6308306"/>
              <a:gd name="connsiteX2155" fmla="*/ 523632 w 9366542"/>
              <a:gd name="connsiteY2155" fmla="*/ 3799320 h 6308306"/>
              <a:gd name="connsiteX2156" fmla="*/ 513562 w 9366542"/>
              <a:gd name="connsiteY2156" fmla="*/ 3799320 h 6308306"/>
              <a:gd name="connsiteX2157" fmla="*/ 513562 w 9366542"/>
              <a:gd name="connsiteY2157" fmla="*/ 3789245 h 6308306"/>
              <a:gd name="connsiteX2158" fmla="*/ 533701 w 9366542"/>
              <a:gd name="connsiteY2158" fmla="*/ 3784206 h 6308306"/>
              <a:gd name="connsiteX2159" fmla="*/ 538737 w 9366542"/>
              <a:gd name="connsiteY2159" fmla="*/ 3753978 h 6308306"/>
              <a:gd name="connsiteX2160" fmla="*/ 563911 w 9366542"/>
              <a:gd name="connsiteY2160" fmla="*/ 3738863 h 6308306"/>
              <a:gd name="connsiteX2161" fmla="*/ 553842 w 9366542"/>
              <a:gd name="connsiteY2161" fmla="*/ 3703597 h 6308306"/>
              <a:gd name="connsiteX2162" fmla="*/ 563911 w 9366542"/>
              <a:gd name="connsiteY2162" fmla="*/ 3688483 h 6308306"/>
              <a:gd name="connsiteX2163" fmla="*/ 568945 w 9366542"/>
              <a:gd name="connsiteY2163" fmla="*/ 3688483 h 6308306"/>
              <a:gd name="connsiteX2164" fmla="*/ 579016 w 9366542"/>
              <a:gd name="connsiteY2164" fmla="*/ 3683444 h 6308306"/>
              <a:gd name="connsiteX2165" fmla="*/ 563911 w 9366542"/>
              <a:gd name="connsiteY2165" fmla="*/ 3673369 h 6308306"/>
              <a:gd name="connsiteX2166" fmla="*/ 558876 w 9366542"/>
              <a:gd name="connsiteY2166" fmla="*/ 3663292 h 6308306"/>
              <a:gd name="connsiteX2167" fmla="*/ 513562 w 9366542"/>
              <a:gd name="connsiteY2167" fmla="*/ 3693521 h 6308306"/>
              <a:gd name="connsiteX2168" fmla="*/ 488388 w 9366542"/>
              <a:gd name="connsiteY2168" fmla="*/ 3738863 h 6308306"/>
              <a:gd name="connsiteX2169" fmla="*/ 473283 w 9366542"/>
              <a:gd name="connsiteY2169" fmla="*/ 3743901 h 6308306"/>
              <a:gd name="connsiteX2170" fmla="*/ 488388 w 9366542"/>
              <a:gd name="connsiteY2170" fmla="*/ 3774131 h 6308306"/>
              <a:gd name="connsiteX2171" fmla="*/ 478318 w 9366542"/>
              <a:gd name="connsiteY2171" fmla="*/ 3799320 h 6308306"/>
              <a:gd name="connsiteX2172" fmla="*/ 493422 w 9366542"/>
              <a:gd name="connsiteY2172" fmla="*/ 3799320 h 6308306"/>
              <a:gd name="connsiteX2173" fmla="*/ 493422 w 9366542"/>
              <a:gd name="connsiteY2173" fmla="*/ 3804359 h 6308306"/>
              <a:gd name="connsiteX2174" fmla="*/ 468247 w 9366542"/>
              <a:gd name="connsiteY2174" fmla="*/ 3814436 h 6308306"/>
              <a:gd name="connsiteX2175" fmla="*/ 453142 w 9366542"/>
              <a:gd name="connsiteY2175" fmla="*/ 3809397 h 6308306"/>
              <a:gd name="connsiteX2176" fmla="*/ 473283 w 9366542"/>
              <a:gd name="connsiteY2176" fmla="*/ 3779168 h 6308306"/>
              <a:gd name="connsiteX2177" fmla="*/ 463213 w 9366542"/>
              <a:gd name="connsiteY2177" fmla="*/ 3779168 h 6308306"/>
              <a:gd name="connsiteX2178" fmla="*/ 443072 w 9366542"/>
              <a:gd name="connsiteY2178" fmla="*/ 3794283 h 6308306"/>
              <a:gd name="connsiteX2179" fmla="*/ 448108 w 9366542"/>
              <a:gd name="connsiteY2179" fmla="*/ 3753978 h 6308306"/>
              <a:gd name="connsiteX2180" fmla="*/ 468247 w 9366542"/>
              <a:gd name="connsiteY2180" fmla="*/ 3748940 h 6308306"/>
              <a:gd name="connsiteX2181" fmla="*/ 453142 w 9366542"/>
              <a:gd name="connsiteY2181" fmla="*/ 3738863 h 6308306"/>
              <a:gd name="connsiteX2182" fmla="*/ 453142 w 9366542"/>
              <a:gd name="connsiteY2182" fmla="*/ 3703597 h 6308306"/>
              <a:gd name="connsiteX2183" fmla="*/ 387690 w 9366542"/>
              <a:gd name="connsiteY2183" fmla="*/ 3733826 h 6308306"/>
              <a:gd name="connsiteX2184" fmla="*/ 352445 w 9366542"/>
              <a:gd name="connsiteY2184" fmla="*/ 3764054 h 6308306"/>
              <a:gd name="connsiteX2185" fmla="*/ 347410 w 9366542"/>
              <a:gd name="connsiteY2185" fmla="*/ 3764054 h 6308306"/>
              <a:gd name="connsiteX2186" fmla="*/ 337340 w 9366542"/>
              <a:gd name="connsiteY2186" fmla="*/ 3774131 h 6308306"/>
              <a:gd name="connsiteX2187" fmla="*/ 337340 w 9366542"/>
              <a:gd name="connsiteY2187" fmla="*/ 3779168 h 6308306"/>
              <a:gd name="connsiteX2188" fmla="*/ 347410 w 9366542"/>
              <a:gd name="connsiteY2188" fmla="*/ 3789245 h 6308306"/>
              <a:gd name="connsiteX2189" fmla="*/ 382654 w 9366542"/>
              <a:gd name="connsiteY2189" fmla="*/ 3779168 h 6308306"/>
              <a:gd name="connsiteX2190" fmla="*/ 337340 w 9366542"/>
              <a:gd name="connsiteY2190" fmla="*/ 3804359 h 6308306"/>
              <a:gd name="connsiteX2191" fmla="*/ 337340 w 9366542"/>
              <a:gd name="connsiteY2191" fmla="*/ 3799320 h 6308306"/>
              <a:gd name="connsiteX2192" fmla="*/ 286991 w 9366542"/>
              <a:gd name="connsiteY2192" fmla="*/ 3814436 h 6308306"/>
              <a:gd name="connsiteX2193" fmla="*/ 302095 w 9366542"/>
              <a:gd name="connsiteY2193" fmla="*/ 3784206 h 6308306"/>
              <a:gd name="connsiteX2194" fmla="*/ 312166 w 9366542"/>
              <a:gd name="connsiteY2194" fmla="*/ 3774131 h 6308306"/>
              <a:gd name="connsiteX2195" fmla="*/ 307130 w 9366542"/>
              <a:gd name="connsiteY2195" fmla="*/ 3764054 h 6308306"/>
              <a:gd name="connsiteX2196" fmla="*/ 327271 w 9366542"/>
              <a:gd name="connsiteY2196" fmla="*/ 3733826 h 6308306"/>
              <a:gd name="connsiteX2197" fmla="*/ 307130 w 9366542"/>
              <a:gd name="connsiteY2197" fmla="*/ 3708635 h 6308306"/>
              <a:gd name="connsiteX2198" fmla="*/ 317200 w 9366542"/>
              <a:gd name="connsiteY2198" fmla="*/ 3698558 h 6308306"/>
              <a:gd name="connsiteX2199" fmla="*/ 317200 w 9366542"/>
              <a:gd name="connsiteY2199" fmla="*/ 3688483 h 6308306"/>
              <a:gd name="connsiteX2200" fmla="*/ 281956 w 9366542"/>
              <a:gd name="connsiteY2200" fmla="*/ 3673369 h 6308306"/>
              <a:gd name="connsiteX2201" fmla="*/ 312166 w 9366542"/>
              <a:gd name="connsiteY2201" fmla="*/ 3668330 h 6308306"/>
              <a:gd name="connsiteX2202" fmla="*/ 317200 w 9366542"/>
              <a:gd name="connsiteY2202" fmla="*/ 3658253 h 6308306"/>
              <a:gd name="connsiteX2203" fmla="*/ 302095 w 9366542"/>
              <a:gd name="connsiteY2203" fmla="*/ 3628025 h 6308306"/>
              <a:gd name="connsiteX2204" fmla="*/ 317200 w 9366542"/>
              <a:gd name="connsiteY2204" fmla="*/ 3607873 h 6308306"/>
              <a:gd name="connsiteX2205" fmla="*/ 307130 w 9366542"/>
              <a:gd name="connsiteY2205" fmla="*/ 3572605 h 6308306"/>
              <a:gd name="connsiteX2206" fmla="*/ 312166 w 9366542"/>
              <a:gd name="connsiteY2206" fmla="*/ 3567568 h 6308306"/>
              <a:gd name="connsiteX2207" fmla="*/ 281956 w 9366542"/>
              <a:gd name="connsiteY2207" fmla="*/ 3552453 h 6308306"/>
              <a:gd name="connsiteX2208" fmla="*/ 327271 w 9366542"/>
              <a:gd name="connsiteY2208" fmla="*/ 3547416 h 6308306"/>
              <a:gd name="connsiteX2209" fmla="*/ 332305 w 9366542"/>
              <a:gd name="connsiteY2209" fmla="*/ 3547416 h 6308306"/>
              <a:gd name="connsiteX2210" fmla="*/ 322235 w 9366542"/>
              <a:gd name="connsiteY2210" fmla="*/ 3537339 h 6308306"/>
              <a:gd name="connsiteX2211" fmla="*/ 327271 w 9366542"/>
              <a:gd name="connsiteY2211" fmla="*/ 3527263 h 6308306"/>
              <a:gd name="connsiteX2212" fmla="*/ 302095 w 9366542"/>
              <a:gd name="connsiteY2212" fmla="*/ 3527263 h 6308306"/>
              <a:gd name="connsiteX2213" fmla="*/ 312166 w 9366542"/>
              <a:gd name="connsiteY2213" fmla="*/ 3512148 h 6308306"/>
              <a:gd name="connsiteX2214" fmla="*/ 327271 w 9366542"/>
              <a:gd name="connsiteY2214" fmla="*/ 3522225 h 6308306"/>
              <a:gd name="connsiteX2215" fmla="*/ 387690 w 9366542"/>
              <a:gd name="connsiteY2215" fmla="*/ 3476881 h 6308306"/>
              <a:gd name="connsiteX2216" fmla="*/ 332305 w 9366542"/>
              <a:gd name="connsiteY2216" fmla="*/ 3471843 h 6308306"/>
              <a:gd name="connsiteX2217" fmla="*/ 332305 w 9366542"/>
              <a:gd name="connsiteY2217" fmla="*/ 3461767 h 6308306"/>
              <a:gd name="connsiteX2218" fmla="*/ 362515 w 9366542"/>
              <a:gd name="connsiteY2218" fmla="*/ 3461767 h 6308306"/>
              <a:gd name="connsiteX2219" fmla="*/ 357479 w 9366542"/>
              <a:gd name="connsiteY2219" fmla="*/ 3421462 h 6308306"/>
              <a:gd name="connsiteX2220" fmla="*/ 382654 w 9366542"/>
              <a:gd name="connsiteY2220" fmla="*/ 3411385 h 6308306"/>
              <a:gd name="connsiteX2221" fmla="*/ 387690 w 9366542"/>
              <a:gd name="connsiteY2221" fmla="*/ 3401310 h 6308306"/>
              <a:gd name="connsiteX2222" fmla="*/ 317200 w 9366542"/>
              <a:gd name="connsiteY2222" fmla="*/ 3411385 h 6308306"/>
              <a:gd name="connsiteX2223" fmla="*/ 286991 w 9366542"/>
              <a:gd name="connsiteY2223" fmla="*/ 3421462 h 6308306"/>
              <a:gd name="connsiteX2224" fmla="*/ 271886 w 9366542"/>
              <a:gd name="connsiteY2224" fmla="*/ 3436576 h 6308306"/>
              <a:gd name="connsiteX2225" fmla="*/ 241676 w 9366542"/>
              <a:gd name="connsiteY2225" fmla="*/ 3426499 h 6308306"/>
              <a:gd name="connsiteX2226" fmla="*/ 211468 w 9366542"/>
              <a:gd name="connsiteY2226" fmla="*/ 3461767 h 6308306"/>
              <a:gd name="connsiteX2227" fmla="*/ 201398 w 9366542"/>
              <a:gd name="connsiteY2227" fmla="*/ 3451690 h 6308306"/>
              <a:gd name="connsiteX2228" fmla="*/ 186293 w 9366542"/>
              <a:gd name="connsiteY2228" fmla="*/ 3471843 h 6308306"/>
              <a:gd name="connsiteX2229" fmla="*/ 161118 w 9366542"/>
              <a:gd name="connsiteY2229" fmla="*/ 3481920 h 6308306"/>
              <a:gd name="connsiteX2230" fmla="*/ 105734 w 9366542"/>
              <a:gd name="connsiteY2230" fmla="*/ 3532300 h 6308306"/>
              <a:gd name="connsiteX2231" fmla="*/ 100700 w 9366542"/>
              <a:gd name="connsiteY2231" fmla="*/ 3512148 h 6308306"/>
              <a:gd name="connsiteX2232" fmla="*/ 105734 w 9366542"/>
              <a:gd name="connsiteY2232" fmla="*/ 3497034 h 6308306"/>
              <a:gd name="connsiteX2233" fmla="*/ 90629 w 9366542"/>
              <a:gd name="connsiteY2233" fmla="*/ 3491995 h 6308306"/>
              <a:gd name="connsiteX2234" fmla="*/ 130909 w 9366542"/>
              <a:gd name="connsiteY2234" fmla="*/ 3481920 h 6308306"/>
              <a:gd name="connsiteX2235" fmla="*/ 181258 w 9366542"/>
              <a:gd name="connsiteY2235" fmla="*/ 3461767 h 6308306"/>
              <a:gd name="connsiteX2236" fmla="*/ 156083 w 9366542"/>
              <a:gd name="connsiteY2236" fmla="*/ 3441615 h 6308306"/>
              <a:gd name="connsiteX2237" fmla="*/ 156083 w 9366542"/>
              <a:gd name="connsiteY2237" fmla="*/ 3401310 h 6308306"/>
              <a:gd name="connsiteX2238" fmla="*/ 186293 w 9366542"/>
              <a:gd name="connsiteY2238" fmla="*/ 3401310 h 6308306"/>
              <a:gd name="connsiteX2239" fmla="*/ 196363 w 9366542"/>
              <a:gd name="connsiteY2239" fmla="*/ 3391233 h 6308306"/>
              <a:gd name="connsiteX2240" fmla="*/ 196363 w 9366542"/>
              <a:gd name="connsiteY2240" fmla="*/ 3376119 h 6308306"/>
              <a:gd name="connsiteX2241" fmla="*/ 206432 w 9366542"/>
              <a:gd name="connsiteY2241" fmla="*/ 3355967 h 6308306"/>
              <a:gd name="connsiteX2242" fmla="*/ 211468 w 9366542"/>
              <a:gd name="connsiteY2242" fmla="*/ 3350928 h 6308306"/>
              <a:gd name="connsiteX2243" fmla="*/ 211468 w 9366542"/>
              <a:gd name="connsiteY2243" fmla="*/ 3325737 h 6308306"/>
              <a:gd name="connsiteX2244" fmla="*/ 231607 w 9366542"/>
              <a:gd name="connsiteY2244" fmla="*/ 3305585 h 6308306"/>
              <a:gd name="connsiteX2245" fmla="*/ 231607 w 9366542"/>
              <a:gd name="connsiteY2245" fmla="*/ 3295509 h 6308306"/>
              <a:gd name="connsiteX2246" fmla="*/ 206432 w 9366542"/>
              <a:gd name="connsiteY2246" fmla="*/ 3295509 h 6308306"/>
              <a:gd name="connsiteX2247" fmla="*/ 236642 w 9366542"/>
              <a:gd name="connsiteY2247" fmla="*/ 3265280 h 6308306"/>
              <a:gd name="connsiteX2248" fmla="*/ 231607 w 9366542"/>
              <a:gd name="connsiteY2248" fmla="*/ 3260241 h 6308306"/>
              <a:gd name="connsiteX2249" fmla="*/ 246712 w 9366542"/>
              <a:gd name="connsiteY2249" fmla="*/ 3250166 h 6308306"/>
              <a:gd name="connsiteX2250" fmla="*/ 246712 w 9366542"/>
              <a:gd name="connsiteY2250" fmla="*/ 3214899 h 6308306"/>
              <a:gd name="connsiteX2251" fmla="*/ 246712 w 9366542"/>
              <a:gd name="connsiteY2251" fmla="*/ 3184670 h 6308306"/>
              <a:gd name="connsiteX2252" fmla="*/ 206432 w 9366542"/>
              <a:gd name="connsiteY2252" fmla="*/ 3184670 h 6308306"/>
              <a:gd name="connsiteX2253" fmla="*/ 221537 w 9366542"/>
              <a:gd name="connsiteY2253" fmla="*/ 3214899 h 6308306"/>
              <a:gd name="connsiteX2254" fmla="*/ 216502 w 9366542"/>
              <a:gd name="connsiteY2254" fmla="*/ 3224975 h 6308306"/>
              <a:gd name="connsiteX2255" fmla="*/ 181258 w 9366542"/>
              <a:gd name="connsiteY2255" fmla="*/ 3209861 h 6308306"/>
              <a:gd name="connsiteX2256" fmla="*/ 176223 w 9366542"/>
              <a:gd name="connsiteY2256" fmla="*/ 3219936 h 6308306"/>
              <a:gd name="connsiteX2257" fmla="*/ 176223 w 9366542"/>
              <a:gd name="connsiteY2257" fmla="*/ 3194747 h 6308306"/>
              <a:gd name="connsiteX2258" fmla="*/ 186293 w 9366542"/>
              <a:gd name="connsiteY2258" fmla="*/ 3189709 h 6308306"/>
              <a:gd name="connsiteX2259" fmla="*/ 151047 w 9366542"/>
              <a:gd name="connsiteY2259" fmla="*/ 3169556 h 6308306"/>
              <a:gd name="connsiteX2260" fmla="*/ 151047 w 9366542"/>
              <a:gd name="connsiteY2260" fmla="*/ 3174595 h 6308306"/>
              <a:gd name="connsiteX2261" fmla="*/ 130909 w 9366542"/>
              <a:gd name="connsiteY2261" fmla="*/ 3209861 h 6308306"/>
              <a:gd name="connsiteX2262" fmla="*/ 105734 w 9366542"/>
              <a:gd name="connsiteY2262" fmla="*/ 3214899 h 6308306"/>
              <a:gd name="connsiteX2263" fmla="*/ 125875 w 9366542"/>
              <a:gd name="connsiteY2263" fmla="*/ 3224975 h 6308306"/>
              <a:gd name="connsiteX2264" fmla="*/ 115804 w 9366542"/>
              <a:gd name="connsiteY2264" fmla="*/ 3260241 h 6308306"/>
              <a:gd name="connsiteX2265" fmla="*/ 130909 w 9366542"/>
              <a:gd name="connsiteY2265" fmla="*/ 3265280 h 6308306"/>
              <a:gd name="connsiteX2266" fmla="*/ 120839 w 9366542"/>
              <a:gd name="connsiteY2266" fmla="*/ 3270318 h 6308306"/>
              <a:gd name="connsiteX2267" fmla="*/ 115804 w 9366542"/>
              <a:gd name="connsiteY2267" fmla="*/ 3265280 h 6308306"/>
              <a:gd name="connsiteX2268" fmla="*/ 110770 w 9366542"/>
              <a:gd name="connsiteY2268" fmla="*/ 3275357 h 6308306"/>
              <a:gd name="connsiteX2269" fmla="*/ 105734 w 9366542"/>
              <a:gd name="connsiteY2269" fmla="*/ 3290471 h 6308306"/>
              <a:gd name="connsiteX2270" fmla="*/ 80560 w 9366542"/>
              <a:gd name="connsiteY2270" fmla="*/ 3315662 h 6308306"/>
              <a:gd name="connsiteX2271" fmla="*/ 80560 w 9366542"/>
              <a:gd name="connsiteY2271" fmla="*/ 3330776 h 6308306"/>
              <a:gd name="connsiteX2272" fmla="*/ 60420 w 9366542"/>
              <a:gd name="connsiteY2272" fmla="*/ 3340853 h 6308306"/>
              <a:gd name="connsiteX2273" fmla="*/ 65454 w 9366542"/>
              <a:gd name="connsiteY2273" fmla="*/ 3345890 h 6308306"/>
              <a:gd name="connsiteX2274" fmla="*/ 45315 w 9366542"/>
              <a:gd name="connsiteY2274" fmla="*/ 3355967 h 6308306"/>
              <a:gd name="connsiteX2275" fmla="*/ 35246 w 9366542"/>
              <a:gd name="connsiteY2275" fmla="*/ 3350928 h 6308306"/>
              <a:gd name="connsiteX2276" fmla="*/ 25176 w 9366542"/>
              <a:gd name="connsiteY2276" fmla="*/ 3345890 h 6308306"/>
              <a:gd name="connsiteX2277" fmla="*/ 25176 w 9366542"/>
              <a:gd name="connsiteY2277" fmla="*/ 3335814 h 6308306"/>
              <a:gd name="connsiteX2278" fmla="*/ 40280 w 9366542"/>
              <a:gd name="connsiteY2278" fmla="*/ 3325737 h 6308306"/>
              <a:gd name="connsiteX2279" fmla="*/ 10071 w 9366542"/>
              <a:gd name="connsiteY2279" fmla="*/ 3310623 h 6308306"/>
              <a:gd name="connsiteX2280" fmla="*/ 0 w 9366542"/>
              <a:gd name="connsiteY2280" fmla="*/ 3285432 h 6308306"/>
              <a:gd name="connsiteX2281" fmla="*/ 30210 w 9366542"/>
              <a:gd name="connsiteY2281" fmla="*/ 3285432 h 6308306"/>
              <a:gd name="connsiteX2282" fmla="*/ 65454 w 9366542"/>
              <a:gd name="connsiteY2282" fmla="*/ 3285432 h 6308306"/>
              <a:gd name="connsiteX2283" fmla="*/ 65454 w 9366542"/>
              <a:gd name="connsiteY2283" fmla="*/ 3250166 h 6308306"/>
              <a:gd name="connsiteX2284" fmla="*/ 85595 w 9366542"/>
              <a:gd name="connsiteY2284" fmla="*/ 3224975 h 6308306"/>
              <a:gd name="connsiteX2285" fmla="*/ 50351 w 9366542"/>
              <a:gd name="connsiteY2285" fmla="*/ 3194747 h 6308306"/>
              <a:gd name="connsiteX2286" fmla="*/ 75524 w 9366542"/>
              <a:gd name="connsiteY2286" fmla="*/ 3174595 h 6308306"/>
              <a:gd name="connsiteX2287" fmla="*/ 85595 w 9366542"/>
              <a:gd name="connsiteY2287" fmla="*/ 3189709 h 6308306"/>
              <a:gd name="connsiteX2288" fmla="*/ 130909 w 9366542"/>
              <a:gd name="connsiteY2288" fmla="*/ 3159479 h 6308306"/>
              <a:gd name="connsiteX2289" fmla="*/ 135944 w 9366542"/>
              <a:gd name="connsiteY2289" fmla="*/ 3159479 h 6308306"/>
              <a:gd name="connsiteX2290" fmla="*/ 135944 w 9366542"/>
              <a:gd name="connsiteY2290" fmla="*/ 3139327 h 6308306"/>
              <a:gd name="connsiteX2291" fmla="*/ 146014 w 9366542"/>
              <a:gd name="connsiteY2291" fmla="*/ 3149404 h 6308306"/>
              <a:gd name="connsiteX2292" fmla="*/ 156083 w 9366542"/>
              <a:gd name="connsiteY2292" fmla="*/ 3124213 h 6308306"/>
              <a:gd name="connsiteX2293" fmla="*/ 171188 w 9366542"/>
              <a:gd name="connsiteY2293" fmla="*/ 3124213 h 6308306"/>
              <a:gd name="connsiteX2294" fmla="*/ 166153 w 9366542"/>
              <a:gd name="connsiteY2294" fmla="*/ 3109099 h 6308306"/>
              <a:gd name="connsiteX2295" fmla="*/ 130909 w 9366542"/>
              <a:gd name="connsiteY2295" fmla="*/ 3119174 h 6308306"/>
              <a:gd name="connsiteX2296" fmla="*/ 125875 w 9366542"/>
              <a:gd name="connsiteY2296" fmla="*/ 3124213 h 6308306"/>
              <a:gd name="connsiteX2297" fmla="*/ 105734 w 9366542"/>
              <a:gd name="connsiteY2297" fmla="*/ 3124213 h 6308306"/>
              <a:gd name="connsiteX2298" fmla="*/ 80560 w 9366542"/>
              <a:gd name="connsiteY2298" fmla="*/ 3159479 h 6308306"/>
              <a:gd name="connsiteX2299" fmla="*/ 80560 w 9366542"/>
              <a:gd name="connsiteY2299" fmla="*/ 3119174 h 6308306"/>
              <a:gd name="connsiteX2300" fmla="*/ 130909 w 9366542"/>
              <a:gd name="connsiteY2300" fmla="*/ 3104060 h 6308306"/>
              <a:gd name="connsiteX2301" fmla="*/ 166153 w 9366542"/>
              <a:gd name="connsiteY2301" fmla="*/ 3078869 h 6308306"/>
              <a:gd name="connsiteX2302" fmla="*/ 186293 w 9366542"/>
              <a:gd name="connsiteY2302" fmla="*/ 3078869 h 6308306"/>
              <a:gd name="connsiteX2303" fmla="*/ 191327 w 9366542"/>
              <a:gd name="connsiteY2303" fmla="*/ 3053678 h 6308306"/>
              <a:gd name="connsiteX2304" fmla="*/ 176223 w 9366542"/>
              <a:gd name="connsiteY2304" fmla="*/ 3048641 h 6308306"/>
              <a:gd name="connsiteX2305" fmla="*/ 146014 w 9366542"/>
              <a:gd name="connsiteY2305" fmla="*/ 3058717 h 6308306"/>
              <a:gd name="connsiteX2306" fmla="*/ 181258 w 9366542"/>
              <a:gd name="connsiteY2306" fmla="*/ 3033526 h 6308306"/>
              <a:gd name="connsiteX2307" fmla="*/ 196363 w 9366542"/>
              <a:gd name="connsiteY2307" fmla="*/ 3033526 h 6308306"/>
              <a:gd name="connsiteX2308" fmla="*/ 196363 w 9366542"/>
              <a:gd name="connsiteY2308" fmla="*/ 3023451 h 6308306"/>
              <a:gd name="connsiteX2309" fmla="*/ 161118 w 9366542"/>
              <a:gd name="connsiteY2309" fmla="*/ 3013374 h 6308306"/>
              <a:gd name="connsiteX2310" fmla="*/ 196363 w 9366542"/>
              <a:gd name="connsiteY2310" fmla="*/ 2998260 h 6308306"/>
              <a:gd name="connsiteX2311" fmla="*/ 243800 w 9366542"/>
              <a:gd name="connsiteY2311" fmla="*/ 2987633 h 6308306"/>
              <a:gd name="connsiteX2312" fmla="*/ 243802 w 9366542"/>
              <a:gd name="connsiteY2312" fmla="*/ 2987632 h 6308306"/>
              <a:gd name="connsiteX2313" fmla="*/ 241676 w 9366542"/>
              <a:gd name="connsiteY2313" fmla="*/ 2998260 h 6308306"/>
              <a:gd name="connsiteX2314" fmla="*/ 266851 w 9366542"/>
              <a:gd name="connsiteY2314" fmla="*/ 2998260 h 6308306"/>
              <a:gd name="connsiteX2315" fmla="*/ 307130 w 9366542"/>
              <a:gd name="connsiteY2315" fmla="*/ 2983146 h 6308306"/>
              <a:gd name="connsiteX2316" fmla="*/ 332305 w 9366542"/>
              <a:gd name="connsiteY2316" fmla="*/ 2942841 h 6308306"/>
              <a:gd name="connsiteX2317" fmla="*/ 362515 w 9366542"/>
              <a:gd name="connsiteY2317" fmla="*/ 2922688 h 6308306"/>
              <a:gd name="connsiteX2318" fmla="*/ 392724 w 9366542"/>
              <a:gd name="connsiteY2318" fmla="*/ 2892459 h 6308306"/>
              <a:gd name="connsiteX2319" fmla="*/ 387690 w 9366542"/>
              <a:gd name="connsiteY2319" fmla="*/ 2887420 h 6308306"/>
              <a:gd name="connsiteX2320" fmla="*/ 422934 w 9366542"/>
              <a:gd name="connsiteY2320" fmla="*/ 2882383 h 6308306"/>
              <a:gd name="connsiteX2321" fmla="*/ 438039 w 9366542"/>
              <a:gd name="connsiteY2321" fmla="*/ 2872306 h 6308306"/>
              <a:gd name="connsiteX2322" fmla="*/ 412864 w 9366542"/>
              <a:gd name="connsiteY2322" fmla="*/ 2852154 h 6308306"/>
              <a:gd name="connsiteX2323" fmla="*/ 377619 w 9366542"/>
              <a:gd name="connsiteY2323" fmla="*/ 2862231 h 6308306"/>
              <a:gd name="connsiteX2324" fmla="*/ 377619 w 9366542"/>
              <a:gd name="connsiteY2324" fmla="*/ 2837040 h 6308306"/>
              <a:gd name="connsiteX2325" fmla="*/ 322235 w 9366542"/>
              <a:gd name="connsiteY2325" fmla="*/ 2821926 h 6308306"/>
              <a:gd name="connsiteX2326" fmla="*/ 337340 w 9366542"/>
              <a:gd name="connsiteY2326" fmla="*/ 2801774 h 6308306"/>
              <a:gd name="connsiteX2327" fmla="*/ 332305 w 9366542"/>
              <a:gd name="connsiteY2327" fmla="*/ 2791697 h 6308306"/>
              <a:gd name="connsiteX2328" fmla="*/ 327271 w 9366542"/>
              <a:gd name="connsiteY2328" fmla="*/ 2781621 h 6308306"/>
              <a:gd name="connsiteX2329" fmla="*/ 302095 w 9366542"/>
              <a:gd name="connsiteY2329" fmla="*/ 2786658 h 6308306"/>
              <a:gd name="connsiteX2330" fmla="*/ 286991 w 9366542"/>
              <a:gd name="connsiteY2330" fmla="*/ 2786658 h 6308306"/>
              <a:gd name="connsiteX2331" fmla="*/ 332305 w 9366542"/>
              <a:gd name="connsiteY2331" fmla="*/ 2736278 h 6308306"/>
              <a:gd name="connsiteX2332" fmla="*/ 322235 w 9366542"/>
              <a:gd name="connsiteY2332" fmla="*/ 2731239 h 6308306"/>
              <a:gd name="connsiteX2333" fmla="*/ 276922 w 9366542"/>
              <a:gd name="connsiteY2333" fmla="*/ 2726201 h 6308306"/>
              <a:gd name="connsiteX2334" fmla="*/ 276922 w 9366542"/>
              <a:gd name="connsiteY2334" fmla="*/ 2716125 h 6308306"/>
              <a:gd name="connsiteX2335" fmla="*/ 246712 w 9366542"/>
              <a:gd name="connsiteY2335" fmla="*/ 2706048 h 6308306"/>
              <a:gd name="connsiteX2336" fmla="*/ 231607 w 9366542"/>
              <a:gd name="connsiteY2336" fmla="*/ 2711087 h 6308306"/>
              <a:gd name="connsiteX2337" fmla="*/ 231607 w 9366542"/>
              <a:gd name="connsiteY2337" fmla="*/ 2695973 h 6308306"/>
              <a:gd name="connsiteX2338" fmla="*/ 246712 w 9366542"/>
              <a:gd name="connsiteY2338" fmla="*/ 2680857 h 6308306"/>
              <a:gd name="connsiteX2339" fmla="*/ 261817 w 9366542"/>
              <a:gd name="connsiteY2339" fmla="*/ 2690934 h 6308306"/>
              <a:gd name="connsiteX2340" fmla="*/ 286991 w 9366542"/>
              <a:gd name="connsiteY2340" fmla="*/ 2690934 h 6308306"/>
              <a:gd name="connsiteX2341" fmla="*/ 317200 w 9366542"/>
              <a:gd name="connsiteY2341" fmla="*/ 2645591 h 6308306"/>
              <a:gd name="connsiteX2342" fmla="*/ 392724 w 9366542"/>
              <a:gd name="connsiteY2342" fmla="*/ 2595211 h 6308306"/>
              <a:gd name="connsiteX2343" fmla="*/ 387690 w 9366542"/>
              <a:gd name="connsiteY2343" fmla="*/ 2585134 h 6308306"/>
              <a:gd name="connsiteX2344" fmla="*/ 362515 w 9366542"/>
              <a:gd name="connsiteY2344" fmla="*/ 2595211 h 6308306"/>
              <a:gd name="connsiteX2345" fmla="*/ 352445 w 9366542"/>
              <a:gd name="connsiteY2345" fmla="*/ 2585134 h 6308306"/>
              <a:gd name="connsiteX2346" fmla="*/ 362515 w 9366542"/>
              <a:gd name="connsiteY2346" fmla="*/ 2575057 h 6308306"/>
              <a:gd name="connsiteX2347" fmla="*/ 342374 w 9366542"/>
              <a:gd name="connsiteY2347" fmla="*/ 2529715 h 6308306"/>
              <a:gd name="connsiteX2348" fmla="*/ 332305 w 9366542"/>
              <a:gd name="connsiteY2348" fmla="*/ 2519638 h 6308306"/>
              <a:gd name="connsiteX2349" fmla="*/ 322235 w 9366542"/>
              <a:gd name="connsiteY2349" fmla="*/ 2529715 h 6308306"/>
              <a:gd name="connsiteX2350" fmla="*/ 317200 w 9366542"/>
              <a:gd name="connsiteY2350" fmla="*/ 2524676 h 6308306"/>
              <a:gd name="connsiteX2351" fmla="*/ 322235 w 9366542"/>
              <a:gd name="connsiteY2351" fmla="*/ 2509563 h 6308306"/>
              <a:gd name="connsiteX2352" fmla="*/ 286991 w 9366542"/>
              <a:gd name="connsiteY2352" fmla="*/ 2514599 h 6308306"/>
              <a:gd name="connsiteX2353" fmla="*/ 271886 w 9366542"/>
              <a:gd name="connsiteY2353" fmla="*/ 2529715 h 6308306"/>
              <a:gd name="connsiteX2354" fmla="*/ 266851 w 9366542"/>
              <a:gd name="connsiteY2354" fmla="*/ 2559943 h 6308306"/>
              <a:gd name="connsiteX2355" fmla="*/ 281956 w 9366542"/>
              <a:gd name="connsiteY2355" fmla="*/ 2570020 h 6308306"/>
              <a:gd name="connsiteX2356" fmla="*/ 271886 w 9366542"/>
              <a:gd name="connsiteY2356" fmla="*/ 2580095 h 6308306"/>
              <a:gd name="connsiteX2357" fmla="*/ 281956 w 9366542"/>
              <a:gd name="connsiteY2357" fmla="*/ 2590172 h 6308306"/>
              <a:gd name="connsiteX2358" fmla="*/ 246712 w 9366542"/>
              <a:gd name="connsiteY2358" fmla="*/ 2570020 h 6308306"/>
              <a:gd name="connsiteX2359" fmla="*/ 241676 w 9366542"/>
              <a:gd name="connsiteY2359" fmla="*/ 2534752 h 6308306"/>
              <a:gd name="connsiteX2360" fmla="*/ 241676 w 9366542"/>
              <a:gd name="connsiteY2360" fmla="*/ 2519638 h 6308306"/>
              <a:gd name="connsiteX2361" fmla="*/ 266851 w 9366542"/>
              <a:gd name="connsiteY2361" fmla="*/ 2499486 h 6308306"/>
              <a:gd name="connsiteX2362" fmla="*/ 251747 w 9366542"/>
              <a:gd name="connsiteY2362" fmla="*/ 2499486 h 6308306"/>
              <a:gd name="connsiteX2363" fmla="*/ 246712 w 9366542"/>
              <a:gd name="connsiteY2363" fmla="*/ 2484372 h 6308306"/>
              <a:gd name="connsiteX2364" fmla="*/ 286991 w 9366542"/>
              <a:gd name="connsiteY2364" fmla="*/ 2469257 h 6308306"/>
              <a:gd name="connsiteX2365" fmla="*/ 372585 w 9366542"/>
              <a:gd name="connsiteY2365" fmla="*/ 2408800 h 6308306"/>
              <a:gd name="connsiteX2366" fmla="*/ 397759 w 9366542"/>
              <a:gd name="connsiteY2366" fmla="*/ 2388646 h 6308306"/>
              <a:gd name="connsiteX2367" fmla="*/ 417898 w 9366542"/>
              <a:gd name="connsiteY2367" fmla="*/ 2388646 h 6308306"/>
              <a:gd name="connsiteX2368" fmla="*/ 422934 w 9366542"/>
              <a:gd name="connsiteY2368" fmla="*/ 2373532 h 6308306"/>
              <a:gd name="connsiteX2369" fmla="*/ 468247 w 9366542"/>
              <a:gd name="connsiteY2369" fmla="*/ 2353380 h 6308306"/>
              <a:gd name="connsiteX2370" fmla="*/ 553842 w 9366542"/>
              <a:gd name="connsiteY2370" fmla="*/ 2297961 h 6308306"/>
              <a:gd name="connsiteX2371" fmla="*/ 563911 w 9366542"/>
              <a:gd name="connsiteY2371" fmla="*/ 2272770 h 6308306"/>
              <a:gd name="connsiteX2372" fmla="*/ 584050 w 9366542"/>
              <a:gd name="connsiteY2372" fmla="*/ 2282847 h 6308306"/>
              <a:gd name="connsiteX2373" fmla="*/ 599155 w 9366542"/>
              <a:gd name="connsiteY2373" fmla="*/ 2277808 h 6308306"/>
              <a:gd name="connsiteX2374" fmla="*/ 594120 w 9366542"/>
              <a:gd name="connsiteY2374" fmla="*/ 2272770 h 6308306"/>
              <a:gd name="connsiteX2375" fmla="*/ 639435 w 9366542"/>
              <a:gd name="connsiteY2375" fmla="*/ 2257656 h 6308306"/>
              <a:gd name="connsiteX2376" fmla="*/ 624330 w 9366542"/>
              <a:gd name="connsiteY2376" fmla="*/ 2242542 h 6308306"/>
              <a:gd name="connsiteX2377" fmla="*/ 654540 w 9366542"/>
              <a:gd name="connsiteY2377" fmla="*/ 2237504 h 6308306"/>
              <a:gd name="connsiteX2378" fmla="*/ 644469 w 9366542"/>
              <a:gd name="connsiteY2378" fmla="*/ 2222388 h 6308306"/>
              <a:gd name="connsiteX2379" fmla="*/ 664610 w 9366542"/>
              <a:gd name="connsiteY2379" fmla="*/ 2207274 h 6308306"/>
              <a:gd name="connsiteX2380" fmla="*/ 679713 w 9366542"/>
              <a:gd name="connsiteY2380" fmla="*/ 2217351 h 6308306"/>
              <a:gd name="connsiteX2381" fmla="*/ 679713 w 9366542"/>
              <a:gd name="connsiteY2381" fmla="*/ 2192160 h 6308306"/>
              <a:gd name="connsiteX2382" fmla="*/ 684749 w 9366542"/>
              <a:gd name="connsiteY2382" fmla="*/ 2202236 h 6308306"/>
              <a:gd name="connsiteX2383" fmla="*/ 699854 w 9366542"/>
              <a:gd name="connsiteY2383" fmla="*/ 2202236 h 6308306"/>
              <a:gd name="connsiteX2384" fmla="*/ 760272 w 9366542"/>
              <a:gd name="connsiteY2384" fmla="*/ 2182084 h 6308306"/>
              <a:gd name="connsiteX2385" fmla="*/ 780413 w 9366542"/>
              <a:gd name="connsiteY2385" fmla="*/ 2166970 h 6308306"/>
              <a:gd name="connsiteX2386" fmla="*/ 840831 w 9366542"/>
              <a:gd name="connsiteY2386" fmla="*/ 2141780 h 6308306"/>
              <a:gd name="connsiteX2387" fmla="*/ 835796 w 9366542"/>
              <a:gd name="connsiteY2387" fmla="*/ 2131703 h 6308306"/>
              <a:gd name="connsiteX2388" fmla="*/ 850901 w 9366542"/>
              <a:gd name="connsiteY2388" fmla="*/ 2136741 h 6308306"/>
              <a:gd name="connsiteX2389" fmla="*/ 906285 w 9366542"/>
              <a:gd name="connsiteY2389" fmla="*/ 2106512 h 6308306"/>
              <a:gd name="connsiteX2390" fmla="*/ 845865 w 9366542"/>
              <a:gd name="connsiteY2390" fmla="*/ 2106512 h 6308306"/>
              <a:gd name="connsiteX2391" fmla="*/ 850901 w 9366542"/>
              <a:gd name="connsiteY2391" fmla="*/ 2096436 h 6308306"/>
              <a:gd name="connsiteX2392" fmla="*/ 891180 w 9366542"/>
              <a:gd name="connsiteY2392" fmla="*/ 2091398 h 6308306"/>
              <a:gd name="connsiteX2393" fmla="*/ 926424 w 9366542"/>
              <a:gd name="connsiteY2393" fmla="*/ 2091398 h 6308306"/>
              <a:gd name="connsiteX2394" fmla="*/ 1001948 w 9366542"/>
              <a:gd name="connsiteY2394" fmla="*/ 2061169 h 6308306"/>
              <a:gd name="connsiteX2395" fmla="*/ 1052297 w 9366542"/>
              <a:gd name="connsiteY2395" fmla="*/ 2046055 h 6308306"/>
              <a:gd name="connsiteX2396" fmla="*/ 1067402 w 9366542"/>
              <a:gd name="connsiteY2396" fmla="*/ 2025902 h 6308306"/>
              <a:gd name="connsiteX2397" fmla="*/ 1057333 w 9366542"/>
              <a:gd name="connsiteY2397" fmla="*/ 1990636 h 6308306"/>
              <a:gd name="connsiteX2398" fmla="*/ 1082507 w 9366542"/>
              <a:gd name="connsiteY2398" fmla="*/ 1995673 h 6308306"/>
              <a:gd name="connsiteX2399" fmla="*/ 1077472 w 9366542"/>
              <a:gd name="connsiteY2399" fmla="*/ 2005750 h 6308306"/>
              <a:gd name="connsiteX2400" fmla="*/ 1092577 w 9366542"/>
              <a:gd name="connsiteY2400" fmla="*/ 2015827 h 6308306"/>
              <a:gd name="connsiteX2401" fmla="*/ 1112716 w 9366542"/>
              <a:gd name="connsiteY2401" fmla="*/ 2005750 h 6308306"/>
              <a:gd name="connsiteX2402" fmla="*/ 1092577 w 9366542"/>
              <a:gd name="connsiteY2402" fmla="*/ 1980559 h 6308306"/>
              <a:gd name="connsiteX2403" fmla="*/ 1122785 w 9366542"/>
              <a:gd name="connsiteY2403" fmla="*/ 1985597 h 6308306"/>
              <a:gd name="connsiteX2404" fmla="*/ 1117751 w 9366542"/>
              <a:gd name="connsiteY2404" fmla="*/ 1975520 h 6308306"/>
              <a:gd name="connsiteX2405" fmla="*/ 1147960 w 9366542"/>
              <a:gd name="connsiteY2405" fmla="*/ 1990636 h 6308306"/>
              <a:gd name="connsiteX2406" fmla="*/ 1183204 w 9366542"/>
              <a:gd name="connsiteY2406" fmla="*/ 1975520 h 6308306"/>
              <a:gd name="connsiteX2407" fmla="*/ 1152995 w 9366542"/>
              <a:gd name="connsiteY2407" fmla="*/ 1965445 h 6308306"/>
              <a:gd name="connsiteX2408" fmla="*/ 1077472 w 9366542"/>
              <a:gd name="connsiteY2408" fmla="*/ 1960406 h 6308306"/>
              <a:gd name="connsiteX2409" fmla="*/ 1042228 w 9366542"/>
              <a:gd name="connsiteY2409" fmla="*/ 1940254 h 6308306"/>
              <a:gd name="connsiteX2410" fmla="*/ 981809 w 9366542"/>
              <a:gd name="connsiteY2410" fmla="*/ 1950331 h 6308306"/>
              <a:gd name="connsiteX2411" fmla="*/ 961669 w 9366542"/>
              <a:gd name="connsiteY2411" fmla="*/ 1940254 h 6308306"/>
              <a:gd name="connsiteX2412" fmla="*/ 951599 w 9366542"/>
              <a:gd name="connsiteY2412" fmla="*/ 1950331 h 6308306"/>
              <a:gd name="connsiteX2413" fmla="*/ 951599 w 9366542"/>
              <a:gd name="connsiteY2413" fmla="*/ 1940254 h 6308306"/>
              <a:gd name="connsiteX2414" fmla="*/ 931460 w 9366542"/>
              <a:gd name="connsiteY2414" fmla="*/ 1940254 h 6308306"/>
              <a:gd name="connsiteX2415" fmla="*/ 946564 w 9366542"/>
              <a:gd name="connsiteY2415" fmla="*/ 1925140 h 6308306"/>
              <a:gd name="connsiteX2416" fmla="*/ 891180 w 9366542"/>
              <a:gd name="connsiteY2416" fmla="*/ 1915065 h 6308306"/>
              <a:gd name="connsiteX2417" fmla="*/ 830762 w 9366542"/>
              <a:gd name="connsiteY2417" fmla="*/ 1940254 h 6308306"/>
              <a:gd name="connsiteX2418" fmla="*/ 810621 w 9366542"/>
              <a:gd name="connsiteY2418" fmla="*/ 1930178 h 6308306"/>
              <a:gd name="connsiteX2419" fmla="*/ 790482 w 9366542"/>
              <a:gd name="connsiteY2419" fmla="*/ 1950331 h 6308306"/>
              <a:gd name="connsiteX2420" fmla="*/ 755238 w 9366542"/>
              <a:gd name="connsiteY2420" fmla="*/ 1950331 h 6308306"/>
              <a:gd name="connsiteX2421" fmla="*/ 699854 w 9366542"/>
              <a:gd name="connsiteY2421" fmla="*/ 2005750 h 6308306"/>
              <a:gd name="connsiteX2422" fmla="*/ 709923 w 9366542"/>
              <a:gd name="connsiteY2422" fmla="*/ 2010788 h 6308306"/>
              <a:gd name="connsiteX2423" fmla="*/ 745167 w 9366542"/>
              <a:gd name="connsiteY2423" fmla="*/ 2005750 h 6308306"/>
              <a:gd name="connsiteX2424" fmla="*/ 750202 w 9366542"/>
              <a:gd name="connsiteY2424" fmla="*/ 2020864 h 6308306"/>
              <a:gd name="connsiteX2425" fmla="*/ 785447 w 9366542"/>
              <a:gd name="connsiteY2425" fmla="*/ 2041016 h 6308306"/>
              <a:gd name="connsiteX2426" fmla="*/ 775377 w 9366542"/>
              <a:gd name="connsiteY2426" fmla="*/ 2041016 h 6308306"/>
              <a:gd name="connsiteX2427" fmla="*/ 735097 w 9366542"/>
              <a:gd name="connsiteY2427" fmla="*/ 2020864 h 6308306"/>
              <a:gd name="connsiteX2428" fmla="*/ 725028 w 9366542"/>
              <a:gd name="connsiteY2428" fmla="*/ 2025902 h 6308306"/>
              <a:gd name="connsiteX2429" fmla="*/ 725028 w 9366542"/>
              <a:gd name="connsiteY2429" fmla="*/ 2035978 h 6308306"/>
              <a:gd name="connsiteX2430" fmla="*/ 719993 w 9366542"/>
              <a:gd name="connsiteY2430" fmla="*/ 2020864 h 6308306"/>
              <a:gd name="connsiteX2431" fmla="*/ 709923 w 9366542"/>
              <a:gd name="connsiteY2431" fmla="*/ 2020864 h 6308306"/>
              <a:gd name="connsiteX2432" fmla="*/ 699854 w 9366542"/>
              <a:gd name="connsiteY2432" fmla="*/ 2010788 h 6308306"/>
              <a:gd name="connsiteX2433" fmla="*/ 649505 w 9366542"/>
              <a:gd name="connsiteY2433" fmla="*/ 2015827 h 6308306"/>
              <a:gd name="connsiteX2434" fmla="*/ 619294 w 9366542"/>
              <a:gd name="connsiteY2434" fmla="*/ 2030941 h 6308306"/>
              <a:gd name="connsiteX2435" fmla="*/ 589086 w 9366542"/>
              <a:gd name="connsiteY2435" fmla="*/ 2030941 h 6308306"/>
              <a:gd name="connsiteX2436" fmla="*/ 599155 w 9366542"/>
              <a:gd name="connsiteY2436" fmla="*/ 2061169 h 6308306"/>
              <a:gd name="connsiteX2437" fmla="*/ 563911 w 9366542"/>
              <a:gd name="connsiteY2437" fmla="*/ 2051093 h 6308306"/>
              <a:gd name="connsiteX2438" fmla="*/ 563911 w 9366542"/>
              <a:gd name="connsiteY2438" fmla="*/ 2041016 h 6308306"/>
              <a:gd name="connsiteX2439" fmla="*/ 493422 w 9366542"/>
              <a:gd name="connsiteY2439" fmla="*/ 2066207 h 6308306"/>
              <a:gd name="connsiteX2440" fmla="*/ 508527 w 9366542"/>
              <a:gd name="connsiteY2440" fmla="*/ 2076284 h 6308306"/>
              <a:gd name="connsiteX2441" fmla="*/ 483352 w 9366542"/>
              <a:gd name="connsiteY2441" fmla="*/ 2081321 h 6308306"/>
              <a:gd name="connsiteX2442" fmla="*/ 488388 w 9366542"/>
              <a:gd name="connsiteY2442" fmla="*/ 2091398 h 6308306"/>
              <a:gd name="connsiteX2443" fmla="*/ 453142 w 9366542"/>
              <a:gd name="connsiteY2443" fmla="*/ 2106512 h 6308306"/>
              <a:gd name="connsiteX2444" fmla="*/ 417898 w 9366542"/>
              <a:gd name="connsiteY2444" fmla="*/ 2136741 h 6308306"/>
              <a:gd name="connsiteX2445" fmla="*/ 417898 w 9366542"/>
              <a:gd name="connsiteY2445" fmla="*/ 2151856 h 6308306"/>
              <a:gd name="connsiteX2446" fmla="*/ 427969 w 9366542"/>
              <a:gd name="connsiteY2446" fmla="*/ 2151856 h 6308306"/>
              <a:gd name="connsiteX2447" fmla="*/ 422934 w 9366542"/>
              <a:gd name="connsiteY2447" fmla="*/ 2161931 h 6308306"/>
              <a:gd name="connsiteX2448" fmla="*/ 407829 w 9366542"/>
              <a:gd name="connsiteY2448" fmla="*/ 2151856 h 6308306"/>
              <a:gd name="connsiteX2449" fmla="*/ 337340 w 9366542"/>
              <a:gd name="connsiteY2449" fmla="*/ 2187122 h 6308306"/>
              <a:gd name="connsiteX2450" fmla="*/ 307130 w 9366542"/>
              <a:gd name="connsiteY2450" fmla="*/ 2187122 h 6308306"/>
              <a:gd name="connsiteX2451" fmla="*/ 312166 w 9366542"/>
              <a:gd name="connsiteY2451" fmla="*/ 2177047 h 6308306"/>
              <a:gd name="connsiteX2452" fmla="*/ 292025 w 9366542"/>
              <a:gd name="connsiteY2452" fmla="*/ 2151856 h 6308306"/>
              <a:gd name="connsiteX2453" fmla="*/ 322235 w 9366542"/>
              <a:gd name="connsiteY2453" fmla="*/ 2151856 h 6308306"/>
              <a:gd name="connsiteX2454" fmla="*/ 352445 w 9366542"/>
              <a:gd name="connsiteY2454" fmla="*/ 2126664 h 6308306"/>
              <a:gd name="connsiteX2455" fmla="*/ 307130 w 9366542"/>
              <a:gd name="connsiteY2455" fmla="*/ 2096436 h 6308306"/>
              <a:gd name="connsiteX2456" fmla="*/ 281956 w 9366542"/>
              <a:gd name="connsiteY2456" fmla="*/ 2096436 h 6308306"/>
              <a:gd name="connsiteX2457" fmla="*/ 286991 w 9366542"/>
              <a:gd name="connsiteY2457" fmla="*/ 2086360 h 6308306"/>
              <a:gd name="connsiteX2458" fmla="*/ 322235 w 9366542"/>
              <a:gd name="connsiteY2458" fmla="*/ 2096436 h 6308306"/>
              <a:gd name="connsiteX2459" fmla="*/ 312166 w 9366542"/>
              <a:gd name="connsiteY2459" fmla="*/ 2061169 h 6308306"/>
              <a:gd name="connsiteX2460" fmla="*/ 367549 w 9366542"/>
              <a:gd name="connsiteY2460" fmla="*/ 2041016 h 6308306"/>
              <a:gd name="connsiteX2461" fmla="*/ 367549 w 9366542"/>
              <a:gd name="connsiteY2461" fmla="*/ 2056132 h 6308306"/>
              <a:gd name="connsiteX2462" fmla="*/ 382654 w 9366542"/>
              <a:gd name="connsiteY2462" fmla="*/ 2056132 h 6308306"/>
              <a:gd name="connsiteX2463" fmla="*/ 362515 w 9366542"/>
              <a:gd name="connsiteY2463" fmla="*/ 2066207 h 6308306"/>
              <a:gd name="connsiteX2464" fmla="*/ 382654 w 9366542"/>
              <a:gd name="connsiteY2464" fmla="*/ 2071246 h 6308306"/>
              <a:gd name="connsiteX2465" fmla="*/ 392724 w 9366542"/>
              <a:gd name="connsiteY2465" fmla="*/ 2066207 h 6308306"/>
              <a:gd name="connsiteX2466" fmla="*/ 392724 w 9366542"/>
              <a:gd name="connsiteY2466" fmla="*/ 2061169 h 6308306"/>
              <a:gd name="connsiteX2467" fmla="*/ 422934 w 9366542"/>
              <a:gd name="connsiteY2467" fmla="*/ 2086360 h 6308306"/>
              <a:gd name="connsiteX2468" fmla="*/ 468247 w 9366542"/>
              <a:gd name="connsiteY2468" fmla="*/ 2061169 h 6308306"/>
              <a:gd name="connsiteX2469" fmla="*/ 448108 w 9366542"/>
              <a:gd name="connsiteY2469" fmla="*/ 2025902 h 6308306"/>
              <a:gd name="connsiteX2470" fmla="*/ 468247 w 9366542"/>
              <a:gd name="connsiteY2470" fmla="*/ 2015827 h 6308306"/>
              <a:gd name="connsiteX2471" fmla="*/ 493422 w 9366542"/>
              <a:gd name="connsiteY2471" fmla="*/ 2020864 h 6308306"/>
              <a:gd name="connsiteX2472" fmla="*/ 478318 w 9366542"/>
              <a:gd name="connsiteY2472" fmla="*/ 2005750 h 6308306"/>
              <a:gd name="connsiteX2473" fmla="*/ 513562 w 9366542"/>
              <a:gd name="connsiteY2473" fmla="*/ 2000711 h 6308306"/>
              <a:gd name="connsiteX2474" fmla="*/ 498457 w 9366542"/>
              <a:gd name="connsiteY2474" fmla="*/ 1985597 h 6308306"/>
              <a:gd name="connsiteX2475" fmla="*/ 483352 w 9366542"/>
              <a:gd name="connsiteY2475" fmla="*/ 1990636 h 6308306"/>
              <a:gd name="connsiteX2476" fmla="*/ 478318 w 9366542"/>
              <a:gd name="connsiteY2476" fmla="*/ 1990636 h 6308306"/>
              <a:gd name="connsiteX2477" fmla="*/ 463213 w 9366542"/>
              <a:gd name="connsiteY2477" fmla="*/ 1990636 h 6308306"/>
              <a:gd name="connsiteX2478" fmla="*/ 473283 w 9366542"/>
              <a:gd name="connsiteY2478" fmla="*/ 1980559 h 6308306"/>
              <a:gd name="connsiteX2479" fmla="*/ 483352 w 9366542"/>
              <a:gd name="connsiteY2479" fmla="*/ 1980559 h 6308306"/>
              <a:gd name="connsiteX2480" fmla="*/ 493422 w 9366542"/>
              <a:gd name="connsiteY2480" fmla="*/ 1950331 h 6308306"/>
              <a:gd name="connsiteX2481" fmla="*/ 513562 w 9366542"/>
              <a:gd name="connsiteY2481" fmla="*/ 1940254 h 6308306"/>
              <a:gd name="connsiteX2482" fmla="*/ 508527 w 9366542"/>
              <a:gd name="connsiteY2482" fmla="*/ 1975520 h 6308306"/>
              <a:gd name="connsiteX2483" fmla="*/ 548806 w 9366542"/>
              <a:gd name="connsiteY2483" fmla="*/ 1975520 h 6308306"/>
              <a:gd name="connsiteX2484" fmla="*/ 553842 w 9366542"/>
              <a:gd name="connsiteY2484" fmla="*/ 1965445 h 6308306"/>
              <a:gd name="connsiteX2485" fmla="*/ 548806 w 9366542"/>
              <a:gd name="connsiteY2485" fmla="*/ 1950331 h 6308306"/>
              <a:gd name="connsiteX2486" fmla="*/ 573981 w 9366542"/>
              <a:gd name="connsiteY2486" fmla="*/ 1940254 h 6308306"/>
              <a:gd name="connsiteX2487" fmla="*/ 579016 w 9366542"/>
              <a:gd name="connsiteY2487" fmla="*/ 1935215 h 6308306"/>
              <a:gd name="connsiteX2488" fmla="*/ 594120 w 9366542"/>
              <a:gd name="connsiteY2488" fmla="*/ 1925140 h 6308306"/>
              <a:gd name="connsiteX2489" fmla="*/ 594120 w 9366542"/>
              <a:gd name="connsiteY2489" fmla="*/ 1940254 h 6308306"/>
              <a:gd name="connsiteX2490" fmla="*/ 634399 w 9366542"/>
              <a:gd name="connsiteY2490" fmla="*/ 1940254 h 6308306"/>
              <a:gd name="connsiteX2491" fmla="*/ 644469 w 9366542"/>
              <a:gd name="connsiteY2491" fmla="*/ 1930178 h 6308306"/>
              <a:gd name="connsiteX2492" fmla="*/ 614260 w 9366542"/>
              <a:gd name="connsiteY2492" fmla="*/ 1915065 h 6308306"/>
              <a:gd name="connsiteX2493" fmla="*/ 594120 w 9366542"/>
              <a:gd name="connsiteY2493" fmla="*/ 1904988 h 6308306"/>
              <a:gd name="connsiteX2494" fmla="*/ 594120 w 9366542"/>
              <a:gd name="connsiteY2494" fmla="*/ 1894911 h 6308306"/>
              <a:gd name="connsiteX2495" fmla="*/ 584050 w 9366542"/>
              <a:gd name="connsiteY2495" fmla="*/ 1889872 h 6308306"/>
              <a:gd name="connsiteX2496" fmla="*/ 609225 w 9366542"/>
              <a:gd name="connsiteY2496" fmla="*/ 1869720 h 6308306"/>
              <a:gd name="connsiteX2497" fmla="*/ 624330 w 9366542"/>
              <a:gd name="connsiteY2497" fmla="*/ 1899949 h 6308306"/>
              <a:gd name="connsiteX2498" fmla="*/ 619294 w 9366542"/>
              <a:gd name="connsiteY2498" fmla="*/ 1910026 h 6308306"/>
              <a:gd name="connsiteX2499" fmla="*/ 659574 w 9366542"/>
              <a:gd name="connsiteY2499" fmla="*/ 1889872 h 6308306"/>
              <a:gd name="connsiteX2500" fmla="*/ 634399 w 9366542"/>
              <a:gd name="connsiteY2500" fmla="*/ 1874758 h 6308306"/>
              <a:gd name="connsiteX2501" fmla="*/ 659574 w 9366542"/>
              <a:gd name="connsiteY2501" fmla="*/ 1869720 h 6308306"/>
              <a:gd name="connsiteX2502" fmla="*/ 649505 w 9366542"/>
              <a:gd name="connsiteY2502" fmla="*/ 1854606 h 6308306"/>
              <a:gd name="connsiteX2503" fmla="*/ 624330 w 9366542"/>
              <a:gd name="connsiteY2503" fmla="*/ 1849567 h 6308306"/>
              <a:gd name="connsiteX2504" fmla="*/ 639435 w 9366542"/>
              <a:gd name="connsiteY2504" fmla="*/ 1819339 h 6308306"/>
              <a:gd name="connsiteX2505" fmla="*/ 659574 w 9366542"/>
              <a:gd name="connsiteY2505" fmla="*/ 1814301 h 6308306"/>
              <a:gd name="connsiteX2506" fmla="*/ 669644 w 9366542"/>
              <a:gd name="connsiteY2506" fmla="*/ 1814301 h 6308306"/>
              <a:gd name="connsiteX2507" fmla="*/ 664610 w 9366542"/>
              <a:gd name="connsiteY2507" fmla="*/ 1809262 h 6308306"/>
              <a:gd name="connsiteX2508" fmla="*/ 679713 w 9366542"/>
              <a:gd name="connsiteY2508" fmla="*/ 1789111 h 6308306"/>
              <a:gd name="connsiteX2509" fmla="*/ 719993 w 9366542"/>
              <a:gd name="connsiteY2509" fmla="*/ 1784073 h 6308306"/>
              <a:gd name="connsiteX2510" fmla="*/ 740133 w 9366542"/>
              <a:gd name="connsiteY2510" fmla="*/ 1789111 h 6308306"/>
              <a:gd name="connsiteX2511" fmla="*/ 770342 w 9366542"/>
              <a:gd name="connsiteY2511" fmla="*/ 1779034 h 6308306"/>
              <a:gd name="connsiteX2512" fmla="*/ 805587 w 9366542"/>
              <a:gd name="connsiteY2512" fmla="*/ 1773996 h 6308306"/>
              <a:gd name="connsiteX2513" fmla="*/ 820691 w 9366542"/>
              <a:gd name="connsiteY2513" fmla="*/ 1773996 h 6308306"/>
              <a:gd name="connsiteX2514" fmla="*/ 845865 w 9366542"/>
              <a:gd name="connsiteY2514" fmla="*/ 1743768 h 6308306"/>
              <a:gd name="connsiteX2515" fmla="*/ 830762 w 9366542"/>
              <a:gd name="connsiteY2515" fmla="*/ 1728653 h 6308306"/>
              <a:gd name="connsiteX2516" fmla="*/ 795516 w 9366542"/>
              <a:gd name="connsiteY2516" fmla="*/ 1743768 h 6308306"/>
              <a:gd name="connsiteX2517" fmla="*/ 795516 w 9366542"/>
              <a:gd name="connsiteY2517" fmla="*/ 1728653 h 6308306"/>
              <a:gd name="connsiteX2518" fmla="*/ 830762 w 9366542"/>
              <a:gd name="connsiteY2518" fmla="*/ 1723616 h 6308306"/>
              <a:gd name="connsiteX2519" fmla="*/ 825726 w 9366542"/>
              <a:gd name="connsiteY2519" fmla="*/ 1718577 h 6308306"/>
              <a:gd name="connsiteX2520" fmla="*/ 830762 w 9366542"/>
              <a:gd name="connsiteY2520" fmla="*/ 1713539 h 6308306"/>
              <a:gd name="connsiteX2521" fmla="*/ 881111 w 9366542"/>
              <a:gd name="connsiteY2521" fmla="*/ 1728653 h 6308306"/>
              <a:gd name="connsiteX2522" fmla="*/ 881111 w 9366542"/>
              <a:gd name="connsiteY2522" fmla="*/ 1708500 h 6308306"/>
              <a:gd name="connsiteX2523" fmla="*/ 886145 w 9366542"/>
              <a:gd name="connsiteY2523" fmla="*/ 1708500 h 6308306"/>
              <a:gd name="connsiteX2524" fmla="*/ 986843 w 9366542"/>
              <a:gd name="connsiteY2524" fmla="*/ 1673234 h 6308306"/>
              <a:gd name="connsiteX2525" fmla="*/ 1001948 w 9366542"/>
              <a:gd name="connsiteY2525" fmla="*/ 1673234 h 6308306"/>
              <a:gd name="connsiteX2526" fmla="*/ 1012018 w 9366542"/>
              <a:gd name="connsiteY2526" fmla="*/ 1663158 h 6308306"/>
              <a:gd name="connsiteX2527" fmla="*/ 931460 w 9366542"/>
              <a:gd name="connsiteY2527" fmla="*/ 1653081 h 6308306"/>
              <a:gd name="connsiteX2528" fmla="*/ 951599 w 9366542"/>
              <a:gd name="connsiteY2528" fmla="*/ 1643004 h 6308306"/>
              <a:gd name="connsiteX2529" fmla="*/ 926424 w 9366542"/>
              <a:gd name="connsiteY2529" fmla="*/ 1637967 h 6308306"/>
              <a:gd name="connsiteX2530" fmla="*/ 936494 w 9366542"/>
              <a:gd name="connsiteY2530" fmla="*/ 1622852 h 6308306"/>
              <a:gd name="connsiteX2531" fmla="*/ 1001948 w 9366542"/>
              <a:gd name="connsiteY2531" fmla="*/ 1602699 h 6308306"/>
              <a:gd name="connsiteX2532" fmla="*/ 1001948 w 9366542"/>
              <a:gd name="connsiteY2532" fmla="*/ 1577510 h 6308306"/>
              <a:gd name="connsiteX2533" fmla="*/ 1012018 w 9366542"/>
              <a:gd name="connsiteY2533" fmla="*/ 1572471 h 6308306"/>
              <a:gd name="connsiteX2534" fmla="*/ 1001948 w 9366542"/>
              <a:gd name="connsiteY2534" fmla="*/ 1567433 h 6308306"/>
              <a:gd name="connsiteX2535" fmla="*/ 860970 w 9366542"/>
              <a:gd name="connsiteY2535" fmla="*/ 1632929 h 6308306"/>
              <a:gd name="connsiteX2536" fmla="*/ 845865 w 9366542"/>
              <a:gd name="connsiteY2536" fmla="*/ 1658120 h 6308306"/>
              <a:gd name="connsiteX2537" fmla="*/ 876075 w 9366542"/>
              <a:gd name="connsiteY2537" fmla="*/ 1668195 h 6308306"/>
              <a:gd name="connsiteX2538" fmla="*/ 886145 w 9366542"/>
              <a:gd name="connsiteY2538" fmla="*/ 1658120 h 6308306"/>
              <a:gd name="connsiteX2539" fmla="*/ 881111 w 9366542"/>
              <a:gd name="connsiteY2539" fmla="*/ 1673234 h 6308306"/>
              <a:gd name="connsiteX2540" fmla="*/ 866006 w 9366542"/>
              <a:gd name="connsiteY2540" fmla="*/ 1678272 h 6308306"/>
              <a:gd name="connsiteX2541" fmla="*/ 845865 w 9366542"/>
              <a:gd name="connsiteY2541" fmla="*/ 1678272 h 6308306"/>
              <a:gd name="connsiteX2542" fmla="*/ 866006 w 9366542"/>
              <a:gd name="connsiteY2542" fmla="*/ 1693386 h 6308306"/>
              <a:gd name="connsiteX2543" fmla="*/ 840831 w 9366542"/>
              <a:gd name="connsiteY2543" fmla="*/ 1683311 h 6308306"/>
              <a:gd name="connsiteX2544" fmla="*/ 780413 w 9366542"/>
              <a:gd name="connsiteY2544" fmla="*/ 1703463 h 6308306"/>
              <a:gd name="connsiteX2545" fmla="*/ 780413 w 9366542"/>
              <a:gd name="connsiteY2545" fmla="*/ 1698425 h 6308306"/>
              <a:gd name="connsiteX2546" fmla="*/ 775377 w 9366542"/>
              <a:gd name="connsiteY2546" fmla="*/ 1688348 h 6308306"/>
              <a:gd name="connsiteX2547" fmla="*/ 755238 w 9366542"/>
              <a:gd name="connsiteY2547" fmla="*/ 1708500 h 6308306"/>
              <a:gd name="connsiteX2548" fmla="*/ 760272 w 9366542"/>
              <a:gd name="connsiteY2548" fmla="*/ 1713539 h 6308306"/>
              <a:gd name="connsiteX2549" fmla="*/ 750202 w 9366542"/>
              <a:gd name="connsiteY2549" fmla="*/ 1728653 h 6308306"/>
              <a:gd name="connsiteX2550" fmla="*/ 719993 w 9366542"/>
              <a:gd name="connsiteY2550" fmla="*/ 1728653 h 6308306"/>
              <a:gd name="connsiteX2551" fmla="*/ 719993 w 9366542"/>
              <a:gd name="connsiteY2551" fmla="*/ 1738730 h 6308306"/>
              <a:gd name="connsiteX2552" fmla="*/ 709923 w 9366542"/>
              <a:gd name="connsiteY2552" fmla="*/ 1733691 h 6308306"/>
              <a:gd name="connsiteX2553" fmla="*/ 679713 w 9366542"/>
              <a:gd name="connsiteY2553" fmla="*/ 1743768 h 6308306"/>
              <a:gd name="connsiteX2554" fmla="*/ 679713 w 9366542"/>
              <a:gd name="connsiteY2554" fmla="*/ 1753843 h 6308306"/>
              <a:gd name="connsiteX2555" fmla="*/ 664610 w 9366542"/>
              <a:gd name="connsiteY2555" fmla="*/ 1753843 h 6308306"/>
              <a:gd name="connsiteX2556" fmla="*/ 584050 w 9366542"/>
              <a:gd name="connsiteY2556" fmla="*/ 1789111 h 6308306"/>
              <a:gd name="connsiteX2557" fmla="*/ 563911 w 9366542"/>
              <a:gd name="connsiteY2557" fmla="*/ 1789111 h 6308306"/>
              <a:gd name="connsiteX2558" fmla="*/ 543771 w 9366542"/>
              <a:gd name="connsiteY2558" fmla="*/ 1794148 h 6308306"/>
              <a:gd name="connsiteX2559" fmla="*/ 584050 w 9366542"/>
              <a:gd name="connsiteY2559" fmla="*/ 1768957 h 6308306"/>
              <a:gd name="connsiteX2560" fmla="*/ 528666 w 9366542"/>
              <a:gd name="connsiteY2560" fmla="*/ 1773996 h 6308306"/>
              <a:gd name="connsiteX2561" fmla="*/ 528666 w 9366542"/>
              <a:gd name="connsiteY2561" fmla="*/ 1799187 h 6308306"/>
              <a:gd name="connsiteX2562" fmla="*/ 488388 w 9366542"/>
              <a:gd name="connsiteY2562" fmla="*/ 1794148 h 6308306"/>
              <a:gd name="connsiteX2563" fmla="*/ 483352 w 9366542"/>
              <a:gd name="connsiteY2563" fmla="*/ 1814301 h 6308306"/>
              <a:gd name="connsiteX2564" fmla="*/ 513562 w 9366542"/>
              <a:gd name="connsiteY2564" fmla="*/ 1809262 h 6308306"/>
              <a:gd name="connsiteX2565" fmla="*/ 468247 w 9366542"/>
              <a:gd name="connsiteY2565" fmla="*/ 1829416 h 6308306"/>
              <a:gd name="connsiteX2566" fmla="*/ 483352 w 9366542"/>
              <a:gd name="connsiteY2566" fmla="*/ 1839492 h 6308306"/>
              <a:gd name="connsiteX2567" fmla="*/ 503493 w 9366542"/>
              <a:gd name="connsiteY2567" fmla="*/ 1829416 h 6308306"/>
              <a:gd name="connsiteX2568" fmla="*/ 533701 w 9366542"/>
              <a:gd name="connsiteY2568" fmla="*/ 1829416 h 6308306"/>
              <a:gd name="connsiteX2569" fmla="*/ 493422 w 9366542"/>
              <a:gd name="connsiteY2569" fmla="*/ 1854606 h 6308306"/>
              <a:gd name="connsiteX2570" fmla="*/ 483352 w 9366542"/>
              <a:gd name="connsiteY2570" fmla="*/ 1864683 h 6308306"/>
              <a:gd name="connsiteX2571" fmla="*/ 518596 w 9366542"/>
              <a:gd name="connsiteY2571" fmla="*/ 1874758 h 6308306"/>
              <a:gd name="connsiteX2572" fmla="*/ 579016 w 9366542"/>
              <a:gd name="connsiteY2572" fmla="*/ 1849567 h 6308306"/>
              <a:gd name="connsiteX2573" fmla="*/ 508527 w 9366542"/>
              <a:gd name="connsiteY2573" fmla="*/ 1894911 h 6308306"/>
              <a:gd name="connsiteX2574" fmla="*/ 493422 w 9366542"/>
              <a:gd name="connsiteY2574" fmla="*/ 1879797 h 6308306"/>
              <a:gd name="connsiteX2575" fmla="*/ 458178 w 9366542"/>
              <a:gd name="connsiteY2575" fmla="*/ 1864683 h 6308306"/>
              <a:gd name="connsiteX2576" fmla="*/ 433003 w 9366542"/>
              <a:gd name="connsiteY2576" fmla="*/ 1889872 h 6308306"/>
              <a:gd name="connsiteX2577" fmla="*/ 427969 w 9366542"/>
              <a:gd name="connsiteY2577" fmla="*/ 1894911 h 6308306"/>
              <a:gd name="connsiteX2578" fmla="*/ 392724 w 9366542"/>
              <a:gd name="connsiteY2578" fmla="*/ 1889872 h 6308306"/>
              <a:gd name="connsiteX2579" fmla="*/ 357479 w 9366542"/>
              <a:gd name="connsiteY2579" fmla="*/ 1884835 h 6308306"/>
              <a:gd name="connsiteX2580" fmla="*/ 347410 w 9366542"/>
              <a:gd name="connsiteY2580" fmla="*/ 1879797 h 6308306"/>
              <a:gd name="connsiteX2581" fmla="*/ 327271 w 9366542"/>
              <a:gd name="connsiteY2581" fmla="*/ 1889872 h 6308306"/>
              <a:gd name="connsiteX2582" fmla="*/ 332305 w 9366542"/>
              <a:gd name="connsiteY2582" fmla="*/ 1899949 h 6308306"/>
              <a:gd name="connsiteX2583" fmla="*/ 307130 w 9366542"/>
              <a:gd name="connsiteY2583" fmla="*/ 1920101 h 6308306"/>
              <a:gd name="connsiteX2584" fmla="*/ 286991 w 9366542"/>
              <a:gd name="connsiteY2584" fmla="*/ 1899949 h 6308306"/>
              <a:gd name="connsiteX2585" fmla="*/ 271886 w 9366542"/>
              <a:gd name="connsiteY2585" fmla="*/ 1915065 h 6308306"/>
              <a:gd name="connsiteX2586" fmla="*/ 271886 w 9366542"/>
              <a:gd name="connsiteY2586" fmla="*/ 1904988 h 6308306"/>
              <a:gd name="connsiteX2587" fmla="*/ 241676 w 9366542"/>
              <a:gd name="connsiteY2587" fmla="*/ 1899949 h 6308306"/>
              <a:gd name="connsiteX2588" fmla="*/ 246712 w 9366542"/>
              <a:gd name="connsiteY2588" fmla="*/ 1889872 h 6308306"/>
              <a:gd name="connsiteX2589" fmla="*/ 266851 w 9366542"/>
              <a:gd name="connsiteY2589" fmla="*/ 1884835 h 6308306"/>
              <a:gd name="connsiteX2590" fmla="*/ 266851 w 9366542"/>
              <a:gd name="connsiteY2590" fmla="*/ 1879797 h 6308306"/>
              <a:gd name="connsiteX2591" fmla="*/ 281956 w 9366542"/>
              <a:gd name="connsiteY2591" fmla="*/ 1869720 h 6308306"/>
              <a:gd name="connsiteX2592" fmla="*/ 266851 w 9366542"/>
              <a:gd name="connsiteY2592" fmla="*/ 1854606 h 6308306"/>
              <a:gd name="connsiteX2593" fmla="*/ 276922 w 9366542"/>
              <a:gd name="connsiteY2593" fmla="*/ 1839492 h 6308306"/>
              <a:gd name="connsiteX2594" fmla="*/ 261817 w 9366542"/>
              <a:gd name="connsiteY2594" fmla="*/ 1824378 h 6308306"/>
              <a:gd name="connsiteX2595" fmla="*/ 236642 w 9366542"/>
              <a:gd name="connsiteY2595" fmla="*/ 1834453 h 6308306"/>
              <a:gd name="connsiteX2596" fmla="*/ 241676 w 9366542"/>
              <a:gd name="connsiteY2596" fmla="*/ 1794148 h 6308306"/>
              <a:gd name="connsiteX2597" fmla="*/ 226571 w 9366542"/>
              <a:gd name="connsiteY2597" fmla="*/ 1799187 h 6308306"/>
              <a:gd name="connsiteX2598" fmla="*/ 201398 w 9366542"/>
              <a:gd name="connsiteY2598" fmla="*/ 1789111 h 6308306"/>
              <a:gd name="connsiteX2599" fmla="*/ 196363 w 9366542"/>
              <a:gd name="connsiteY2599" fmla="*/ 1789111 h 6308306"/>
              <a:gd name="connsiteX2600" fmla="*/ 206432 w 9366542"/>
              <a:gd name="connsiteY2600" fmla="*/ 1773996 h 6308306"/>
              <a:gd name="connsiteX2601" fmla="*/ 196363 w 9366542"/>
              <a:gd name="connsiteY2601" fmla="*/ 1768957 h 6308306"/>
              <a:gd name="connsiteX2602" fmla="*/ 176223 w 9366542"/>
              <a:gd name="connsiteY2602" fmla="*/ 1773996 h 6308306"/>
              <a:gd name="connsiteX2603" fmla="*/ 156083 w 9366542"/>
              <a:gd name="connsiteY2603" fmla="*/ 1748805 h 6308306"/>
              <a:gd name="connsiteX2604" fmla="*/ 176223 w 9366542"/>
              <a:gd name="connsiteY2604" fmla="*/ 1738730 h 6308306"/>
              <a:gd name="connsiteX2605" fmla="*/ 135944 w 9366542"/>
              <a:gd name="connsiteY2605" fmla="*/ 1733691 h 6308306"/>
              <a:gd name="connsiteX2606" fmla="*/ 90629 w 9366542"/>
              <a:gd name="connsiteY2606" fmla="*/ 1693386 h 6308306"/>
              <a:gd name="connsiteX2607" fmla="*/ 60420 w 9366542"/>
              <a:gd name="connsiteY2607" fmla="*/ 1718577 h 6308306"/>
              <a:gd name="connsiteX2608" fmla="*/ 55385 w 9366542"/>
              <a:gd name="connsiteY2608" fmla="*/ 1738730 h 6308306"/>
              <a:gd name="connsiteX2609" fmla="*/ 45315 w 9366542"/>
              <a:gd name="connsiteY2609" fmla="*/ 1738730 h 6308306"/>
              <a:gd name="connsiteX2610" fmla="*/ 60420 w 9366542"/>
              <a:gd name="connsiteY2610" fmla="*/ 1703463 h 6308306"/>
              <a:gd name="connsiteX2611" fmla="*/ 10071 w 9366542"/>
              <a:gd name="connsiteY2611" fmla="*/ 1683311 h 6308306"/>
              <a:gd name="connsiteX2612" fmla="*/ 15105 w 9366542"/>
              <a:gd name="connsiteY2612" fmla="*/ 1648043 h 6308306"/>
              <a:gd name="connsiteX2613" fmla="*/ 25176 w 9366542"/>
              <a:gd name="connsiteY2613" fmla="*/ 1643004 h 6308306"/>
              <a:gd name="connsiteX2614" fmla="*/ 15105 w 9366542"/>
              <a:gd name="connsiteY2614" fmla="*/ 1653081 h 6308306"/>
              <a:gd name="connsiteX2615" fmla="*/ 30210 w 9366542"/>
              <a:gd name="connsiteY2615" fmla="*/ 1668195 h 6308306"/>
              <a:gd name="connsiteX2616" fmla="*/ 65454 w 9366542"/>
              <a:gd name="connsiteY2616" fmla="*/ 1663158 h 6308306"/>
              <a:gd name="connsiteX2617" fmla="*/ 75524 w 9366542"/>
              <a:gd name="connsiteY2617" fmla="*/ 1648043 h 6308306"/>
              <a:gd name="connsiteX2618" fmla="*/ 10071 w 9366542"/>
              <a:gd name="connsiteY2618" fmla="*/ 1602699 h 6308306"/>
              <a:gd name="connsiteX2619" fmla="*/ 10071 w 9366542"/>
              <a:gd name="connsiteY2619" fmla="*/ 1547281 h 6308306"/>
              <a:gd name="connsiteX2620" fmla="*/ 20141 w 9366542"/>
              <a:gd name="connsiteY2620" fmla="*/ 1542242 h 6308306"/>
              <a:gd name="connsiteX2621" fmla="*/ 25176 w 9366542"/>
              <a:gd name="connsiteY2621" fmla="*/ 1557358 h 6308306"/>
              <a:gd name="connsiteX2622" fmla="*/ 45315 w 9366542"/>
              <a:gd name="connsiteY2622" fmla="*/ 1552319 h 6308306"/>
              <a:gd name="connsiteX2623" fmla="*/ 45315 w 9366542"/>
              <a:gd name="connsiteY2623" fmla="*/ 1542242 h 6308306"/>
              <a:gd name="connsiteX2624" fmla="*/ 45315 w 9366542"/>
              <a:gd name="connsiteY2624" fmla="*/ 1527128 h 6308306"/>
              <a:gd name="connsiteX2625" fmla="*/ 65454 w 9366542"/>
              <a:gd name="connsiteY2625" fmla="*/ 1537205 h 6308306"/>
              <a:gd name="connsiteX2626" fmla="*/ 55385 w 9366542"/>
              <a:gd name="connsiteY2626" fmla="*/ 1562395 h 6308306"/>
              <a:gd name="connsiteX2627" fmla="*/ 75524 w 9366542"/>
              <a:gd name="connsiteY2627" fmla="*/ 1602699 h 6308306"/>
              <a:gd name="connsiteX2628" fmla="*/ 80560 w 9366542"/>
              <a:gd name="connsiteY2628" fmla="*/ 1643004 h 6308306"/>
              <a:gd name="connsiteX2629" fmla="*/ 85595 w 9366542"/>
              <a:gd name="connsiteY2629" fmla="*/ 1648043 h 6308306"/>
              <a:gd name="connsiteX2630" fmla="*/ 130909 w 9366542"/>
              <a:gd name="connsiteY2630" fmla="*/ 1612776 h 6308306"/>
              <a:gd name="connsiteX2631" fmla="*/ 125875 w 9366542"/>
              <a:gd name="connsiteY2631" fmla="*/ 1597662 h 6308306"/>
              <a:gd name="connsiteX2632" fmla="*/ 191327 w 9366542"/>
              <a:gd name="connsiteY2632" fmla="*/ 1572471 h 6308306"/>
              <a:gd name="connsiteX2633" fmla="*/ 206432 w 9366542"/>
              <a:gd name="connsiteY2633" fmla="*/ 1562395 h 6308306"/>
              <a:gd name="connsiteX2634" fmla="*/ 206432 w 9366542"/>
              <a:gd name="connsiteY2634" fmla="*/ 1557358 h 6308306"/>
              <a:gd name="connsiteX2635" fmla="*/ 236642 w 9366542"/>
              <a:gd name="connsiteY2635" fmla="*/ 1532167 h 6308306"/>
              <a:gd name="connsiteX2636" fmla="*/ 261817 w 9366542"/>
              <a:gd name="connsiteY2636" fmla="*/ 1547281 h 6308306"/>
              <a:gd name="connsiteX2637" fmla="*/ 266851 w 9366542"/>
              <a:gd name="connsiteY2637" fmla="*/ 1547281 h 6308306"/>
              <a:gd name="connsiteX2638" fmla="*/ 266851 w 9366542"/>
              <a:gd name="connsiteY2638" fmla="*/ 1527128 h 6308306"/>
              <a:gd name="connsiteX2639" fmla="*/ 312166 w 9366542"/>
              <a:gd name="connsiteY2639" fmla="*/ 1512014 h 6308306"/>
              <a:gd name="connsiteX2640" fmla="*/ 302095 w 9366542"/>
              <a:gd name="connsiteY2640" fmla="*/ 1501937 h 6308306"/>
              <a:gd name="connsiteX2641" fmla="*/ 342374 w 9366542"/>
              <a:gd name="connsiteY2641" fmla="*/ 1501937 h 6308306"/>
              <a:gd name="connsiteX2642" fmla="*/ 362515 w 9366542"/>
              <a:gd name="connsiteY2642" fmla="*/ 1522090 h 6308306"/>
              <a:gd name="connsiteX2643" fmla="*/ 367549 w 9366542"/>
              <a:gd name="connsiteY2643" fmla="*/ 1522090 h 6308306"/>
              <a:gd name="connsiteX2644" fmla="*/ 397759 w 9366542"/>
              <a:gd name="connsiteY2644" fmla="*/ 1537205 h 6308306"/>
              <a:gd name="connsiteX2645" fmla="*/ 402795 w 9366542"/>
              <a:gd name="connsiteY2645" fmla="*/ 1522090 h 6308306"/>
              <a:gd name="connsiteX2646" fmla="*/ 387690 w 9366542"/>
              <a:gd name="connsiteY2646" fmla="*/ 1512014 h 6308306"/>
              <a:gd name="connsiteX2647" fmla="*/ 407829 w 9366542"/>
              <a:gd name="connsiteY2647" fmla="*/ 1491862 h 6308306"/>
              <a:gd name="connsiteX2648" fmla="*/ 422934 w 9366542"/>
              <a:gd name="connsiteY2648" fmla="*/ 1517053 h 6308306"/>
              <a:gd name="connsiteX2649" fmla="*/ 433003 w 9366542"/>
              <a:gd name="connsiteY2649" fmla="*/ 1512014 h 6308306"/>
              <a:gd name="connsiteX2650" fmla="*/ 453142 w 9366542"/>
              <a:gd name="connsiteY2650" fmla="*/ 1527128 h 6308306"/>
              <a:gd name="connsiteX2651" fmla="*/ 478318 w 9366542"/>
              <a:gd name="connsiteY2651" fmla="*/ 1512014 h 6308306"/>
              <a:gd name="connsiteX2652" fmla="*/ 448108 w 9366542"/>
              <a:gd name="connsiteY2652" fmla="*/ 1501937 h 6308306"/>
              <a:gd name="connsiteX2653" fmla="*/ 407829 w 9366542"/>
              <a:gd name="connsiteY2653" fmla="*/ 1471709 h 6308306"/>
              <a:gd name="connsiteX2654" fmla="*/ 407829 w 9366542"/>
              <a:gd name="connsiteY2654" fmla="*/ 1466671 h 6308306"/>
              <a:gd name="connsiteX2655" fmla="*/ 397759 w 9366542"/>
              <a:gd name="connsiteY2655" fmla="*/ 1471709 h 6308306"/>
              <a:gd name="connsiteX2656" fmla="*/ 402795 w 9366542"/>
              <a:gd name="connsiteY2656" fmla="*/ 1461632 h 6308306"/>
              <a:gd name="connsiteX2657" fmla="*/ 443072 w 9366542"/>
              <a:gd name="connsiteY2657" fmla="*/ 1466671 h 6308306"/>
              <a:gd name="connsiteX2658" fmla="*/ 488388 w 9366542"/>
              <a:gd name="connsiteY2658" fmla="*/ 1476748 h 6308306"/>
              <a:gd name="connsiteX2659" fmla="*/ 493422 w 9366542"/>
              <a:gd name="connsiteY2659" fmla="*/ 1476748 h 6308306"/>
              <a:gd name="connsiteX2660" fmla="*/ 493422 w 9366542"/>
              <a:gd name="connsiteY2660" fmla="*/ 1461632 h 6308306"/>
              <a:gd name="connsiteX2661" fmla="*/ 503493 w 9366542"/>
              <a:gd name="connsiteY2661" fmla="*/ 1466671 h 6308306"/>
              <a:gd name="connsiteX2662" fmla="*/ 523632 w 9366542"/>
              <a:gd name="connsiteY2662" fmla="*/ 1461632 h 6308306"/>
              <a:gd name="connsiteX2663" fmla="*/ 518596 w 9366542"/>
              <a:gd name="connsiteY2663" fmla="*/ 1436443 h 6308306"/>
              <a:gd name="connsiteX2664" fmla="*/ 523632 w 9366542"/>
              <a:gd name="connsiteY2664" fmla="*/ 1426366 h 6308306"/>
              <a:gd name="connsiteX2665" fmla="*/ 498457 w 9366542"/>
              <a:gd name="connsiteY2665" fmla="*/ 1411252 h 6308306"/>
              <a:gd name="connsiteX2666" fmla="*/ 493422 w 9366542"/>
              <a:gd name="connsiteY2666" fmla="*/ 1436443 h 6308306"/>
              <a:gd name="connsiteX2667" fmla="*/ 458178 w 9366542"/>
              <a:gd name="connsiteY2667" fmla="*/ 1426366 h 6308306"/>
              <a:gd name="connsiteX2668" fmla="*/ 468247 w 9366542"/>
              <a:gd name="connsiteY2668" fmla="*/ 1401175 h 6308306"/>
              <a:gd name="connsiteX2669" fmla="*/ 543771 w 9366542"/>
              <a:gd name="connsiteY2669" fmla="*/ 1401175 h 6308306"/>
              <a:gd name="connsiteX2670" fmla="*/ 533701 w 9366542"/>
              <a:gd name="connsiteY2670" fmla="*/ 1411252 h 6308306"/>
              <a:gd name="connsiteX2671" fmla="*/ 543771 w 9366542"/>
              <a:gd name="connsiteY2671" fmla="*/ 1416289 h 6308306"/>
              <a:gd name="connsiteX2672" fmla="*/ 553842 w 9366542"/>
              <a:gd name="connsiteY2672" fmla="*/ 1411252 h 6308306"/>
              <a:gd name="connsiteX2673" fmla="*/ 533701 w 9366542"/>
              <a:gd name="connsiteY2673" fmla="*/ 1426366 h 6308306"/>
              <a:gd name="connsiteX2674" fmla="*/ 568945 w 9366542"/>
              <a:gd name="connsiteY2674" fmla="*/ 1421327 h 6308306"/>
              <a:gd name="connsiteX2675" fmla="*/ 579016 w 9366542"/>
              <a:gd name="connsiteY2675" fmla="*/ 1406213 h 6308306"/>
              <a:gd name="connsiteX2676" fmla="*/ 654540 w 9366542"/>
              <a:gd name="connsiteY2676" fmla="*/ 1391099 h 6308306"/>
              <a:gd name="connsiteX2677" fmla="*/ 684749 w 9366542"/>
              <a:gd name="connsiteY2677" fmla="*/ 1375984 h 6308306"/>
              <a:gd name="connsiteX2678" fmla="*/ 730064 w 9366542"/>
              <a:gd name="connsiteY2678" fmla="*/ 1360870 h 6308306"/>
              <a:gd name="connsiteX2679" fmla="*/ 750202 w 9366542"/>
              <a:gd name="connsiteY2679" fmla="*/ 1360870 h 6308306"/>
              <a:gd name="connsiteX2680" fmla="*/ 780413 w 9366542"/>
              <a:gd name="connsiteY2680" fmla="*/ 1355832 h 6308306"/>
              <a:gd name="connsiteX2681" fmla="*/ 770342 w 9366542"/>
              <a:gd name="connsiteY2681" fmla="*/ 1370947 h 6308306"/>
              <a:gd name="connsiteX2682" fmla="*/ 805587 w 9366542"/>
              <a:gd name="connsiteY2682" fmla="*/ 1381023 h 6308306"/>
              <a:gd name="connsiteX2683" fmla="*/ 810621 w 9366542"/>
              <a:gd name="connsiteY2683" fmla="*/ 1381023 h 6308306"/>
              <a:gd name="connsiteX2684" fmla="*/ 805587 w 9366542"/>
              <a:gd name="connsiteY2684" fmla="*/ 1391099 h 6308306"/>
              <a:gd name="connsiteX2685" fmla="*/ 850901 w 9366542"/>
              <a:gd name="connsiteY2685" fmla="*/ 1381023 h 6308306"/>
              <a:gd name="connsiteX2686" fmla="*/ 850901 w 9366542"/>
              <a:gd name="connsiteY2686" fmla="*/ 1360870 h 6308306"/>
              <a:gd name="connsiteX2687" fmla="*/ 805587 w 9366542"/>
              <a:gd name="connsiteY2687" fmla="*/ 1360870 h 6308306"/>
              <a:gd name="connsiteX2688" fmla="*/ 760272 w 9366542"/>
              <a:gd name="connsiteY2688" fmla="*/ 1320565 h 6308306"/>
              <a:gd name="connsiteX2689" fmla="*/ 750202 w 9366542"/>
              <a:gd name="connsiteY2689" fmla="*/ 1320565 h 6308306"/>
              <a:gd name="connsiteX2690" fmla="*/ 735097 w 9366542"/>
              <a:gd name="connsiteY2690" fmla="*/ 1350795 h 6308306"/>
              <a:gd name="connsiteX2691" fmla="*/ 699854 w 9366542"/>
              <a:gd name="connsiteY2691" fmla="*/ 1330642 h 6308306"/>
              <a:gd name="connsiteX2692" fmla="*/ 674679 w 9366542"/>
              <a:gd name="connsiteY2692" fmla="*/ 1350795 h 6308306"/>
              <a:gd name="connsiteX2693" fmla="*/ 669644 w 9366542"/>
              <a:gd name="connsiteY2693" fmla="*/ 1345756 h 6308306"/>
              <a:gd name="connsiteX2694" fmla="*/ 629365 w 9366542"/>
              <a:gd name="connsiteY2694" fmla="*/ 1345756 h 6308306"/>
              <a:gd name="connsiteX2695" fmla="*/ 629365 w 9366542"/>
              <a:gd name="connsiteY2695" fmla="*/ 1365909 h 6308306"/>
              <a:gd name="connsiteX2696" fmla="*/ 609225 w 9366542"/>
              <a:gd name="connsiteY2696" fmla="*/ 1360870 h 6308306"/>
              <a:gd name="connsiteX2697" fmla="*/ 599155 w 9366542"/>
              <a:gd name="connsiteY2697" fmla="*/ 1365909 h 6308306"/>
              <a:gd name="connsiteX2698" fmla="*/ 594120 w 9366542"/>
              <a:gd name="connsiteY2698" fmla="*/ 1391099 h 6308306"/>
              <a:gd name="connsiteX2699" fmla="*/ 568945 w 9366542"/>
              <a:gd name="connsiteY2699" fmla="*/ 1391099 h 6308306"/>
              <a:gd name="connsiteX2700" fmla="*/ 584050 w 9366542"/>
              <a:gd name="connsiteY2700" fmla="*/ 1375984 h 6308306"/>
              <a:gd name="connsiteX2701" fmla="*/ 586569 w 9366542"/>
              <a:gd name="connsiteY2701" fmla="*/ 1371733 h 6308306"/>
              <a:gd name="connsiteX2702" fmla="*/ 594808 w 9366542"/>
              <a:gd name="connsiteY2702" fmla="*/ 1369029 h 6308306"/>
              <a:gd name="connsiteX2703" fmla="*/ 595378 w 9366542"/>
              <a:gd name="connsiteY2703" fmla="*/ 1368899 h 6308306"/>
              <a:gd name="connsiteX2704" fmla="*/ 596638 w 9366542"/>
              <a:gd name="connsiteY2704" fmla="*/ 1368427 h 6308306"/>
              <a:gd name="connsiteX2705" fmla="*/ 594808 w 9366542"/>
              <a:gd name="connsiteY2705" fmla="*/ 1369029 h 6308306"/>
              <a:gd name="connsiteX2706" fmla="*/ 563911 w 9366542"/>
              <a:gd name="connsiteY2706" fmla="*/ 1375984 h 6308306"/>
              <a:gd name="connsiteX2707" fmla="*/ 589086 w 9366542"/>
              <a:gd name="connsiteY2707" fmla="*/ 1350795 h 6308306"/>
              <a:gd name="connsiteX2708" fmla="*/ 584050 w 9366542"/>
              <a:gd name="connsiteY2708" fmla="*/ 1350795 h 6308306"/>
              <a:gd name="connsiteX2709" fmla="*/ 624330 w 9366542"/>
              <a:gd name="connsiteY2709" fmla="*/ 1325604 h 6308306"/>
              <a:gd name="connsiteX2710" fmla="*/ 659574 w 9366542"/>
              <a:gd name="connsiteY2710" fmla="*/ 1305451 h 6308306"/>
              <a:gd name="connsiteX2711" fmla="*/ 664610 w 9366542"/>
              <a:gd name="connsiteY2711" fmla="*/ 1305451 h 6308306"/>
              <a:gd name="connsiteX2712" fmla="*/ 730064 w 9366542"/>
              <a:gd name="connsiteY2712" fmla="*/ 1270183 h 6308306"/>
              <a:gd name="connsiteX2713" fmla="*/ 755238 w 9366542"/>
              <a:gd name="connsiteY2713" fmla="*/ 1270183 h 6308306"/>
              <a:gd name="connsiteX2714" fmla="*/ 775377 w 9366542"/>
              <a:gd name="connsiteY2714" fmla="*/ 1270183 h 6308306"/>
              <a:gd name="connsiteX2715" fmla="*/ 775377 w 9366542"/>
              <a:gd name="connsiteY2715" fmla="*/ 1250032 h 6308306"/>
              <a:gd name="connsiteX2716" fmla="*/ 810621 w 9366542"/>
              <a:gd name="connsiteY2716" fmla="*/ 1234917 h 6308306"/>
              <a:gd name="connsiteX2717" fmla="*/ 840831 w 9366542"/>
              <a:gd name="connsiteY2717" fmla="*/ 1224841 h 6308306"/>
              <a:gd name="connsiteX2718" fmla="*/ 855936 w 9366542"/>
              <a:gd name="connsiteY2718" fmla="*/ 1194612 h 6308306"/>
              <a:gd name="connsiteX2719" fmla="*/ 871040 w 9366542"/>
              <a:gd name="connsiteY2719" fmla="*/ 1204689 h 6308306"/>
              <a:gd name="connsiteX2720" fmla="*/ 936494 w 9366542"/>
              <a:gd name="connsiteY2720" fmla="*/ 1199651 h 6308306"/>
              <a:gd name="connsiteX2721" fmla="*/ 956635 w 9366542"/>
              <a:gd name="connsiteY2721" fmla="*/ 1189574 h 6308306"/>
              <a:gd name="connsiteX2722" fmla="*/ 961669 w 9366542"/>
              <a:gd name="connsiteY2722" fmla="*/ 1194612 h 6308306"/>
              <a:gd name="connsiteX2723" fmla="*/ 996913 w 9366542"/>
              <a:gd name="connsiteY2723" fmla="*/ 1179498 h 6308306"/>
              <a:gd name="connsiteX2724" fmla="*/ 961669 w 9366542"/>
              <a:gd name="connsiteY2724" fmla="*/ 1174460 h 6308306"/>
              <a:gd name="connsiteX2725" fmla="*/ 921389 w 9366542"/>
              <a:gd name="connsiteY2725" fmla="*/ 1184537 h 6308306"/>
              <a:gd name="connsiteX2726" fmla="*/ 941530 w 9366542"/>
              <a:gd name="connsiteY2726" fmla="*/ 1169421 h 6308306"/>
              <a:gd name="connsiteX2727" fmla="*/ 936494 w 9366542"/>
              <a:gd name="connsiteY2727" fmla="*/ 1164384 h 6308306"/>
              <a:gd name="connsiteX2728" fmla="*/ 961669 w 9366542"/>
              <a:gd name="connsiteY2728" fmla="*/ 1134155 h 6308306"/>
              <a:gd name="connsiteX2729" fmla="*/ 961669 w 9366542"/>
              <a:gd name="connsiteY2729" fmla="*/ 1139193 h 6308306"/>
              <a:gd name="connsiteX2730" fmla="*/ 971738 w 9366542"/>
              <a:gd name="connsiteY2730" fmla="*/ 1139193 h 6308306"/>
              <a:gd name="connsiteX2731" fmla="*/ 1006984 w 9366542"/>
              <a:gd name="connsiteY2731" fmla="*/ 1144230 h 6308306"/>
              <a:gd name="connsiteX2732" fmla="*/ 1001948 w 9366542"/>
              <a:gd name="connsiteY2732" fmla="*/ 1119041 h 6308306"/>
              <a:gd name="connsiteX2733" fmla="*/ 1042228 w 9366542"/>
              <a:gd name="connsiteY2733" fmla="*/ 1098888 h 6308306"/>
              <a:gd name="connsiteX2734" fmla="*/ 1072436 w 9366542"/>
              <a:gd name="connsiteY2734" fmla="*/ 1088811 h 6308306"/>
              <a:gd name="connsiteX2735" fmla="*/ 1087541 w 9366542"/>
              <a:gd name="connsiteY2735" fmla="*/ 1088811 h 6308306"/>
              <a:gd name="connsiteX2736" fmla="*/ 1112716 w 9366542"/>
              <a:gd name="connsiteY2736" fmla="*/ 1048506 h 6308306"/>
              <a:gd name="connsiteX2737" fmla="*/ 1112716 w 9366542"/>
              <a:gd name="connsiteY2737" fmla="*/ 1043468 h 6308306"/>
              <a:gd name="connsiteX2738" fmla="*/ 1102646 w 9366542"/>
              <a:gd name="connsiteY2738" fmla="*/ 1043468 h 6308306"/>
              <a:gd name="connsiteX2739" fmla="*/ 1112716 w 9366542"/>
              <a:gd name="connsiteY2739" fmla="*/ 1033392 h 6308306"/>
              <a:gd name="connsiteX2740" fmla="*/ 1072436 w 9366542"/>
              <a:gd name="connsiteY2740" fmla="*/ 1043468 h 6308306"/>
              <a:gd name="connsiteX2741" fmla="*/ 1057333 w 9366542"/>
              <a:gd name="connsiteY2741" fmla="*/ 1058583 h 6308306"/>
              <a:gd name="connsiteX2742" fmla="*/ 1042228 w 9366542"/>
              <a:gd name="connsiteY2742" fmla="*/ 1058583 h 6308306"/>
              <a:gd name="connsiteX2743" fmla="*/ 1037192 w 9366542"/>
              <a:gd name="connsiteY2743" fmla="*/ 1053545 h 6308306"/>
              <a:gd name="connsiteX2744" fmla="*/ 1077472 w 9366542"/>
              <a:gd name="connsiteY2744" fmla="*/ 1028354 h 6308306"/>
              <a:gd name="connsiteX2745" fmla="*/ 1122785 w 9366542"/>
              <a:gd name="connsiteY2745" fmla="*/ 1023316 h 6308306"/>
              <a:gd name="connsiteX2746" fmla="*/ 1147960 w 9366542"/>
              <a:gd name="connsiteY2746" fmla="*/ 998126 h 6308306"/>
              <a:gd name="connsiteX2747" fmla="*/ 1183204 w 9366542"/>
              <a:gd name="connsiteY2747" fmla="*/ 993088 h 6308306"/>
              <a:gd name="connsiteX2748" fmla="*/ 1188239 w 9366542"/>
              <a:gd name="connsiteY2748" fmla="*/ 983011 h 6308306"/>
              <a:gd name="connsiteX2749" fmla="*/ 1168100 w 9366542"/>
              <a:gd name="connsiteY2749" fmla="*/ 983011 h 6308306"/>
              <a:gd name="connsiteX2750" fmla="*/ 1218449 w 9366542"/>
              <a:gd name="connsiteY2750" fmla="*/ 942706 h 6308306"/>
              <a:gd name="connsiteX2751" fmla="*/ 1228519 w 9366542"/>
              <a:gd name="connsiteY2751" fmla="*/ 947744 h 6308306"/>
              <a:gd name="connsiteX2752" fmla="*/ 1243624 w 9366542"/>
              <a:gd name="connsiteY2752" fmla="*/ 947744 h 6308306"/>
              <a:gd name="connsiteX2753" fmla="*/ 1233555 w 9366542"/>
              <a:gd name="connsiteY2753" fmla="*/ 942706 h 6308306"/>
              <a:gd name="connsiteX2754" fmla="*/ 1203344 w 9366542"/>
              <a:gd name="connsiteY2754" fmla="*/ 922553 h 6308306"/>
              <a:gd name="connsiteX2755" fmla="*/ 1142926 w 9366542"/>
              <a:gd name="connsiteY2755" fmla="*/ 952783 h 6308306"/>
              <a:gd name="connsiteX2756" fmla="*/ 1137890 w 9366542"/>
              <a:gd name="connsiteY2756" fmla="*/ 942706 h 6308306"/>
              <a:gd name="connsiteX2757" fmla="*/ 1122785 w 9366542"/>
              <a:gd name="connsiteY2757" fmla="*/ 957820 h 6308306"/>
              <a:gd name="connsiteX2758" fmla="*/ 1077472 w 9366542"/>
              <a:gd name="connsiteY2758" fmla="*/ 983011 h 6308306"/>
              <a:gd name="connsiteX2759" fmla="*/ 1062367 w 9366542"/>
              <a:gd name="connsiteY2759" fmla="*/ 993088 h 6308306"/>
              <a:gd name="connsiteX2760" fmla="*/ 1062367 w 9366542"/>
              <a:gd name="connsiteY2760" fmla="*/ 983011 h 6308306"/>
              <a:gd name="connsiteX2761" fmla="*/ 1037192 w 9366542"/>
              <a:gd name="connsiteY2761" fmla="*/ 967897 h 6308306"/>
              <a:gd name="connsiteX2762" fmla="*/ 1037192 w 9366542"/>
              <a:gd name="connsiteY2762" fmla="*/ 947744 h 6308306"/>
              <a:gd name="connsiteX2763" fmla="*/ 981809 w 9366542"/>
              <a:gd name="connsiteY2763" fmla="*/ 917515 h 6308306"/>
              <a:gd name="connsiteX2764" fmla="*/ 966704 w 9366542"/>
              <a:gd name="connsiteY2764" fmla="*/ 917515 h 6308306"/>
              <a:gd name="connsiteX2765" fmla="*/ 976774 w 9366542"/>
              <a:gd name="connsiteY2765" fmla="*/ 937667 h 6308306"/>
              <a:gd name="connsiteX2766" fmla="*/ 941530 w 9366542"/>
              <a:gd name="connsiteY2766" fmla="*/ 932630 h 6308306"/>
              <a:gd name="connsiteX2767" fmla="*/ 956635 w 9366542"/>
              <a:gd name="connsiteY2767" fmla="*/ 912478 h 6308306"/>
              <a:gd name="connsiteX2768" fmla="*/ 961669 w 9366542"/>
              <a:gd name="connsiteY2768" fmla="*/ 882248 h 6308306"/>
              <a:gd name="connsiteX2769" fmla="*/ 926424 w 9366542"/>
              <a:gd name="connsiteY2769" fmla="*/ 882248 h 6308306"/>
              <a:gd name="connsiteX2770" fmla="*/ 936494 w 9366542"/>
              <a:gd name="connsiteY2770" fmla="*/ 897364 h 6308306"/>
              <a:gd name="connsiteX2771" fmla="*/ 921389 w 9366542"/>
              <a:gd name="connsiteY2771" fmla="*/ 937667 h 6308306"/>
              <a:gd name="connsiteX2772" fmla="*/ 876075 w 9366542"/>
              <a:gd name="connsiteY2772" fmla="*/ 932630 h 6308306"/>
              <a:gd name="connsiteX2773" fmla="*/ 886145 w 9366542"/>
              <a:gd name="connsiteY2773" fmla="*/ 917515 h 6308306"/>
              <a:gd name="connsiteX2774" fmla="*/ 916355 w 9366542"/>
              <a:gd name="connsiteY2774" fmla="*/ 897364 h 6308306"/>
              <a:gd name="connsiteX2775" fmla="*/ 926424 w 9366542"/>
              <a:gd name="connsiteY2775" fmla="*/ 887287 h 6308306"/>
              <a:gd name="connsiteX2776" fmla="*/ 916355 w 9366542"/>
              <a:gd name="connsiteY2776" fmla="*/ 877210 h 6308306"/>
              <a:gd name="connsiteX2777" fmla="*/ 876075 w 9366542"/>
              <a:gd name="connsiteY2777" fmla="*/ 892325 h 6308306"/>
              <a:gd name="connsiteX2778" fmla="*/ 911319 w 9366542"/>
              <a:gd name="connsiteY2778" fmla="*/ 877210 h 6308306"/>
              <a:gd name="connsiteX2779" fmla="*/ 891180 w 9366542"/>
              <a:gd name="connsiteY2779" fmla="*/ 862096 h 6308306"/>
              <a:gd name="connsiteX2780" fmla="*/ 926424 w 9366542"/>
              <a:gd name="connsiteY2780" fmla="*/ 846982 h 6308306"/>
              <a:gd name="connsiteX2781" fmla="*/ 936494 w 9366542"/>
              <a:gd name="connsiteY2781" fmla="*/ 841944 h 6308306"/>
              <a:gd name="connsiteX2782" fmla="*/ 896214 w 9366542"/>
              <a:gd name="connsiteY2782" fmla="*/ 831868 h 6308306"/>
              <a:gd name="connsiteX2783" fmla="*/ 936494 w 9366542"/>
              <a:gd name="connsiteY2783" fmla="*/ 816753 h 6308306"/>
              <a:gd name="connsiteX2784" fmla="*/ 976774 w 9366542"/>
              <a:gd name="connsiteY2784" fmla="*/ 791562 h 6308306"/>
              <a:gd name="connsiteX2785" fmla="*/ 991879 w 9366542"/>
              <a:gd name="connsiteY2785" fmla="*/ 796600 h 6308306"/>
              <a:gd name="connsiteX2786" fmla="*/ 996913 w 9366542"/>
              <a:gd name="connsiteY2786" fmla="*/ 791562 h 6308306"/>
              <a:gd name="connsiteX2787" fmla="*/ 1001948 w 9366542"/>
              <a:gd name="connsiteY2787" fmla="*/ 766372 h 6308306"/>
              <a:gd name="connsiteX2788" fmla="*/ 1062367 w 9366542"/>
              <a:gd name="connsiteY2788" fmla="*/ 736143 h 6308306"/>
              <a:gd name="connsiteX2789" fmla="*/ 1097611 w 9366542"/>
              <a:gd name="connsiteY2789" fmla="*/ 756295 h 6308306"/>
              <a:gd name="connsiteX2790" fmla="*/ 1137890 w 9366542"/>
              <a:gd name="connsiteY2790" fmla="*/ 756295 h 6308306"/>
              <a:gd name="connsiteX2791" fmla="*/ 1142926 w 9366542"/>
              <a:gd name="connsiteY2791" fmla="*/ 736143 h 6308306"/>
              <a:gd name="connsiteX2792" fmla="*/ 1168100 w 9366542"/>
              <a:gd name="connsiteY2792" fmla="*/ 736143 h 6308306"/>
              <a:gd name="connsiteX2793" fmla="*/ 1163065 w 9366542"/>
              <a:gd name="connsiteY2793" fmla="*/ 721029 h 6308306"/>
              <a:gd name="connsiteX2794" fmla="*/ 1152995 w 9366542"/>
              <a:gd name="connsiteY2794" fmla="*/ 705915 h 6308306"/>
              <a:gd name="connsiteX2795" fmla="*/ 1117751 w 9366542"/>
              <a:gd name="connsiteY2795" fmla="*/ 700876 h 6308306"/>
              <a:gd name="connsiteX2796" fmla="*/ 1117751 w 9366542"/>
              <a:gd name="connsiteY2796" fmla="*/ 710952 h 6308306"/>
              <a:gd name="connsiteX2797" fmla="*/ 1097611 w 9366542"/>
              <a:gd name="connsiteY2797" fmla="*/ 710952 h 6308306"/>
              <a:gd name="connsiteX2798" fmla="*/ 1097611 w 9366542"/>
              <a:gd name="connsiteY2798" fmla="*/ 721029 h 6308306"/>
              <a:gd name="connsiteX2799" fmla="*/ 1052297 w 9366542"/>
              <a:gd name="connsiteY2799" fmla="*/ 731104 h 6308306"/>
              <a:gd name="connsiteX2800" fmla="*/ 1052297 w 9366542"/>
              <a:gd name="connsiteY2800" fmla="*/ 726067 h 6308306"/>
              <a:gd name="connsiteX2801" fmla="*/ 1042228 w 9366542"/>
              <a:gd name="connsiteY2801" fmla="*/ 726067 h 6308306"/>
              <a:gd name="connsiteX2802" fmla="*/ 1087541 w 9366542"/>
              <a:gd name="connsiteY2802" fmla="*/ 695838 h 6308306"/>
              <a:gd name="connsiteX2803" fmla="*/ 1062367 w 9366542"/>
              <a:gd name="connsiteY2803" fmla="*/ 690800 h 6308306"/>
              <a:gd name="connsiteX2804" fmla="*/ 1042228 w 9366542"/>
              <a:gd name="connsiteY2804" fmla="*/ 695838 h 6308306"/>
              <a:gd name="connsiteX2805" fmla="*/ 1022087 w 9366542"/>
              <a:gd name="connsiteY2805" fmla="*/ 680724 h 6308306"/>
              <a:gd name="connsiteX2806" fmla="*/ 1006984 w 9366542"/>
              <a:gd name="connsiteY2806" fmla="*/ 680724 h 6308306"/>
              <a:gd name="connsiteX2807" fmla="*/ 1001948 w 9366542"/>
              <a:gd name="connsiteY2807" fmla="*/ 700876 h 6308306"/>
              <a:gd name="connsiteX2808" fmla="*/ 976774 w 9366542"/>
              <a:gd name="connsiteY2808" fmla="*/ 705915 h 6308306"/>
              <a:gd name="connsiteX2809" fmla="*/ 981809 w 9366542"/>
              <a:gd name="connsiteY2809" fmla="*/ 721029 h 6308306"/>
              <a:gd name="connsiteX2810" fmla="*/ 951599 w 9366542"/>
              <a:gd name="connsiteY2810" fmla="*/ 705915 h 6308306"/>
              <a:gd name="connsiteX2811" fmla="*/ 941530 w 9366542"/>
              <a:gd name="connsiteY2811" fmla="*/ 710952 h 6308306"/>
              <a:gd name="connsiteX2812" fmla="*/ 911319 w 9366542"/>
              <a:gd name="connsiteY2812" fmla="*/ 690800 h 6308306"/>
              <a:gd name="connsiteX2813" fmla="*/ 911319 w 9366542"/>
              <a:gd name="connsiteY2813" fmla="*/ 705915 h 6308306"/>
              <a:gd name="connsiteX2814" fmla="*/ 876075 w 9366542"/>
              <a:gd name="connsiteY2814" fmla="*/ 695838 h 6308306"/>
              <a:gd name="connsiteX2815" fmla="*/ 871040 w 9366542"/>
              <a:gd name="connsiteY2815" fmla="*/ 670647 h 6308306"/>
              <a:gd name="connsiteX2816" fmla="*/ 810621 w 9366542"/>
              <a:gd name="connsiteY2816" fmla="*/ 660572 h 6308306"/>
              <a:gd name="connsiteX2817" fmla="*/ 790482 w 9366542"/>
              <a:gd name="connsiteY2817" fmla="*/ 665610 h 6308306"/>
              <a:gd name="connsiteX2818" fmla="*/ 780413 w 9366542"/>
              <a:gd name="connsiteY2818" fmla="*/ 665610 h 6308306"/>
              <a:gd name="connsiteX2819" fmla="*/ 825726 w 9366542"/>
              <a:gd name="connsiteY2819" fmla="*/ 645458 h 6308306"/>
              <a:gd name="connsiteX2820" fmla="*/ 830762 w 9366542"/>
              <a:gd name="connsiteY2820" fmla="*/ 630342 h 6308306"/>
              <a:gd name="connsiteX2821" fmla="*/ 850901 w 9366542"/>
              <a:gd name="connsiteY2821" fmla="*/ 610190 h 6308306"/>
              <a:gd name="connsiteX2822" fmla="*/ 810621 w 9366542"/>
              <a:gd name="connsiteY2822" fmla="*/ 600114 h 6308306"/>
              <a:gd name="connsiteX2823" fmla="*/ 850901 w 9366542"/>
              <a:gd name="connsiteY2823" fmla="*/ 600114 h 6308306"/>
              <a:gd name="connsiteX2824" fmla="*/ 860970 w 9366542"/>
              <a:gd name="connsiteY2824" fmla="*/ 620267 h 6308306"/>
              <a:gd name="connsiteX2825" fmla="*/ 876075 w 9366542"/>
              <a:gd name="connsiteY2825" fmla="*/ 605151 h 6308306"/>
              <a:gd name="connsiteX2826" fmla="*/ 906285 w 9366542"/>
              <a:gd name="connsiteY2826" fmla="*/ 620267 h 6308306"/>
              <a:gd name="connsiteX2827" fmla="*/ 921389 w 9366542"/>
              <a:gd name="connsiteY2827" fmla="*/ 600114 h 6308306"/>
              <a:gd name="connsiteX2828" fmla="*/ 951599 w 9366542"/>
              <a:gd name="connsiteY2828" fmla="*/ 595076 h 6308306"/>
              <a:gd name="connsiteX2829" fmla="*/ 961669 w 9366542"/>
              <a:gd name="connsiteY2829" fmla="*/ 605151 h 6308306"/>
              <a:gd name="connsiteX2830" fmla="*/ 981809 w 9366542"/>
              <a:gd name="connsiteY2830" fmla="*/ 590037 h 6308306"/>
              <a:gd name="connsiteX2831" fmla="*/ 991879 w 9366542"/>
              <a:gd name="connsiteY2831" fmla="*/ 564846 h 6308306"/>
              <a:gd name="connsiteX2832" fmla="*/ 961669 w 9366542"/>
              <a:gd name="connsiteY2832" fmla="*/ 559809 h 6308306"/>
              <a:gd name="connsiteX2833" fmla="*/ 961669 w 9366542"/>
              <a:gd name="connsiteY2833" fmla="*/ 549732 h 6308306"/>
              <a:gd name="connsiteX2834" fmla="*/ 1017053 w 9366542"/>
              <a:gd name="connsiteY2834" fmla="*/ 509428 h 6308306"/>
              <a:gd name="connsiteX2835" fmla="*/ 1037192 w 9366542"/>
              <a:gd name="connsiteY2835" fmla="*/ 524541 h 6308306"/>
              <a:gd name="connsiteX2836" fmla="*/ 1077472 w 9366542"/>
              <a:gd name="connsiteY2836" fmla="*/ 484236 h 6308306"/>
              <a:gd name="connsiteX2837" fmla="*/ 1067402 w 9366542"/>
              <a:gd name="connsiteY2837" fmla="*/ 454009 h 6308306"/>
              <a:gd name="connsiteX2838" fmla="*/ 1097611 w 9366542"/>
              <a:gd name="connsiteY2838" fmla="*/ 443932 h 6308306"/>
              <a:gd name="connsiteX2839" fmla="*/ 1097611 w 9366542"/>
              <a:gd name="connsiteY2839" fmla="*/ 464084 h 6308306"/>
              <a:gd name="connsiteX2840" fmla="*/ 1087541 w 9366542"/>
              <a:gd name="connsiteY2840" fmla="*/ 464084 h 6308306"/>
              <a:gd name="connsiteX2841" fmla="*/ 1087541 w 9366542"/>
              <a:gd name="connsiteY2841" fmla="*/ 469123 h 6308306"/>
              <a:gd name="connsiteX2842" fmla="*/ 1097611 w 9366542"/>
              <a:gd name="connsiteY2842" fmla="*/ 474161 h 6308306"/>
              <a:gd name="connsiteX2843" fmla="*/ 1122785 w 9366542"/>
              <a:gd name="connsiteY2843" fmla="*/ 459046 h 6308306"/>
              <a:gd name="connsiteX2844" fmla="*/ 1127821 w 9366542"/>
              <a:gd name="connsiteY2844" fmla="*/ 464084 h 6308306"/>
              <a:gd name="connsiteX2845" fmla="*/ 1097611 w 9366542"/>
              <a:gd name="connsiteY2845" fmla="*/ 494314 h 6308306"/>
              <a:gd name="connsiteX2846" fmla="*/ 1077472 w 9366542"/>
              <a:gd name="connsiteY2846" fmla="*/ 494314 h 6308306"/>
              <a:gd name="connsiteX2847" fmla="*/ 1072436 w 9366542"/>
              <a:gd name="connsiteY2847" fmla="*/ 499352 h 6308306"/>
              <a:gd name="connsiteX2848" fmla="*/ 1082507 w 9366542"/>
              <a:gd name="connsiteY2848" fmla="*/ 529580 h 6308306"/>
              <a:gd name="connsiteX2849" fmla="*/ 1067402 w 9366542"/>
              <a:gd name="connsiteY2849" fmla="*/ 529580 h 6308306"/>
              <a:gd name="connsiteX2850" fmla="*/ 1057333 w 9366542"/>
              <a:gd name="connsiteY2850" fmla="*/ 554771 h 6308306"/>
              <a:gd name="connsiteX2851" fmla="*/ 1077472 w 9366542"/>
              <a:gd name="connsiteY2851" fmla="*/ 564846 h 6308306"/>
              <a:gd name="connsiteX2852" fmla="*/ 1062367 w 9366542"/>
              <a:gd name="connsiteY2852" fmla="*/ 574923 h 6308306"/>
              <a:gd name="connsiteX2853" fmla="*/ 1077472 w 9366542"/>
              <a:gd name="connsiteY2853" fmla="*/ 579962 h 6308306"/>
              <a:gd name="connsiteX2854" fmla="*/ 1127821 w 9366542"/>
              <a:gd name="connsiteY2854" fmla="*/ 544694 h 6308306"/>
              <a:gd name="connsiteX2855" fmla="*/ 1152995 w 9366542"/>
              <a:gd name="connsiteY2855" fmla="*/ 524541 h 6308306"/>
              <a:gd name="connsiteX2856" fmla="*/ 1163065 w 9366542"/>
              <a:gd name="connsiteY2856" fmla="*/ 529580 h 6308306"/>
              <a:gd name="connsiteX2857" fmla="*/ 1137890 w 9366542"/>
              <a:gd name="connsiteY2857" fmla="*/ 554771 h 6308306"/>
              <a:gd name="connsiteX2858" fmla="*/ 1163065 w 9366542"/>
              <a:gd name="connsiteY2858" fmla="*/ 569885 h 6308306"/>
              <a:gd name="connsiteX2859" fmla="*/ 1188239 w 9366542"/>
              <a:gd name="connsiteY2859" fmla="*/ 564846 h 6308306"/>
              <a:gd name="connsiteX2860" fmla="*/ 1188239 w 9366542"/>
              <a:gd name="connsiteY2860" fmla="*/ 574923 h 6308306"/>
              <a:gd name="connsiteX2861" fmla="*/ 1228519 w 9366542"/>
              <a:gd name="connsiteY2861" fmla="*/ 549732 h 6308306"/>
              <a:gd name="connsiteX2862" fmla="*/ 1258728 w 9366542"/>
              <a:gd name="connsiteY2862" fmla="*/ 529580 h 6308306"/>
              <a:gd name="connsiteX2863" fmla="*/ 1278868 w 9366542"/>
              <a:gd name="connsiteY2863" fmla="*/ 534618 h 6308306"/>
              <a:gd name="connsiteX2864" fmla="*/ 1319148 w 9366542"/>
              <a:gd name="connsiteY2864" fmla="*/ 514466 h 6308306"/>
              <a:gd name="connsiteX2865" fmla="*/ 1309078 w 9366542"/>
              <a:gd name="connsiteY2865" fmla="*/ 504389 h 6308306"/>
              <a:gd name="connsiteX2866" fmla="*/ 1263763 w 9366542"/>
              <a:gd name="connsiteY2866" fmla="*/ 519504 h 6308306"/>
              <a:gd name="connsiteX2867" fmla="*/ 1283902 w 9366542"/>
              <a:gd name="connsiteY2867" fmla="*/ 499352 h 6308306"/>
              <a:gd name="connsiteX2868" fmla="*/ 1288938 w 9366542"/>
              <a:gd name="connsiteY2868" fmla="*/ 494314 h 6308306"/>
              <a:gd name="connsiteX2869" fmla="*/ 1293973 w 9366542"/>
              <a:gd name="connsiteY2869" fmla="*/ 504389 h 6308306"/>
              <a:gd name="connsiteX2870" fmla="*/ 1319148 w 9366542"/>
              <a:gd name="connsiteY2870" fmla="*/ 494314 h 6308306"/>
              <a:gd name="connsiteX2871" fmla="*/ 1389636 w 9366542"/>
              <a:gd name="connsiteY2871" fmla="*/ 479199 h 6308306"/>
              <a:gd name="connsiteX2872" fmla="*/ 1384600 w 9366542"/>
              <a:gd name="connsiteY2872" fmla="*/ 464084 h 6308306"/>
              <a:gd name="connsiteX2873" fmla="*/ 1404741 w 9366542"/>
              <a:gd name="connsiteY2873" fmla="*/ 469123 h 6308306"/>
              <a:gd name="connsiteX2874" fmla="*/ 1434950 w 9366542"/>
              <a:gd name="connsiteY2874" fmla="*/ 443932 h 6308306"/>
              <a:gd name="connsiteX2875" fmla="*/ 1394671 w 9366542"/>
              <a:gd name="connsiteY2875" fmla="*/ 428818 h 6308306"/>
              <a:gd name="connsiteX2876" fmla="*/ 1359426 w 9366542"/>
              <a:gd name="connsiteY2876" fmla="*/ 433856 h 6308306"/>
              <a:gd name="connsiteX2877" fmla="*/ 1354392 w 9366542"/>
              <a:gd name="connsiteY2877" fmla="*/ 438893 h 6308306"/>
              <a:gd name="connsiteX2878" fmla="*/ 1354392 w 9366542"/>
              <a:gd name="connsiteY2878" fmla="*/ 443932 h 6308306"/>
              <a:gd name="connsiteX2879" fmla="*/ 1349356 w 9366542"/>
              <a:gd name="connsiteY2879" fmla="*/ 454009 h 6308306"/>
              <a:gd name="connsiteX2880" fmla="*/ 1334251 w 9366542"/>
              <a:gd name="connsiteY2880" fmla="*/ 459046 h 6308306"/>
              <a:gd name="connsiteX2881" fmla="*/ 1344322 w 9366542"/>
              <a:gd name="connsiteY2881" fmla="*/ 443932 h 6308306"/>
              <a:gd name="connsiteX2882" fmla="*/ 1288938 w 9366542"/>
              <a:gd name="connsiteY2882" fmla="*/ 438893 h 6308306"/>
              <a:gd name="connsiteX2883" fmla="*/ 1273833 w 9366542"/>
              <a:gd name="connsiteY2883" fmla="*/ 438893 h 6308306"/>
              <a:gd name="connsiteX2884" fmla="*/ 1263763 w 9366542"/>
              <a:gd name="connsiteY2884" fmla="*/ 454009 h 6308306"/>
              <a:gd name="connsiteX2885" fmla="*/ 1152995 w 9366542"/>
              <a:gd name="connsiteY2885" fmla="*/ 469123 h 6308306"/>
              <a:gd name="connsiteX2886" fmla="*/ 1137890 w 9366542"/>
              <a:gd name="connsiteY2886" fmla="*/ 443932 h 6308306"/>
              <a:gd name="connsiteX2887" fmla="*/ 1122785 w 9366542"/>
              <a:gd name="connsiteY2887" fmla="*/ 454009 h 6308306"/>
              <a:gd name="connsiteX2888" fmla="*/ 1122785 w 9366542"/>
              <a:gd name="connsiteY2888" fmla="*/ 438893 h 6308306"/>
              <a:gd name="connsiteX2889" fmla="*/ 1087541 w 9366542"/>
              <a:gd name="connsiteY2889" fmla="*/ 428818 h 6308306"/>
              <a:gd name="connsiteX2890" fmla="*/ 1047262 w 9366542"/>
              <a:gd name="connsiteY2890" fmla="*/ 428818 h 6308306"/>
              <a:gd name="connsiteX2891" fmla="*/ 1057333 w 9366542"/>
              <a:gd name="connsiteY2891" fmla="*/ 454009 h 6308306"/>
              <a:gd name="connsiteX2892" fmla="*/ 1001948 w 9366542"/>
              <a:gd name="connsiteY2892" fmla="*/ 438893 h 6308306"/>
              <a:gd name="connsiteX2893" fmla="*/ 991879 w 9366542"/>
              <a:gd name="connsiteY2893" fmla="*/ 428818 h 6308306"/>
              <a:gd name="connsiteX2894" fmla="*/ 1017053 w 9366542"/>
              <a:gd name="connsiteY2894" fmla="*/ 403627 h 6308306"/>
              <a:gd name="connsiteX2895" fmla="*/ 1001948 w 9366542"/>
              <a:gd name="connsiteY2895" fmla="*/ 393551 h 6308306"/>
              <a:gd name="connsiteX2896" fmla="*/ 986843 w 9366542"/>
              <a:gd name="connsiteY2896" fmla="*/ 398588 h 6308306"/>
              <a:gd name="connsiteX2897" fmla="*/ 981809 w 9366542"/>
              <a:gd name="connsiteY2897" fmla="*/ 428818 h 6308306"/>
              <a:gd name="connsiteX2898" fmla="*/ 1006984 w 9366542"/>
              <a:gd name="connsiteY2898" fmla="*/ 479199 h 6308306"/>
              <a:gd name="connsiteX2899" fmla="*/ 966704 w 9366542"/>
              <a:gd name="connsiteY2899" fmla="*/ 454009 h 6308306"/>
              <a:gd name="connsiteX2900" fmla="*/ 961669 w 9366542"/>
              <a:gd name="connsiteY2900" fmla="*/ 464084 h 6308306"/>
              <a:gd name="connsiteX2901" fmla="*/ 951599 w 9366542"/>
              <a:gd name="connsiteY2901" fmla="*/ 454009 h 6308306"/>
              <a:gd name="connsiteX2902" fmla="*/ 931460 w 9366542"/>
              <a:gd name="connsiteY2902" fmla="*/ 464084 h 6308306"/>
              <a:gd name="connsiteX2903" fmla="*/ 886145 w 9366542"/>
              <a:gd name="connsiteY2903" fmla="*/ 454009 h 6308306"/>
              <a:gd name="connsiteX2904" fmla="*/ 860970 w 9366542"/>
              <a:gd name="connsiteY2904" fmla="*/ 469123 h 6308306"/>
              <a:gd name="connsiteX2905" fmla="*/ 850901 w 9366542"/>
              <a:gd name="connsiteY2905" fmla="*/ 464084 h 6308306"/>
              <a:gd name="connsiteX2906" fmla="*/ 830762 w 9366542"/>
              <a:gd name="connsiteY2906" fmla="*/ 479199 h 6308306"/>
              <a:gd name="connsiteX2907" fmla="*/ 815657 w 9366542"/>
              <a:gd name="connsiteY2907" fmla="*/ 454009 h 6308306"/>
              <a:gd name="connsiteX2908" fmla="*/ 820691 w 9366542"/>
              <a:gd name="connsiteY2908" fmla="*/ 438893 h 6308306"/>
              <a:gd name="connsiteX2909" fmla="*/ 850901 w 9366542"/>
              <a:gd name="connsiteY2909" fmla="*/ 438893 h 6308306"/>
              <a:gd name="connsiteX2910" fmla="*/ 845865 w 9366542"/>
              <a:gd name="connsiteY2910" fmla="*/ 433856 h 6308306"/>
              <a:gd name="connsiteX2911" fmla="*/ 876075 w 9366542"/>
              <a:gd name="connsiteY2911" fmla="*/ 403627 h 6308306"/>
              <a:gd name="connsiteX2912" fmla="*/ 845865 w 9366542"/>
              <a:gd name="connsiteY2912" fmla="*/ 378436 h 6308306"/>
              <a:gd name="connsiteX2913" fmla="*/ 845865 w 9366542"/>
              <a:gd name="connsiteY2913" fmla="*/ 363322 h 6308306"/>
              <a:gd name="connsiteX2914" fmla="*/ 810621 w 9366542"/>
              <a:gd name="connsiteY2914" fmla="*/ 353246 h 6308306"/>
              <a:gd name="connsiteX2915" fmla="*/ 830762 w 9366542"/>
              <a:gd name="connsiteY2915" fmla="*/ 333094 h 6308306"/>
              <a:gd name="connsiteX2916" fmla="*/ 795516 w 9366542"/>
              <a:gd name="connsiteY2916" fmla="*/ 333094 h 6308306"/>
              <a:gd name="connsiteX2917" fmla="*/ 800552 w 9366542"/>
              <a:gd name="connsiteY2917" fmla="*/ 328055 h 6308306"/>
              <a:gd name="connsiteX2918" fmla="*/ 845865 w 9366542"/>
              <a:gd name="connsiteY2918" fmla="*/ 302864 h 6308306"/>
              <a:gd name="connsiteX2919" fmla="*/ 835796 w 9366542"/>
              <a:gd name="connsiteY2919" fmla="*/ 287751 h 6308306"/>
              <a:gd name="connsiteX2920" fmla="*/ 815657 w 9366542"/>
              <a:gd name="connsiteY2920" fmla="*/ 292789 h 6308306"/>
              <a:gd name="connsiteX2921" fmla="*/ 805587 w 9366542"/>
              <a:gd name="connsiteY2921" fmla="*/ 282712 h 6308306"/>
              <a:gd name="connsiteX2922" fmla="*/ 714959 w 9366542"/>
              <a:gd name="connsiteY2922" fmla="*/ 287751 h 6308306"/>
              <a:gd name="connsiteX2923" fmla="*/ 770342 w 9366542"/>
              <a:gd name="connsiteY2923" fmla="*/ 267598 h 6308306"/>
              <a:gd name="connsiteX2924" fmla="*/ 780413 w 9366542"/>
              <a:gd name="connsiteY2924" fmla="*/ 252483 h 6308306"/>
              <a:gd name="connsiteX2925" fmla="*/ 800552 w 9366542"/>
              <a:gd name="connsiteY2925" fmla="*/ 272635 h 6308306"/>
              <a:gd name="connsiteX2926" fmla="*/ 866006 w 9366542"/>
              <a:gd name="connsiteY2926" fmla="*/ 267598 h 6308306"/>
              <a:gd name="connsiteX2927" fmla="*/ 855936 w 9366542"/>
              <a:gd name="connsiteY2927" fmla="*/ 242407 h 6308306"/>
              <a:gd name="connsiteX2928" fmla="*/ 830762 w 9366542"/>
              <a:gd name="connsiteY2928" fmla="*/ 237369 h 6308306"/>
              <a:gd name="connsiteX2929" fmla="*/ 855936 w 9366542"/>
              <a:gd name="connsiteY2929" fmla="*/ 227293 h 6308306"/>
              <a:gd name="connsiteX2930" fmla="*/ 850901 w 9366542"/>
              <a:gd name="connsiteY2930" fmla="*/ 202102 h 6308306"/>
              <a:gd name="connsiteX2931" fmla="*/ 820691 w 9366542"/>
              <a:gd name="connsiteY2931" fmla="*/ 202102 h 6308306"/>
              <a:gd name="connsiteX2932" fmla="*/ 820691 w 9366542"/>
              <a:gd name="connsiteY2932" fmla="*/ 181950 h 6308306"/>
              <a:gd name="connsiteX2933" fmla="*/ 830762 w 9366542"/>
              <a:gd name="connsiteY2933" fmla="*/ 156759 h 6308306"/>
              <a:gd name="connsiteX2934" fmla="*/ 810621 w 9366542"/>
              <a:gd name="connsiteY2934" fmla="*/ 156759 h 6308306"/>
              <a:gd name="connsiteX2935" fmla="*/ 850901 w 9366542"/>
              <a:gd name="connsiteY2935" fmla="*/ 126529 h 6308306"/>
              <a:gd name="connsiteX2936" fmla="*/ 906285 w 9366542"/>
              <a:gd name="connsiteY2936" fmla="*/ 126529 h 6308306"/>
              <a:gd name="connsiteX2937" fmla="*/ 961669 w 9366542"/>
              <a:gd name="connsiteY2937" fmla="*/ 126529 h 6308306"/>
              <a:gd name="connsiteX2938" fmla="*/ 961669 w 9366542"/>
              <a:gd name="connsiteY2938" fmla="*/ 116454 h 6308306"/>
              <a:gd name="connsiteX2939" fmla="*/ 986843 w 9366542"/>
              <a:gd name="connsiteY2939" fmla="*/ 116454 h 6308306"/>
              <a:gd name="connsiteX2940" fmla="*/ 989360 w 9366542"/>
              <a:gd name="connsiteY2940" fmla="*/ 113934 h 6308306"/>
              <a:gd name="connsiteX2941" fmla="*/ 990525 w 9366542"/>
              <a:gd name="connsiteY2941" fmla="*/ 112771 h 6308306"/>
              <a:gd name="connsiteX2942" fmla="*/ 993530 w 9366542"/>
              <a:gd name="connsiteY2942" fmla="*/ 113306 h 6308306"/>
              <a:gd name="connsiteX2943" fmla="*/ 1037192 w 9366542"/>
              <a:gd name="connsiteY2943" fmla="*/ 91263 h 6308306"/>
              <a:gd name="connsiteX2944" fmla="*/ 1027123 w 9366542"/>
              <a:gd name="connsiteY2944" fmla="*/ 76149 h 6308306"/>
              <a:gd name="connsiteX2945" fmla="*/ 1082507 w 9366542"/>
              <a:gd name="connsiteY2945" fmla="*/ 86225 h 6308306"/>
              <a:gd name="connsiteX2946" fmla="*/ 1107682 w 9366542"/>
              <a:gd name="connsiteY2946" fmla="*/ 71111 h 6308306"/>
              <a:gd name="connsiteX2947" fmla="*/ 1127821 w 9366542"/>
              <a:gd name="connsiteY2947" fmla="*/ 76149 h 6308306"/>
              <a:gd name="connsiteX2948" fmla="*/ 1127821 w 9366542"/>
              <a:gd name="connsiteY2948" fmla="*/ 61035 h 6308306"/>
              <a:gd name="connsiteX2949" fmla="*/ 1067402 w 9366542"/>
              <a:gd name="connsiteY2949" fmla="*/ 50958 h 6308306"/>
              <a:gd name="connsiteX2950" fmla="*/ 1047262 w 9366542"/>
              <a:gd name="connsiteY2950" fmla="*/ 61035 h 6308306"/>
              <a:gd name="connsiteX2951" fmla="*/ 1027123 w 9366542"/>
              <a:gd name="connsiteY2951" fmla="*/ 50958 h 6308306"/>
              <a:gd name="connsiteX2952" fmla="*/ 991879 w 9366542"/>
              <a:gd name="connsiteY2952" fmla="*/ 61035 h 6308306"/>
              <a:gd name="connsiteX2953" fmla="*/ 946564 w 9366542"/>
              <a:gd name="connsiteY2953" fmla="*/ 45920 h 6308306"/>
              <a:gd name="connsiteX2954" fmla="*/ 946564 w 9366542"/>
              <a:gd name="connsiteY2954" fmla="*/ 55997 h 6308306"/>
              <a:gd name="connsiteX2955" fmla="*/ 921389 w 9366542"/>
              <a:gd name="connsiteY2955" fmla="*/ 66072 h 6308306"/>
              <a:gd name="connsiteX2956" fmla="*/ 871040 w 9366542"/>
              <a:gd name="connsiteY2956" fmla="*/ 55997 h 6308306"/>
              <a:gd name="connsiteX2957" fmla="*/ 866006 w 9366542"/>
              <a:gd name="connsiteY2957" fmla="*/ 35844 h 6308306"/>
              <a:gd name="connsiteX2958" fmla="*/ 810621 w 9366542"/>
              <a:gd name="connsiteY2958" fmla="*/ 30806 h 6308306"/>
              <a:gd name="connsiteX2959" fmla="*/ 790482 w 9366542"/>
              <a:gd name="connsiteY2959" fmla="*/ 25767 h 6308306"/>
              <a:gd name="connsiteX2960" fmla="*/ 765308 w 9366542"/>
              <a:gd name="connsiteY2960" fmla="*/ 35844 h 6308306"/>
              <a:gd name="connsiteX2961" fmla="*/ 790482 w 9366542"/>
              <a:gd name="connsiteY2961" fmla="*/ 15692 h 6308306"/>
              <a:gd name="connsiteX2962" fmla="*/ 941530 w 9366542"/>
              <a:gd name="connsiteY2962" fmla="*/ 10653 h 6308306"/>
              <a:gd name="connsiteX2963" fmla="*/ 1022087 w 9366542"/>
              <a:gd name="connsiteY2963" fmla="*/ 15692 h 6308306"/>
              <a:gd name="connsiteX2964" fmla="*/ 1042228 w 9366542"/>
              <a:gd name="connsiteY2964" fmla="*/ 10653 h 630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</a:cxnLst>
            <a:rect l="l" t="t" r="r" b="b"/>
            <a:pathLst>
              <a:path w="9366542" h="6308306">
                <a:moveTo>
                  <a:pt x="7280479" y="6227696"/>
                </a:moveTo>
                <a:cubicBezTo>
                  <a:pt x="7280479" y="6227696"/>
                  <a:pt x="7280479" y="6232733"/>
                  <a:pt x="7295584" y="6237772"/>
                </a:cubicBezTo>
                <a:cubicBezTo>
                  <a:pt x="7295584" y="6237772"/>
                  <a:pt x="7295584" y="6237772"/>
                  <a:pt x="7260340" y="6257924"/>
                </a:cubicBezTo>
                <a:cubicBezTo>
                  <a:pt x="7260340" y="6257924"/>
                  <a:pt x="7260340" y="6257924"/>
                  <a:pt x="7250269" y="6283115"/>
                </a:cubicBezTo>
                <a:cubicBezTo>
                  <a:pt x="7250269" y="6283115"/>
                  <a:pt x="7250269" y="6283115"/>
                  <a:pt x="7240200" y="6283115"/>
                </a:cubicBezTo>
                <a:cubicBezTo>
                  <a:pt x="7235166" y="6262963"/>
                  <a:pt x="7265374" y="6247849"/>
                  <a:pt x="7280479" y="6227696"/>
                </a:cubicBezTo>
                <a:close/>
                <a:moveTo>
                  <a:pt x="2592176" y="5307005"/>
                </a:moveTo>
                <a:lnTo>
                  <a:pt x="2589833" y="5310758"/>
                </a:lnTo>
                <a:cubicBezTo>
                  <a:pt x="2588889" y="5311388"/>
                  <a:pt x="2588416" y="5311388"/>
                  <a:pt x="2589440" y="5309970"/>
                </a:cubicBezTo>
                <a:close/>
                <a:moveTo>
                  <a:pt x="2593978" y="5305054"/>
                </a:moveTo>
                <a:lnTo>
                  <a:pt x="2592176" y="5307005"/>
                </a:lnTo>
                <a:lnTo>
                  <a:pt x="2592980" y="5305720"/>
                </a:lnTo>
                <a:close/>
                <a:moveTo>
                  <a:pt x="2029069" y="5089080"/>
                </a:moveTo>
                <a:lnTo>
                  <a:pt x="2030078" y="5090088"/>
                </a:lnTo>
                <a:lnTo>
                  <a:pt x="2027810" y="5091600"/>
                </a:lnTo>
                <a:cubicBezTo>
                  <a:pt x="2024035" y="5094118"/>
                  <a:pt x="2024035" y="5094118"/>
                  <a:pt x="2024035" y="5094118"/>
                </a:cubicBezTo>
                <a:lnTo>
                  <a:pt x="2022425" y="5093582"/>
                </a:lnTo>
                <a:close/>
                <a:moveTo>
                  <a:pt x="1993825" y="5084043"/>
                </a:moveTo>
                <a:cubicBezTo>
                  <a:pt x="1993825" y="5084043"/>
                  <a:pt x="1993825" y="5084043"/>
                  <a:pt x="1997602" y="5085301"/>
                </a:cubicBezTo>
                <a:lnTo>
                  <a:pt x="2022425" y="5093582"/>
                </a:lnTo>
                <a:lnTo>
                  <a:pt x="2013964" y="5099315"/>
                </a:lnTo>
                <a:cubicBezTo>
                  <a:pt x="2004525" y="5096952"/>
                  <a:pt x="2006413" y="5067669"/>
                  <a:pt x="1968650" y="5109234"/>
                </a:cubicBezTo>
                <a:cubicBezTo>
                  <a:pt x="1968650" y="5109234"/>
                  <a:pt x="1968650" y="5109234"/>
                  <a:pt x="1963615" y="5109234"/>
                </a:cubicBezTo>
                <a:cubicBezTo>
                  <a:pt x="1963615" y="5109234"/>
                  <a:pt x="1963615" y="5109234"/>
                  <a:pt x="1993825" y="5084043"/>
                </a:cubicBezTo>
                <a:close/>
                <a:moveTo>
                  <a:pt x="7441596" y="4887555"/>
                </a:moveTo>
                <a:cubicBezTo>
                  <a:pt x="7441596" y="4887555"/>
                  <a:pt x="7441596" y="4887555"/>
                  <a:pt x="7466770" y="4902669"/>
                </a:cubicBezTo>
                <a:cubicBezTo>
                  <a:pt x="7466770" y="4902669"/>
                  <a:pt x="7466770" y="4902669"/>
                  <a:pt x="7486910" y="4887555"/>
                </a:cubicBezTo>
                <a:cubicBezTo>
                  <a:pt x="7486910" y="4887555"/>
                  <a:pt x="7486910" y="4887555"/>
                  <a:pt x="7471806" y="4917785"/>
                </a:cubicBezTo>
                <a:cubicBezTo>
                  <a:pt x="7471806" y="4917785"/>
                  <a:pt x="7471806" y="4917785"/>
                  <a:pt x="7451666" y="4902669"/>
                </a:cubicBezTo>
                <a:cubicBezTo>
                  <a:pt x="7451666" y="4902669"/>
                  <a:pt x="7451666" y="4902669"/>
                  <a:pt x="7436560" y="4907708"/>
                </a:cubicBezTo>
                <a:cubicBezTo>
                  <a:pt x="7436560" y="4907708"/>
                  <a:pt x="7436560" y="4907708"/>
                  <a:pt x="7441596" y="4887555"/>
                </a:cubicBezTo>
                <a:close/>
                <a:moveTo>
                  <a:pt x="2039138" y="4670917"/>
                </a:moveTo>
                <a:cubicBezTo>
                  <a:pt x="2049209" y="4675954"/>
                  <a:pt x="2019000" y="4686031"/>
                  <a:pt x="2039138" y="4670917"/>
                </a:cubicBezTo>
                <a:close/>
                <a:moveTo>
                  <a:pt x="1978720" y="4272905"/>
                </a:moveTo>
                <a:lnTo>
                  <a:pt x="1978720" y="4272905"/>
                </a:lnTo>
                <a:lnTo>
                  <a:pt x="1976833" y="4274793"/>
                </a:lnTo>
                <a:cubicBezTo>
                  <a:pt x="1973686" y="4277942"/>
                  <a:pt x="1973686" y="4277942"/>
                  <a:pt x="1973686" y="4277942"/>
                </a:cubicBezTo>
                <a:cubicBezTo>
                  <a:pt x="1978720" y="4272905"/>
                  <a:pt x="1978720" y="4272905"/>
                  <a:pt x="1978720" y="4272905"/>
                </a:cubicBezTo>
                <a:close/>
                <a:moveTo>
                  <a:pt x="246797" y="2973022"/>
                </a:moveTo>
                <a:lnTo>
                  <a:pt x="246820" y="2977251"/>
                </a:lnTo>
                <a:lnTo>
                  <a:pt x="243802" y="2987632"/>
                </a:lnTo>
                <a:lnTo>
                  <a:pt x="246082" y="2976219"/>
                </a:lnTo>
                <a:cubicBezTo>
                  <a:pt x="246712" y="2973069"/>
                  <a:pt x="246712" y="2973069"/>
                  <a:pt x="246712" y="2973069"/>
                </a:cubicBezTo>
                <a:close/>
                <a:moveTo>
                  <a:pt x="246712" y="2912611"/>
                </a:moveTo>
                <a:cubicBezTo>
                  <a:pt x="246712" y="2912611"/>
                  <a:pt x="246712" y="2912611"/>
                  <a:pt x="261817" y="2912611"/>
                </a:cubicBezTo>
                <a:cubicBezTo>
                  <a:pt x="261817" y="2912611"/>
                  <a:pt x="261817" y="2912611"/>
                  <a:pt x="266851" y="2927725"/>
                </a:cubicBezTo>
                <a:cubicBezTo>
                  <a:pt x="266851" y="2927725"/>
                  <a:pt x="266851" y="2927725"/>
                  <a:pt x="276922" y="2922688"/>
                </a:cubicBezTo>
                <a:cubicBezTo>
                  <a:pt x="276922" y="2922688"/>
                  <a:pt x="276922" y="2922688"/>
                  <a:pt x="276922" y="2937802"/>
                </a:cubicBezTo>
                <a:cubicBezTo>
                  <a:pt x="276922" y="2937802"/>
                  <a:pt x="276922" y="2937802"/>
                  <a:pt x="302095" y="2942841"/>
                </a:cubicBezTo>
                <a:cubicBezTo>
                  <a:pt x="302095" y="2942841"/>
                  <a:pt x="302095" y="2942841"/>
                  <a:pt x="278730" y="2955593"/>
                </a:cubicBezTo>
                <a:lnTo>
                  <a:pt x="246797" y="2973022"/>
                </a:lnTo>
                <a:lnTo>
                  <a:pt x="246712" y="2957955"/>
                </a:lnTo>
                <a:cubicBezTo>
                  <a:pt x="246712" y="2957955"/>
                  <a:pt x="246712" y="2957955"/>
                  <a:pt x="231607" y="2927725"/>
                </a:cubicBezTo>
                <a:cubicBezTo>
                  <a:pt x="231607" y="2927725"/>
                  <a:pt x="231607" y="2927725"/>
                  <a:pt x="251747" y="2927725"/>
                </a:cubicBezTo>
                <a:cubicBezTo>
                  <a:pt x="251747" y="2927725"/>
                  <a:pt x="251747" y="2927725"/>
                  <a:pt x="246712" y="2912611"/>
                </a:cubicBezTo>
                <a:close/>
                <a:moveTo>
                  <a:pt x="286991" y="2786658"/>
                </a:moveTo>
                <a:cubicBezTo>
                  <a:pt x="286991" y="2786658"/>
                  <a:pt x="286991" y="2791697"/>
                  <a:pt x="286991" y="2796735"/>
                </a:cubicBezTo>
                <a:cubicBezTo>
                  <a:pt x="286991" y="2796735"/>
                  <a:pt x="286991" y="2796735"/>
                  <a:pt x="281956" y="2842078"/>
                </a:cubicBezTo>
                <a:cubicBezTo>
                  <a:pt x="276922" y="2842078"/>
                  <a:pt x="271886" y="2842078"/>
                  <a:pt x="261817" y="2842078"/>
                </a:cubicBezTo>
                <a:cubicBezTo>
                  <a:pt x="261817" y="2842078"/>
                  <a:pt x="302095" y="2832001"/>
                  <a:pt x="261817" y="2821926"/>
                </a:cubicBezTo>
                <a:cubicBezTo>
                  <a:pt x="261817" y="2821926"/>
                  <a:pt x="261817" y="2821926"/>
                  <a:pt x="246712" y="2821926"/>
                </a:cubicBezTo>
                <a:cubicBezTo>
                  <a:pt x="246712" y="2821926"/>
                  <a:pt x="246712" y="2821926"/>
                  <a:pt x="276922" y="2791697"/>
                </a:cubicBezTo>
                <a:cubicBezTo>
                  <a:pt x="276922" y="2786658"/>
                  <a:pt x="281956" y="2786658"/>
                  <a:pt x="286991" y="2786658"/>
                </a:cubicBezTo>
                <a:close/>
                <a:moveTo>
                  <a:pt x="5137769" y="642747"/>
                </a:moveTo>
                <a:lnTo>
                  <a:pt x="5135058" y="645379"/>
                </a:lnTo>
                <a:cubicBezTo>
                  <a:pt x="5131990" y="648134"/>
                  <a:pt x="5132147" y="647660"/>
                  <a:pt x="5133720" y="646086"/>
                </a:cubicBezTo>
                <a:close/>
                <a:moveTo>
                  <a:pt x="9364931" y="433856"/>
                </a:moveTo>
                <a:lnTo>
                  <a:pt x="9366542" y="434017"/>
                </a:lnTo>
                <a:lnTo>
                  <a:pt x="9366542" y="438692"/>
                </a:lnTo>
                <a:close/>
                <a:moveTo>
                  <a:pt x="993218" y="110075"/>
                </a:moveTo>
                <a:lnTo>
                  <a:pt x="990525" y="112771"/>
                </a:lnTo>
                <a:lnTo>
                  <a:pt x="989990" y="112676"/>
                </a:lnTo>
                <a:close/>
                <a:moveTo>
                  <a:pt x="1006984" y="96302"/>
                </a:moveTo>
                <a:cubicBezTo>
                  <a:pt x="1009501" y="96302"/>
                  <a:pt x="1006668" y="99136"/>
                  <a:pt x="1002499" y="102599"/>
                </a:cubicBezTo>
                <a:lnTo>
                  <a:pt x="993218" y="110075"/>
                </a:lnTo>
                <a:close/>
                <a:moveTo>
                  <a:pt x="1048710" y="104"/>
                </a:moveTo>
                <a:lnTo>
                  <a:pt x="5846557" y="104"/>
                </a:lnTo>
                <a:lnTo>
                  <a:pt x="5811456" y="32961"/>
                </a:lnTo>
                <a:cubicBezTo>
                  <a:pt x="5796519" y="46944"/>
                  <a:pt x="5779447" y="62924"/>
                  <a:pt x="5759937" y="81188"/>
                </a:cubicBezTo>
                <a:cubicBezTo>
                  <a:pt x="5759937" y="81188"/>
                  <a:pt x="5759937" y="81188"/>
                  <a:pt x="5749868" y="91263"/>
                </a:cubicBezTo>
                <a:cubicBezTo>
                  <a:pt x="5749868" y="91263"/>
                  <a:pt x="5749868" y="91263"/>
                  <a:pt x="5749868" y="96302"/>
                </a:cubicBezTo>
                <a:cubicBezTo>
                  <a:pt x="5749868" y="96302"/>
                  <a:pt x="5749868" y="96302"/>
                  <a:pt x="5754902" y="101340"/>
                </a:cubicBezTo>
                <a:cubicBezTo>
                  <a:pt x="5754902" y="101340"/>
                  <a:pt x="5754902" y="101340"/>
                  <a:pt x="5810286" y="71111"/>
                </a:cubicBezTo>
                <a:cubicBezTo>
                  <a:pt x="5810286" y="71111"/>
                  <a:pt x="5810286" y="71111"/>
                  <a:pt x="5830425" y="50958"/>
                </a:cubicBezTo>
                <a:cubicBezTo>
                  <a:pt x="5830425" y="50958"/>
                  <a:pt x="5830425" y="50958"/>
                  <a:pt x="5870704" y="15692"/>
                </a:cubicBezTo>
                <a:cubicBezTo>
                  <a:pt x="5870704" y="15692"/>
                  <a:pt x="5870704" y="15692"/>
                  <a:pt x="5879201" y="5064"/>
                </a:cubicBezTo>
                <a:lnTo>
                  <a:pt x="5883166" y="104"/>
                </a:lnTo>
                <a:lnTo>
                  <a:pt x="5911457" y="104"/>
                </a:lnTo>
                <a:lnTo>
                  <a:pt x="5908309" y="3254"/>
                </a:lnTo>
                <a:cubicBezTo>
                  <a:pt x="5904061" y="7505"/>
                  <a:pt x="5898397" y="13173"/>
                  <a:pt x="5890844" y="20730"/>
                </a:cubicBezTo>
                <a:cubicBezTo>
                  <a:pt x="5890844" y="20730"/>
                  <a:pt x="5865669" y="578"/>
                  <a:pt x="5880774" y="35844"/>
                </a:cubicBezTo>
                <a:cubicBezTo>
                  <a:pt x="5880774" y="35844"/>
                  <a:pt x="5880774" y="35844"/>
                  <a:pt x="5850566" y="50958"/>
                </a:cubicBezTo>
                <a:cubicBezTo>
                  <a:pt x="5850566" y="50958"/>
                  <a:pt x="5850566" y="50958"/>
                  <a:pt x="5775042" y="106377"/>
                </a:cubicBezTo>
                <a:cubicBezTo>
                  <a:pt x="5775042" y="116454"/>
                  <a:pt x="5830425" y="66072"/>
                  <a:pt x="5770006" y="136606"/>
                </a:cubicBezTo>
                <a:cubicBezTo>
                  <a:pt x="5770006" y="136606"/>
                  <a:pt x="5770006" y="136606"/>
                  <a:pt x="5754902" y="121493"/>
                </a:cubicBezTo>
                <a:cubicBezTo>
                  <a:pt x="5754902" y="121493"/>
                  <a:pt x="5754902" y="121493"/>
                  <a:pt x="5724692" y="136606"/>
                </a:cubicBezTo>
                <a:cubicBezTo>
                  <a:pt x="5724692" y="136606"/>
                  <a:pt x="5724692" y="136606"/>
                  <a:pt x="5729727" y="151720"/>
                </a:cubicBezTo>
                <a:cubicBezTo>
                  <a:pt x="5729727" y="151720"/>
                  <a:pt x="5729727" y="151720"/>
                  <a:pt x="5709588" y="161797"/>
                </a:cubicBezTo>
                <a:cubicBezTo>
                  <a:pt x="5704552" y="151720"/>
                  <a:pt x="5689448" y="146683"/>
                  <a:pt x="5649168" y="171873"/>
                </a:cubicBezTo>
                <a:cubicBezTo>
                  <a:pt x="5649168" y="171873"/>
                  <a:pt x="5649168" y="171873"/>
                  <a:pt x="5644134" y="202102"/>
                </a:cubicBezTo>
                <a:cubicBezTo>
                  <a:pt x="5644134" y="202102"/>
                  <a:pt x="5644134" y="202102"/>
                  <a:pt x="5593784" y="232330"/>
                </a:cubicBezTo>
                <a:cubicBezTo>
                  <a:pt x="5593784" y="232330"/>
                  <a:pt x="5593784" y="232330"/>
                  <a:pt x="5412529" y="368360"/>
                </a:cubicBezTo>
                <a:cubicBezTo>
                  <a:pt x="5412529" y="368360"/>
                  <a:pt x="5412529" y="368360"/>
                  <a:pt x="5342039" y="413704"/>
                </a:cubicBezTo>
                <a:cubicBezTo>
                  <a:pt x="5342039" y="413704"/>
                  <a:pt x="5342039" y="413704"/>
                  <a:pt x="5221201" y="504389"/>
                </a:cubicBezTo>
                <a:cubicBezTo>
                  <a:pt x="5221201" y="504389"/>
                  <a:pt x="5221201" y="504389"/>
                  <a:pt x="5180923" y="519504"/>
                </a:cubicBezTo>
                <a:cubicBezTo>
                  <a:pt x="5180923" y="519504"/>
                  <a:pt x="5180923" y="519504"/>
                  <a:pt x="5145677" y="539657"/>
                </a:cubicBezTo>
                <a:cubicBezTo>
                  <a:pt x="5155748" y="539657"/>
                  <a:pt x="5150712" y="549732"/>
                  <a:pt x="5100363" y="569885"/>
                </a:cubicBezTo>
                <a:cubicBezTo>
                  <a:pt x="5100363" y="569885"/>
                  <a:pt x="5100363" y="569885"/>
                  <a:pt x="5075189" y="595076"/>
                </a:cubicBezTo>
                <a:cubicBezTo>
                  <a:pt x="5075189" y="595076"/>
                  <a:pt x="5075189" y="595076"/>
                  <a:pt x="5090294" y="595076"/>
                </a:cubicBezTo>
                <a:cubicBezTo>
                  <a:pt x="5090294" y="600114"/>
                  <a:pt x="5085260" y="610190"/>
                  <a:pt x="5070153" y="615228"/>
                </a:cubicBezTo>
                <a:cubicBezTo>
                  <a:pt x="5070153" y="615228"/>
                  <a:pt x="5070153" y="615228"/>
                  <a:pt x="5060084" y="605151"/>
                </a:cubicBezTo>
                <a:cubicBezTo>
                  <a:pt x="5060084" y="605151"/>
                  <a:pt x="5060084" y="605151"/>
                  <a:pt x="5019806" y="640419"/>
                </a:cubicBezTo>
                <a:cubicBezTo>
                  <a:pt x="5009737" y="650495"/>
                  <a:pt x="5014770" y="610190"/>
                  <a:pt x="4984561" y="670647"/>
                </a:cubicBezTo>
                <a:cubicBezTo>
                  <a:pt x="4984561" y="670647"/>
                  <a:pt x="4984561" y="670647"/>
                  <a:pt x="4989596" y="680724"/>
                </a:cubicBezTo>
                <a:cubicBezTo>
                  <a:pt x="4989596" y="680724"/>
                  <a:pt x="4989596" y="680724"/>
                  <a:pt x="4964421" y="700876"/>
                </a:cubicBezTo>
                <a:cubicBezTo>
                  <a:pt x="4964421" y="700876"/>
                  <a:pt x="4964421" y="700876"/>
                  <a:pt x="4969457" y="670647"/>
                </a:cubicBezTo>
                <a:cubicBezTo>
                  <a:pt x="4969457" y="670647"/>
                  <a:pt x="4969457" y="670647"/>
                  <a:pt x="4954352" y="675686"/>
                </a:cubicBezTo>
                <a:cubicBezTo>
                  <a:pt x="4954352" y="675686"/>
                  <a:pt x="4954352" y="675686"/>
                  <a:pt x="4939247" y="705915"/>
                </a:cubicBezTo>
                <a:cubicBezTo>
                  <a:pt x="4939247" y="705915"/>
                  <a:pt x="4939247" y="705915"/>
                  <a:pt x="4949316" y="726067"/>
                </a:cubicBezTo>
                <a:cubicBezTo>
                  <a:pt x="4949316" y="726067"/>
                  <a:pt x="4949316" y="726067"/>
                  <a:pt x="4924142" y="736143"/>
                </a:cubicBezTo>
                <a:cubicBezTo>
                  <a:pt x="4924142" y="736143"/>
                  <a:pt x="4924142" y="736143"/>
                  <a:pt x="4904003" y="751257"/>
                </a:cubicBezTo>
                <a:cubicBezTo>
                  <a:pt x="4904003" y="751257"/>
                  <a:pt x="4904003" y="751257"/>
                  <a:pt x="4798269" y="816753"/>
                </a:cubicBezTo>
                <a:cubicBezTo>
                  <a:pt x="4798269" y="816753"/>
                  <a:pt x="4798269" y="816753"/>
                  <a:pt x="4783164" y="831868"/>
                </a:cubicBezTo>
                <a:cubicBezTo>
                  <a:pt x="4783164" y="831868"/>
                  <a:pt x="4783164" y="831868"/>
                  <a:pt x="4818409" y="821791"/>
                </a:cubicBezTo>
                <a:cubicBezTo>
                  <a:pt x="4818409" y="821791"/>
                  <a:pt x="4818409" y="821791"/>
                  <a:pt x="4893934" y="781486"/>
                </a:cubicBezTo>
                <a:cubicBezTo>
                  <a:pt x="4893934" y="781486"/>
                  <a:pt x="4893934" y="781486"/>
                  <a:pt x="4904003" y="766372"/>
                </a:cubicBezTo>
                <a:cubicBezTo>
                  <a:pt x="4904003" y="766372"/>
                  <a:pt x="4904003" y="766372"/>
                  <a:pt x="4944282" y="746220"/>
                </a:cubicBezTo>
                <a:cubicBezTo>
                  <a:pt x="4944282" y="746220"/>
                  <a:pt x="4944282" y="746220"/>
                  <a:pt x="4979526" y="746220"/>
                </a:cubicBezTo>
                <a:cubicBezTo>
                  <a:pt x="4979526" y="746220"/>
                  <a:pt x="4979526" y="746220"/>
                  <a:pt x="5029875" y="715990"/>
                </a:cubicBezTo>
                <a:cubicBezTo>
                  <a:pt x="5029875" y="715990"/>
                  <a:pt x="5029875" y="715990"/>
                  <a:pt x="5060084" y="705915"/>
                </a:cubicBezTo>
                <a:cubicBezTo>
                  <a:pt x="5060084" y="705915"/>
                  <a:pt x="5060084" y="705915"/>
                  <a:pt x="5060084" y="685763"/>
                </a:cubicBezTo>
                <a:cubicBezTo>
                  <a:pt x="5060084" y="685763"/>
                  <a:pt x="5060084" y="685763"/>
                  <a:pt x="5115469" y="665610"/>
                </a:cubicBezTo>
                <a:cubicBezTo>
                  <a:pt x="5115469" y="665610"/>
                  <a:pt x="5115469" y="665610"/>
                  <a:pt x="5145677" y="640419"/>
                </a:cubicBezTo>
                <a:cubicBezTo>
                  <a:pt x="5145677" y="637899"/>
                  <a:pt x="5143474" y="638529"/>
                  <a:pt x="5140879" y="640182"/>
                </a:cubicBezTo>
                <a:lnTo>
                  <a:pt x="5137769" y="642747"/>
                </a:lnTo>
                <a:lnTo>
                  <a:pt x="5155748" y="625304"/>
                </a:lnTo>
                <a:cubicBezTo>
                  <a:pt x="5155748" y="625304"/>
                  <a:pt x="5155748" y="625304"/>
                  <a:pt x="5175888" y="640419"/>
                </a:cubicBezTo>
                <a:cubicBezTo>
                  <a:pt x="5175888" y="640419"/>
                  <a:pt x="5175888" y="640419"/>
                  <a:pt x="5190992" y="625304"/>
                </a:cubicBezTo>
                <a:cubicBezTo>
                  <a:pt x="5190992" y="625304"/>
                  <a:pt x="5190992" y="625304"/>
                  <a:pt x="5170854" y="620267"/>
                </a:cubicBezTo>
                <a:cubicBezTo>
                  <a:pt x="5170854" y="620267"/>
                  <a:pt x="5170854" y="620267"/>
                  <a:pt x="5185959" y="605151"/>
                </a:cubicBezTo>
                <a:cubicBezTo>
                  <a:pt x="5185959" y="605151"/>
                  <a:pt x="5185959" y="605151"/>
                  <a:pt x="5190992" y="620267"/>
                </a:cubicBezTo>
                <a:cubicBezTo>
                  <a:pt x="5190992" y="620267"/>
                  <a:pt x="5190992" y="620267"/>
                  <a:pt x="5226236" y="605151"/>
                </a:cubicBezTo>
                <a:cubicBezTo>
                  <a:pt x="5226236" y="605151"/>
                  <a:pt x="5226236" y="605151"/>
                  <a:pt x="5246377" y="579962"/>
                </a:cubicBezTo>
                <a:cubicBezTo>
                  <a:pt x="5246377" y="579962"/>
                  <a:pt x="5246377" y="579962"/>
                  <a:pt x="5266516" y="574923"/>
                </a:cubicBezTo>
                <a:cubicBezTo>
                  <a:pt x="5266516" y="574923"/>
                  <a:pt x="5266516" y="574923"/>
                  <a:pt x="5281621" y="549732"/>
                </a:cubicBezTo>
                <a:cubicBezTo>
                  <a:pt x="5281621" y="549732"/>
                  <a:pt x="5281621" y="549732"/>
                  <a:pt x="5316865" y="539657"/>
                </a:cubicBezTo>
                <a:cubicBezTo>
                  <a:pt x="5316865" y="539657"/>
                  <a:pt x="5316865" y="539657"/>
                  <a:pt x="5326934" y="524541"/>
                </a:cubicBezTo>
                <a:cubicBezTo>
                  <a:pt x="5326934" y="524541"/>
                  <a:pt x="5326934" y="524541"/>
                  <a:pt x="5377283" y="499352"/>
                </a:cubicBezTo>
                <a:cubicBezTo>
                  <a:pt x="5377283" y="499352"/>
                  <a:pt x="5377283" y="499352"/>
                  <a:pt x="5407493" y="479199"/>
                </a:cubicBezTo>
                <a:cubicBezTo>
                  <a:pt x="5413787" y="475420"/>
                  <a:pt x="5427632" y="466604"/>
                  <a:pt x="5452808" y="448970"/>
                </a:cubicBezTo>
                <a:cubicBezTo>
                  <a:pt x="5452808" y="448970"/>
                  <a:pt x="5452808" y="448970"/>
                  <a:pt x="5447773" y="469123"/>
                </a:cubicBezTo>
                <a:cubicBezTo>
                  <a:pt x="5447773" y="469123"/>
                  <a:pt x="5447773" y="469123"/>
                  <a:pt x="5452808" y="479199"/>
                </a:cubicBezTo>
                <a:cubicBezTo>
                  <a:pt x="5452808" y="479199"/>
                  <a:pt x="5452808" y="479199"/>
                  <a:pt x="5462878" y="464084"/>
                </a:cubicBezTo>
                <a:cubicBezTo>
                  <a:pt x="5462878" y="464084"/>
                  <a:pt x="5462878" y="464084"/>
                  <a:pt x="5493087" y="474161"/>
                </a:cubicBezTo>
                <a:cubicBezTo>
                  <a:pt x="5493087" y="474161"/>
                  <a:pt x="5493087" y="474161"/>
                  <a:pt x="5493087" y="448970"/>
                </a:cubicBezTo>
                <a:cubicBezTo>
                  <a:pt x="5493087" y="448970"/>
                  <a:pt x="5493087" y="448970"/>
                  <a:pt x="5477982" y="438893"/>
                </a:cubicBezTo>
                <a:cubicBezTo>
                  <a:pt x="5483017" y="433856"/>
                  <a:pt x="5488053" y="428818"/>
                  <a:pt x="5493087" y="423779"/>
                </a:cubicBezTo>
                <a:cubicBezTo>
                  <a:pt x="5493087" y="423779"/>
                  <a:pt x="5493087" y="423779"/>
                  <a:pt x="5563574" y="363322"/>
                </a:cubicBezTo>
                <a:cubicBezTo>
                  <a:pt x="5563574" y="363322"/>
                  <a:pt x="5563574" y="363322"/>
                  <a:pt x="5593784" y="358283"/>
                </a:cubicBezTo>
                <a:cubicBezTo>
                  <a:pt x="5593784" y="358283"/>
                  <a:pt x="5593784" y="358283"/>
                  <a:pt x="5613925" y="333094"/>
                </a:cubicBezTo>
                <a:cubicBezTo>
                  <a:pt x="5613925" y="333094"/>
                  <a:pt x="5613925" y="333094"/>
                  <a:pt x="5634064" y="328055"/>
                </a:cubicBezTo>
                <a:cubicBezTo>
                  <a:pt x="5634064" y="328055"/>
                  <a:pt x="5634064" y="328055"/>
                  <a:pt x="5639098" y="312940"/>
                </a:cubicBezTo>
                <a:cubicBezTo>
                  <a:pt x="5644134" y="282712"/>
                  <a:pt x="5689448" y="343170"/>
                  <a:pt x="5689448" y="287751"/>
                </a:cubicBezTo>
                <a:cubicBezTo>
                  <a:pt x="5689448" y="287751"/>
                  <a:pt x="5689448" y="287751"/>
                  <a:pt x="5694482" y="267598"/>
                </a:cubicBezTo>
                <a:cubicBezTo>
                  <a:pt x="5694482" y="267598"/>
                  <a:pt x="5694482" y="267598"/>
                  <a:pt x="5714622" y="262560"/>
                </a:cubicBezTo>
                <a:cubicBezTo>
                  <a:pt x="5714622" y="262560"/>
                  <a:pt x="5714622" y="262560"/>
                  <a:pt x="5709588" y="267598"/>
                </a:cubicBezTo>
                <a:cubicBezTo>
                  <a:pt x="5709588" y="267598"/>
                  <a:pt x="5714622" y="272635"/>
                  <a:pt x="5714622" y="277674"/>
                </a:cubicBezTo>
                <a:cubicBezTo>
                  <a:pt x="5714622" y="277674"/>
                  <a:pt x="5714622" y="277674"/>
                  <a:pt x="5729727" y="262560"/>
                </a:cubicBezTo>
                <a:cubicBezTo>
                  <a:pt x="5729727" y="262560"/>
                  <a:pt x="5729727" y="262560"/>
                  <a:pt x="5719658" y="257521"/>
                </a:cubicBezTo>
                <a:cubicBezTo>
                  <a:pt x="5719658" y="257521"/>
                  <a:pt x="5719658" y="257521"/>
                  <a:pt x="5780076" y="207141"/>
                </a:cubicBezTo>
                <a:cubicBezTo>
                  <a:pt x="5780076" y="207141"/>
                  <a:pt x="5780076" y="207141"/>
                  <a:pt x="5800215" y="202102"/>
                </a:cubicBezTo>
                <a:cubicBezTo>
                  <a:pt x="5800215" y="202102"/>
                  <a:pt x="5800215" y="202102"/>
                  <a:pt x="5810286" y="176911"/>
                </a:cubicBezTo>
                <a:cubicBezTo>
                  <a:pt x="5830425" y="186988"/>
                  <a:pt x="5850566" y="151720"/>
                  <a:pt x="5860635" y="176911"/>
                </a:cubicBezTo>
                <a:cubicBezTo>
                  <a:pt x="5860635" y="176911"/>
                  <a:pt x="5860635" y="176911"/>
                  <a:pt x="5860635" y="136606"/>
                </a:cubicBezTo>
                <a:cubicBezTo>
                  <a:pt x="5870704" y="116454"/>
                  <a:pt x="5875738" y="171873"/>
                  <a:pt x="5905948" y="116454"/>
                </a:cubicBezTo>
                <a:cubicBezTo>
                  <a:pt x="5905948" y="116454"/>
                  <a:pt x="5905948" y="116454"/>
                  <a:pt x="5921054" y="116454"/>
                </a:cubicBezTo>
                <a:cubicBezTo>
                  <a:pt x="5921054" y="116454"/>
                  <a:pt x="5921054" y="116454"/>
                  <a:pt x="5921054" y="121493"/>
                </a:cubicBezTo>
                <a:cubicBezTo>
                  <a:pt x="5921054" y="121493"/>
                  <a:pt x="5921054" y="121493"/>
                  <a:pt x="5931123" y="116454"/>
                </a:cubicBezTo>
                <a:cubicBezTo>
                  <a:pt x="5931123" y="116454"/>
                  <a:pt x="5931123" y="116454"/>
                  <a:pt x="5921054" y="101340"/>
                </a:cubicBezTo>
                <a:cubicBezTo>
                  <a:pt x="5921054" y="101340"/>
                  <a:pt x="5921054" y="101340"/>
                  <a:pt x="5921054" y="91263"/>
                </a:cubicBezTo>
                <a:cubicBezTo>
                  <a:pt x="5921054" y="91263"/>
                  <a:pt x="5921054" y="91263"/>
                  <a:pt x="5956298" y="76149"/>
                </a:cubicBezTo>
                <a:cubicBezTo>
                  <a:pt x="5956298" y="76149"/>
                  <a:pt x="5956298" y="76149"/>
                  <a:pt x="5956298" y="66072"/>
                </a:cubicBezTo>
                <a:cubicBezTo>
                  <a:pt x="5956298" y="66072"/>
                  <a:pt x="5956298" y="66072"/>
                  <a:pt x="5986508" y="76149"/>
                </a:cubicBezTo>
                <a:cubicBezTo>
                  <a:pt x="5996577" y="76149"/>
                  <a:pt x="5966367" y="106377"/>
                  <a:pt x="6001613" y="71111"/>
                </a:cubicBezTo>
                <a:cubicBezTo>
                  <a:pt x="6001613" y="71111"/>
                  <a:pt x="6001613" y="71111"/>
                  <a:pt x="5981472" y="50958"/>
                </a:cubicBezTo>
                <a:cubicBezTo>
                  <a:pt x="5981472" y="50958"/>
                  <a:pt x="5981472" y="50958"/>
                  <a:pt x="6051960" y="15692"/>
                </a:cubicBezTo>
                <a:cubicBezTo>
                  <a:pt x="6051960" y="15692"/>
                  <a:pt x="6051960" y="15692"/>
                  <a:pt x="6051960" y="5064"/>
                </a:cubicBezTo>
                <a:lnTo>
                  <a:pt x="6051960" y="104"/>
                </a:lnTo>
                <a:lnTo>
                  <a:pt x="6224984" y="104"/>
                </a:lnTo>
                <a:lnTo>
                  <a:pt x="6223148" y="5615"/>
                </a:lnTo>
                <a:cubicBezTo>
                  <a:pt x="6223148" y="5615"/>
                  <a:pt x="6223148" y="5615"/>
                  <a:pt x="6218112" y="5615"/>
                </a:cubicBezTo>
                <a:cubicBezTo>
                  <a:pt x="6218112" y="5615"/>
                  <a:pt x="6218112" y="5615"/>
                  <a:pt x="6213078" y="578"/>
                </a:cubicBezTo>
                <a:cubicBezTo>
                  <a:pt x="6213078" y="578"/>
                  <a:pt x="6213078" y="578"/>
                  <a:pt x="6203008" y="10653"/>
                </a:cubicBezTo>
                <a:cubicBezTo>
                  <a:pt x="6203008" y="10653"/>
                  <a:pt x="6203008" y="10653"/>
                  <a:pt x="6213078" y="30806"/>
                </a:cubicBezTo>
                <a:cubicBezTo>
                  <a:pt x="6213078" y="30806"/>
                  <a:pt x="6213078" y="30806"/>
                  <a:pt x="6208043" y="55997"/>
                </a:cubicBezTo>
                <a:cubicBezTo>
                  <a:pt x="6208043" y="55997"/>
                  <a:pt x="6208043" y="55997"/>
                  <a:pt x="6197974" y="55997"/>
                </a:cubicBezTo>
                <a:cubicBezTo>
                  <a:pt x="6197974" y="55997"/>
                  <a:pt x="6197974" y="55997"/>
                  <a:pt x="6197974" y="76149"/>
                </a:cubicBezTo>
                <a:cubicBezTo>
                  <a:pt x="6197974" y="76149"/>
                  <a:pt x="6197974" y="76149"/>
                  <a:pt x="6218112" y="91263"/>
                </a:cubicBezTo>
                <a:cubicBezTo>
                  <a:pt x="6218112" y="91263"/>
                  <a:pt x="6218112" y="91263"/>
                  <a:pt x="6238253" y="50958"/>
                </a:cubicBezTo>
                <a:cubicBezTo>
                  <a:pt x="6238253" y="50958"/>
                  <a:pt x="6238253" y="50958"/>
                  <a:pt x="6278532" y="61035"/>
                </a:cubicBezTo>
                <a:cubicBezTo>
                  <a:pt x="6278532" y="61035"/>
                  <a:pt x="6278532" y="61035"/>
                  <a:pt x="6258392" y="81188"/>
                </a:cubicBezTo>
                <a:cubicBezTo>
                  <a:pt x="6258392" y="81188"/>
                  <a:pt x="6258392" y="81188"/>
                  <a:pt x="6228184" y="86225"/>
                </a:cubicBezTo>
                <a:cubicBezTo>
                  <a:pt x="6228184" y="86225"/>
                  <a:pt x="6223148" y="91263"/>
                  <a:pt x="6218112" y="96302"/>
                </a:cubicBezTo>
                <a:cubicBezTo>
                  <a:pt x="6218112" y="96302"/>
                  <a:pt x="6218112" y="96302"/>
                  <a:pt x="6208043" y="86225"/>
                </a:cubicBezTo>
                <a:cubicBezTo>
                  <a:pt x="6208043" y="86225"/>
                  <a:pt x="6208043" y="86225"/>
                  <a:pt x="6167764" y="101340"/>
                </a:cubicBezTo>
                <a:cubicBezTo>
                  <a:pt x="6167764" y="101340"/>
                  <a:pt x="6167764" y="101340"/>
                  <a:pt x="6147624" y="101340"/>
                </a:cubicBezTo>
                <a:cubicBezTo>
                  <a:pt x="6147624" y="101340"/>
                  <a:pt x="6147624" y="101340"/>
                  <a:pt x="6147624" y="126529"/>
                </a:cubicBezTo>
                <a:cubicBezTo>
                  <a:pt x="6147624" y="126529"/>
                  <a:pt x="6147624" y="126529"/>
                  <a:pt x="6117414" y="136606"/>
                </a:cubicBezTo>
                <a:cubicBezTo>
                  <a:pt x="6117414" y="136606"/>
                  <a:pt x="6117414" y="136606"/>
                  <a:pt x="6107345" y="151720"/>
                </a:cubicBezTo>
                <a:cubicBezTo>
                  <a:pt x="6107345" y="151720"/>
                  <a:pt x="6107345" y="151720"/>
                  <a:pt x="6062032" y="161797"/>
                </a:cubicBezTo>
                <a:cubicBezTo>
                  <a:pt x="6062032" y="161797"/>
                  <a:pt x="6062032" y="161797"/>
                  <a:pt x="6056996" y="176911"/>
                </a:cubicBezTo>
                <a:cubicBezTo>
                  <a:pt x="6056996" y="176911"/>
                  <a:pt x="6056996" y="176911"/>
                  <a:pt x="5996577" y="212178"/>
                </a:cubicBezTo>
                <a:cubicBezTo>
                  <a:pt x="5996577" y="212178"/>
                  <a:pt x="5996577" y="212178"/>
                  <a:pt x="6006647" y="197064"/>
                </a:cubicBezTo>
                <a:cubicBezTo>
                  <a:pt x="6011682" y="197064"/>
                  <a:pt x="6011682" y="197064"/>
                  <a:pt x="6006647" y="192025"/>
                </a:cubicBezTo>
                <a:cubicBezTo>
                  <a:pt x="6006647" y="186988"/>
                  <a:pt x="6001613" y="176911"/>
                  <a:pt x="5991542" y="161797"/>
                </a:cubicBezTo>
                <a:cubicBezTo>
                  <a:pt x="5991542" y="161797"/>
                  <a:pt x="5991542" y="161797"/>
                  <a:pt x="5956298" y="181950"/>
                </a:cubicBezTo>
                <a:cubicBezTo>
                  <a:pt x="5956298" y="181950"/>
                  <a:pt x="5956298" y="181950"/>
                  <a:pt x="5946228" y="186988"/>
                </a:cubicBezTo>
                <a:cubicBezTo>
                  <a:pt x="5946228" y="186988"/>
                  <a:pt x="5946228" y="186988"/>
                  <a:pt x="5986508" y="197064"/>
                </a:cubicBezTo>
                <a:cubicBezTo>
                  <a:pt x="5986508" y="197064"/>
                  <a:pt x="5986508" y="197064"/>
                  <a:pt x="5961333" y="227293"/>
                </a:cubicBezTo>
                <a:cubicBezTo>
                  <a:pt x="5961333" y="227293"/>
                  <a:pt x="5961333" y="227293"/>
                  <a:pt x="5961333" y="247446"/>
                </a:cubicBezTo>
                <a:cubicBezTo>
                  <a:pt x="5961333" y="247446"/>
                  <a:pt x="5961333" y="247446"/>
                  <a:pt x="5991542" y="237369"/>
                </a:cubicBezTo>
                <a:cubicBezTo>
                  <a:pt x="5991542" y="237369"/>
                  <a:pt x="5991542" y="237369"/>
                  <a:pt x="5966367" y="257521"/>
                </a:cubicBezTo>
                <a:cubicBezTo>
                  <a:pt x="5966367" y="257521"/>
                  <a:pt x="5966367" y="257521"/>
                  <a:pt x="5941192" y="267598"/>
                </a:cubicBezTo>
                <a:cubicBezTo>
                  <a:pt x="5941192" y="267598"/>
                  <a:pt x="5941192" y="267598"/>
                  <a:pt x="5921054" y="257521"/>
                </a:cubicBezTo>
                <a:cubicBezTo>
                  <a:pt x="5916018" y="262560"/>
                  <a:pt x="5910984" y="272635"/>
                  <a:pt x="5895879" y="297826"/>
                </a:cubicBezTo>
                <a:cubicBezTo>
                  <a:pt x="5895879" y="297826"/>
                  <a:pt x="5895879" y="297826"/>
                  <a:pt x="5900914" y="302864"/>
                </a:cubicBezTo>
                <a:cubicBezTo>
                  <a:pt x="5900914" y="302864"/>
                  <a:pt x="5900914" y="302864"/>
                  <a:pt x="5895879" y="317978"/>
                </a:cubicBezTo>
                <a:cubicBezTo>
                  <a:pt x="5895879" y="317978"/>
                  <a:pt x="5895879" y="317978"/>
                  <a:pt x="5865669" y="323017"/>
                </a:cubicBezTo>
                <a:cubicBezTo>
                  <a:pt x="5865669" y="323017"/>
                  <a:pt x="5865669" y="323017"/>
                  <a:pt x="5830425" y="317978"/>
                </a:cubicBezTo>
                <a:cubicBezTo>
                  <a:pt x="5830425" y="317978"/>
                  <a:pt x="5830425" y="317978"/>
                  <a:pt x="5825391" y="328055"/>
                </a:cubicBezTo>
                <a:cubicBezTo>
                  <a:pt x="5825391" y="328055"/>
                  <a:pt x="5825391" y="328055"/>
                  <a:pt x="5840494" y="343170"/>
                </a:cubicBezTo>
                <a:cubicBezTo>
                  <a:pt x="5840494" y="343170"/>
                  <a:pt x="5840494" y="343170"/>
                  <a:pt x="5860635" y="343170"/>
                </a:cubicBezTo>
                <a:cubicBezTo>
                  <a:pt x="5860635" y="343170"/>
                  <a:pt x="5860635" y="343170"/>
                  <a:pt x="5790146" y="368360"/>
                </a:cubicBezTo>
                <a:cubicBezTo>
                  <a:pt x="5790146" y="368360"/>
                  <a:pt x="5790146" y="368360"/>
                  <a:pt x="5795181" y="378436"/>
                </a:cubicBezTo>
                <a:cubicBezTo>
                  <a:pt x="5790146" y="378436"/>
                  <a:pt x="5785112" y="378436"/>
                  <a:pt x="5775042" y="378436"/>
                </a:cubicBezTo>
                <a:cubicBezTo>
                  <a:pt x="5775042" y="378436"/>
                  <a:pt x="5775042" y="378436"/>
                  <a:pt x="5729727" y="393551"/>
                </a:cubicBezTo>
                <a:cubicBezTo>
                  <a:pt x="5729727" y="393551"/>
                  <a:pt x="5729727" y="393551"/>
                  <a:pt x="5754902" y="403627"/>
                </a:cubicBezTo>
                <a:cubicBezTo>
                  <a:pt x="5759937" y="403627"/>
                  <a:pt x="5759937" y="403627"/>
                  <a:pt x="5759937" y="408665"/>
                </a:cubicBezTo>
                <a:cubicBezTo>
                  <a:pt x="5754902" y="408665"/>
                  <a:pt x="5744832" y="408665"/>
                  <a:pt x="5719658" y="418741"/>
                </a:cubicBezTo>
                <a:cubicBezTo>
                  <a:pt x="5719658" y="418741"/>
                  <a:pt x="5719658" y="418741"/>
                  <a:pt x="5714622" y="423779"/>
                </a:cubicBezTo>
                <a:cubicBezTo>
                  <a:pt x="5714622" y="423779"/>
                  <a:pt x="5714622" y="423779"/>
                  <a:pt x="5729727" y="438893"/>
                </a:cubicBezTo>
                <a:cubicBezTo>
                  <a:pt x="5729727" y="438893"/>
                  <a:pt x="5729727" y="438893"/>
                  <a:pt x="5699518" y="433856"/>
                </a:cubicBezTo>
                <a:cubicBezTo>
                  <a:pt x="5699518" y="433856"/>
                  <a:pt x="5699518" y="433856"/>
                  <a:pt x="5654203" y="479199"/>
                </a:cubicBezTo>
                <a:cubicBezTo>
                  <a:pt x="5654203" y="479199"/>
                  <a:pt x="5654203" y="479199"/>
                  <a:pt x="5654203" y="489275"/>
                </a:cubicBezTo>
                <a:cubicBezTo>
                  <a:pt x="5654203" y="489275"/>
                  <a:pt x="5654203" y="489275"/>
                  <a:pt x="5644134" y="489275"/>
                </a:cubicBezTo>
                <a:cubicBezTo>
                  <a:pt x="5629028" y="494314"/>
                  <a:pt x="5593784" y="484236"/>
                  <a:pt x="5613925" y="514466"/>
                </a:cubicBezTo>
                <a:cubicBezTo>
                  <a:pt x="5613925" y="514466"/>
                  <a:pt x="5613925" y="514466"/>
                  <a:pt x="5593784" y="529580"/>
                </a:cubicBezTo>
                <a:cubicBezTo>
                  <a:pt x="5593784" y="529580"/>
                  <a:pt x="5593784" y="529580"/>
                  <a:pt x="5593784" y="539657"/>
                </a:cubicBezTo>
                <a:cubicBezTo>
                  <a:pt x="5593784" y="539657"/>
                  <a:pt x="5593784" y="539657"/>
                  <a:pt x="5573644" y="539657"/>
                </a:cubicBezTo>
                <a:cubicBezTo>
                  <a:pt x="5573644" y="539657"/>
                  <a:pt x="5573644" y="539657"/>
                  <a:pt x="5568610" y="549732"/>
                </a:cubicBezTo>
                <a:cubicBezTo>
                  <a:pt x="5568610" y="549732"/>
                  <a:pt x="5568610" y="549732"/>
                  <a:pt x="5523297" y="584999"/>
                </a:cubicBezTo>
                <a:cubicBezTo>
                  <a:pt x="5523297" y="584999"/>
                  <a:pt x="5523297" y="584999"/>
                  <a:pt x="5518261" y="605151"/>
                </a:cubicBezTo>
                <a:cubicBezTo>
                  <a:pt x="5518261" y="605151"/>
                  <a:pt x="5518261" y="605151"/>
                  <a:pt x="5462878" y="630342"/>
                </a:cubicBezTo>
                <a:cubicBezTo>
                  <a:pt x="5462878" y="630342"/>
                  <a:pt x="5462878" y="630342"/>
                  <a:pt x="5452808" y="640419"/>
                </a:cubicBezTo>
                <a:cubicBezTo>
                  <a:pt x="5452808" y="640419"/>
                  <a:pt x="5452808" y="640419"/>
                  <a:pt x="5467913" y="645458"/>
                </a:cubicBezTo>
                <a:cubicBezTo>
                  <a:pt x="5467913" y="645458"/>
                  <a:pt x="5467913" y="645458"/>
                  <a:pt x="5452808" y="645458"/>
                </a:cubicBezTo>
                <a:cubicBezTo>
                  <a:pt x="5452808" y="645458"/>
                  <a:pt x="5452808" y="645458"/>
                  <a:pt x="5331970" y="731104"/>
                </a:cubicBezTo>
                <a:cubicBezTo>
                  <a:pt x="5331970" y="731104"/>
                  <a:pt x="5331970" y="731104"/>
                  <a:pt x="5306796" y="761334"/>
                </a:cubicBezTo>
                <a:cubicBezTo>
                  <a:pt x="5306796" y="761334"/>
                  <a:pt x="5306796" y="761334"/>
                  <a:pt x="5251411" y="791562"/>
                </a:cubicBezTo>
                <a:cubicBezTo>
                  <a:pt x="5251411" y="791562"/>
                  <a:pt x="5251411" y="791562"/>
                  <a:pt x="5241341" y="801639"/>
                </a:cubicBezTo>
                <a:cubicBezTo>
                  <a:pt x="5241341" y="801639"/>
                  <a:pt x="5241341" y="801639"/>
                  <a:pt x="5246377" y="811716"/>
                </a:cubicBezTo>
                <a:cubicBezTo>
                  <a:pt x="5246377" y="811716"/>
                  <a:pt x="5246377" y="811716"/>
                  <a:pt x="5256446" y="801639"/>
                </a:cubicBezTo>
                <a:cubicBezTo>
                  <a:pt x="5256446" y="801639"/>
                  <a:pt x="5256446" y="801639"/>
                  <a:pt x="5266516" y="806677"/>
                </a:cubicBezTo>
                <a:cubicBezTo>
                  <a:pt x="5266516" y="806677"/>
                  <a:pt x="5266516" y="806677"/>
                  <a:pt x="5367214" y="756295"/>
                </a:cubicBezTo>
                <a:cubicBezTo>
                  <a:pt x="5367214" y="756295"/>
                  <a:pt x="5367214" y="756295"/>
                  <a:pt x="5392388" y="756295"/>
                </a:cubicBezTo>
                <a:cubicBezTo>
                  <a:pt x="5392388" y="756295"/>
                  <a:pt x="5392388" y="756295"/>
                  <a:pt x="5518261" y="670647"/>
                </a:cubicBezTo>
                <a:cubicBezTo>
                  <a:pt x="5518261" y="650495"/>
                  <a:pt x="5538402" y="685763"/>
                  <a:pt x="5533366" y="660572"/>
                </a:cubicBezTo>
                <a:cubicBezTo>
                  <a:pt x="5533366" y="660572"/>
                  <a:pt x="5533366" y="660572"/>
                  <a:pt x="5644134" y="600114"/>
                </a:cubicBezTo>
                <a:cubicBezTo>
                  <a:pt x="5644134" y="600114"/>
                  <a:pt x="5644134" y="600114"/>
                  <a:pt x="5578680" y="665610"/>
                </a:cubicBezTo>
                <a:cubicBezTo>
                  <a:pt x="5578680" y="665610"/>
                  <a:pt x="5578680" y="665610"/>
                  <a:pt x="5563574" y="680724"/>
                </a:cubicBezTo>
                <a:cubicBezTo>
                  <a:pt x="5563574" y="680724"/>
                  <a:pt x="5563574" y="680724"/>
                  <a:pt x="5623994" y="680724"/>
                </a:cubicBezTo>
                <a:cubicBezTo>
                  <a:pt x="5629028" y="665610"/>
                  <a:pt x="5639098" y="710952"/>
                  <a:pt x="5644134" y="655533"/>
                </a:cubicBezTo>
                <a:cubicBezTo>
                  <a:pt x="5644134" y="655533"/>
                  <a:pt x="5644134" y="655533"/>
                  <a:pt x="5664272" y="665610"/>
                </a:cubicBezTo>
                <a:cubicBezTo>
                  <a:pt x="5664272" y="665610"/>
                  <a:pt x="5664272" y="665610"/>
                  <a:pt x="5608890" y="705915"/>
                </a:cubicBezTo>
                <a:cubicBezTo>
                  <a:pt x="5608890" y="705915"/>
                  <a:pt x="5608890" y="705915"/>
                  <a:pt x="5608890" y="715990"/>
                </a:cubicBezTo>
                <a:cubicBezTo>
                  <a:pt x="5608890" y="715990"/>
                  <a:pt x="5608890" y="715990"/>
                  <a:pt x="5583715" y="731104"/>
                </a:cubicBezTo>
                <a:cubicBezTo>
                  <a:pt x="5583715" y="731104"/>
                  <a:pt x="5583715" y="731104"/>
                  <a:pt x="5583715" y="741181"/>
                </a:cubicBezTo>
                <a:cubicBezTo>
                  <a:pt x="5583715" y="741181"/>
                  <a:pt x="5583715" y="741181"/>
                  <a:pt x="5568610" y="731104"/>
                </a:cubicBezTo>
                <a:cubicBezTo>
                  <a:pt x="5568610" y="731104"/>
                  <a:pt x="5568610" y="731104"/>
                  <a:pt x="5558541" y="731104"/>
                </a:cubicBezTo>
                <a:cubicBezTo>
                  <a:pt x="5558541" y="731104"/>
                  <a:pt x="5558541" y="731104"/>
                  <a:pt x="5548471" y="746220"/>
                </a:cubicBezTo>
                <a:cubicBezTo>
                  <a:pt x="5548471" y="746220"/>
                  <a:pt x="5548471" y="746220"/>
                  <a:pt x="5563574" y="751257"/>
                </a:cubicBezTo>
                <a:cubicBezTo>
                  <a:pt x="5563574" y="751257"/>
                  <a:pt x="5563574" y="751257"/>
                  <a:pt x="5558541" y="756295"/>
                </a:cubicBezTo>
                <a:cubicBezTo>
                  <a:pt x="5543436" y="766372"/>
                  <a:pt x="5553505" y="771411"/>
                  <a:pt x="5558541" y="771411"/>
                </a:cubicBezTo>
                <a:cubicBezTo>
                  <a:pt x="5553505" y="771411"/>
                  <a:pt x="5543436" y="771411"/>
                  <a:pt x="5528331" y="766372"/>
                </a:cubicBezTo>
                <a:cubicBezTo>
                  <a:pt x="5528331" y="766372"/>
                  <a:pt x="5528331" y="766372"/>
                  <a:pt x="5513226" y="796600"/>
                </a:cubicBezTo>
                <a:cubicBezTo>
                  <a:pt x="5513226" y="796600"/>
                  <a:pt x="5513226" y="796600"/>
                  <a:pt x="5518261" y="806677"/>
                </a:cubicBezTo>
                <a:cubicBezTo>
                  <a:pt x="5528331" y="806677"/>
                  <a:pt x="5548471" y="816753"/>
                  <a:pt x="5533366" y="791562"/>
                </a:cubicBezTo>
                <a:cubicBezTo>
                  <a:pt x="5548471" y="796600"/>
                  <a:pt x="5558541" y="791562"/>
                  <a:pt x="5563574" y="791562"/>
                </a:cubicBezTo>
                <a:cubicBezTo>
                  <a:pt x="5563574" y="791562"/>
                  <a:pt x="5563574" y="791562"/>
                  <a:pt x="5558541" y="786525"/>
                </a:cubicBezTo>
                <a:cubicBezTo>
                  <a:pt x="5563574" y="781486"/>
                  <a:pt x="5568610" y="781486"/>
                  <a:pt x="5578680" y="776448"/>
                </a:cubicBezTo>
                <a:cubicBezTo>
                  <a:pt x="5578680" y="776448"/>
                  <a:pt x="5578680" y="776448"/>
                  <a:pt x="5563574" y="806677"/>
                </a:cubicBezTo>
                <a:cubicBezTo>
                  <a:pt x="5563574" y="806677"/>
                  <a:pt x="5563574" y="806677"/>
                  <a:pt x="5608890" y="816753"/>
                </a:cubicBezTo>
                <a:cubicBezTo>
                  <a:pt x="5593784" y="816753"/>
                  <a:pt x="5623994" y="852020"/>
                  <a:pt x="5613925" y="791562"/>
                </a:cubicBezTo>
                <a:cubicBezTo>
                  <a:pt x="5613925" y="791562"/>
                  <a:pt x="5613925" y="791562"/>
                  <a:pt x="5598820" y="791562"/>
                </a:cubicBezTo>
                <a:cubicBezTo>
                  <a:pt x="5603854" y="786525"/>
                  <a:pt x="5629028" y="776448"/>
                  <a:pt x="5639098" y="801639"/>
                </a:cubicBezTo>
                <a:cubicBezTo>
                  <a:pt x="5639098" y="801639"/>
                  <a:pt x="5639098" y="801639"/>
                  <a:pt x="5694482" y="786525"/>
                </a:cubicBezTo>
                <a:cubicBezTo>
                  <a:pt x="5694482" y="786525"/>
                  <a:pt x="5694482" y="786525"/>
                  <a:pt x="5699518" y="761334"/>
                </a:cubicBezTo>
                <a:cubicBezTo>
                  <a:pt x="5699518" y="761334"/>
                  <a:pt x="5699518" y="761334"/>
                  <a:pt x="5699518" y="776448"/>
                </a:cubicBezTo>
                <a:cubicBezTo>
                  <a:pt x="5699518" y="776448"/>
                  <a:pt x="5699518" y="776448"/>
                  <a:pt x="5759937" y="781486"/>
                </a:cubicBezTo>
                <a:cubicBezTo>
                  <a:pt x="5759937" y="781486"/>
                  <a:pt x="5759937" y="781486"/>
                  <a:pt x="5770006" y="766372"/>
                </a:cubicBezTo>
                <a:cubicBezTo>
                  <a:pt x="5770006" y="766372"/>
                  <a:pt x="5770006" y="766372"/>
                  <a:pt x="5800215" y="766372"/>
                </a:cubicBezTo>
                <a:cubicBezTo>
                  <a:pt x="5800215" y="766372"/>
                  <a:pt x="5800215" y="766372"/>
                  <a:pt x="5800215" y="746220"/>
                </a:cubicBezTo>
                <a:cubicBezTo>
                  <a:pt x="5820356" y="726067"/>
                  <a:pt x="5805250" y="766372"/>
                  <a:pt x="5825391" y="766372"/>
                </a:cubicBezTo>
                <a:cubicBezTo>
                  <a:pt x="5825391" y="766372"/>
                  <a:pt x="5825391" y="766372"/>
                  <a:pt x="5830425" y="756295"/>
                </a:cubicBezTo>
                <a:cubicBezTo>
                  <a:pt x="5830425" y="756295"/>
                  <a:pt x="5830425" y="756295"/>
                  <a:pt x="5850566" y="766372"/>
                </a:cubicBezTo>
                <a:cubicBezTo>
                  <a:pt x="5850566" y="766372"/>
                  <a:pt x="5850566" y="766372"/>
                  <a:pt x="5860635" y="751257"/>
                </a:cubicBezTo>
                <a:cubicBezTo>
                  <a:pt x="5860635" y="751257"/>
                  <a:pt x="5860635" y="751257"/>
                  <a:pt x="5941192" y="741181"/>
                </a:cubicBezTo>
                <a:cubicBezTo>
                  <a:pt x="5941192" y="741181"/>
                  <a:pt x="5941192" y="741181"/>
                  <a:pt x="5941192" y="731104"/>
                </a:cubicBezTo>
                <a:cubicBezTo>
                  <a:pt x="5941192" y="731104"/>
                  <a:pt x="5941192" y="731104"/>
                  <a:pt x="5961333" y="736143"/>
                </a:cubicBezTo>
                <a:cubicBezTo>
                  <a:pt x="5961333" y="736143"/>
                  <a:pt x="5961333" y="736143"/>
                  <a:pt x="5991542" y="726067"/>
                </a:cubicBezTo>
                <a:cubicBezTo>
                  <a:pt x="5991542" y="726067"/>
                  <a:pt x="5991542" y="726067"/>
                  <a:pt x="6051960" y="721029"/>
                </a:cubicBezTo>
                <a:cubicBezTo>
                  <a:pt x="6051960" y="721029"/>
                  <a:pt x="6051960" y="721029"/>
                  <a:pt x="6062032" y="710952"/>
                </a:cubicBezTo>
                <a:cubicBezTo>
                  <a:pt x="6062032" y="715990"/>
                  <a:pt x="6072101" y="715990"/>
                  <a:pt x="6087206" y="710952"/>
                </a:cubicBezTo>
                <a:cubicBezTo>
                  <a:pt x="6087206" y="710952"/>
                  <a:pt x="6087206" y="710952"/>
                  <a:pt x="6097276" y="705915"/>
                </a:cubicBezTo>
                <a:cubicBezTo>
                  <a:pt x="6097276" y="705915"/>
                  <a:pt x="6097276" y="705915"/>
                  <a:pt x="6102310" y="705915"/>
                </a:cubicBezTo>
                <a:cubicBezTo>
                  <a:pt x="6102310" y="705915"/>
                  <a:pt x="6102310" y="705915"/>
                  <a:pt x="6072101" y="726067"/>
                </a:cubicBezTo>
                <a:cubicBezTo>
                  <a:pt x="6072101" y="726067"/>
                  <a:pt x="6072101" y="726067"/>
                  <a:pt x="6072101" y="741181"/>
                </a:cubicBezTo>
                <a:cubicBezTo>
                  <a:pt x="6072101" y="741181"/>
                  <a:pt x="6072101" y="741181"/>
                  <a:pt x="6112380" y="741181"/>
                </a:cubicBezTo>
                <a:cubicBezTo>
                  <a:pt x="6112380" y="741181"/>
                  <a:pt x="6112380" y="741181"/>
                  <a:pt x="6132520" y="715990"/>
                </a:cubicBezTo>
                <a:cubicBezTo>
                  <a:pt x="6132520" y="715990"/>
                  <a:pt x="6132520" y="715990"/>
                  <a:pt x="6122450" y="705915"/>
                </a:cubicBezTo>
                <a:cubicBezTo>
                  <a:pt x="6122450" y="705915"/>
                  <a:pt x="6122450" y="705915"/>
                  <a:pt x="6197974" y="685763"/>
                </a:cubicBezTo>
                <a:cubicBezTo>
                  <a:pt x="6197974" y="685763"/>
                  <a:pt x="6197974" y="685763"/>
                  <a:pt x="6192938" y="680724"/>
                </a:cubicBezTo>
                <a:cubicBezTo>
                  <a:pt x="6192938" y="680724"/>
                  <a:pt x="6192938" y="680724"/>
                  <a:pt x="6208043" y="670647"/>
                </a:cubicBezTo>
                <a:cubicBezTo>
                  <a:pt x="6208043" y="670647"/>
                  <a:pt x="6208043" y="670647"/>
                  <a:pt x="6223148" y="680724"/>
                </a:cubicBezTo>
                <a:cubicBezTo>
                  <a:pt x="6238253" y="685763"/>
                  <a:pt x="6253358" y="665610"/>
                  <a:pt x="6268462" y="675686"/>
                </a:cubicBezTo>
                <a:cubicBezTo>
                  <a:pt x="6268462" y="680724"/>
                  <a:pt x="6283567" y="670647"/>
                  <a:pt x="6263428" y="680724"/>
                </a:cubicBezTo>
                <a:cubicBezTo>
                  <a:pt x="6268462" y="685763"/>
                  <a:pt x="6273497" y="680724"/>
                  <a:pt x="6278532" y="685763"/>
                </a:cubicBezTo>
                <a:cubicBezTo>
                  <a:pt x="6278532" y="685763"/>
                  <a:pt x="6278532" y="685763"/>
                  <a:pt x="6278532" y="665610"/>
                </a:cubicBezTo>
                <a:cubicBezTo>
                  <a:pt x="6278532" y="665610"/>
                  <a:pt x="6278532" y="665610"/>
                  <a:pt x="6328882" y="655533"/>
                </a:cubicBezTo>
                <a:cubicBezTo>
                  <a:pt x="6328882" y="655533"/>
                  <a:pt x="6328882" y="655533"/>
                  <a:pt x="6328882" y="630342"/>
                </a:cubicBezTo>
                <a:cubicBezTo>
                  <a:pt x="6328882" y="630342"/>
                  <a:pt x="6328882" y="630342"/>
                  <a:pt x="6364126" y="645458"/>
                </a:cubicBezTo>
                <a:cubicBezTo>
                  <a:pt x="6364126" y="645458"/>
                  <a:pt x="6364126" y="645458"/>
                  <a:pt x="6399370" y="640419"/>
                </a:cubicBezTo>
                <a:cubicBezTo>
                  <a:pt x="6399370" y="640419"/>
                  <a:pt x="6399370" y="640419"/>
                  <a:pt x="6389300" y="625304"/>
                </a:cubicBezTo>
                <a:cubicBezTo>
                  <a:pt x="6389300" y="625304"/>
                  <a:pt x="6389300" y="625304"/>
                  <a:pt x="6414475" y="595076"/>
                </a:cubicBezTo>
                <a:cubicBezTo>
                  <a:pt x="6414475" y="595076"/>
                  <a:pt x="6414475" y="595076"/>
                  <a:pt x="6429580" y="595076"/>
                </a:cubicBezTo>
                <a:cubicBezTo>
                  <a:pt x="6429580" y="595076"/>
                  <a:pt x="6429580" y="595076"/>
                  <a:pt x="6449719" y="600114"/>
                </a:cubicBezTo>
                <a:cubicBezTo>
                  <a:pt x="6449719" y="600114"/>
                  <a:pt x="6449719" y="600114"/>
                  <a:pt x="6479929" y="579962"/>
                </a:cubicBezTo>
                <a:cubicBezTo>
                  <a:pt x="6479929" y="579962"/>
                  <a:pt x="6479929" y="579962"/>
                  <a:pt x="6484963" y="595076"/>
                </a:cubicBezTo>
                <a:cubicBezTo>
                  <a:pt x="6484963" y="595076"/>
                  <a:pt x="6484963" y="595076"/>
                  <a:pt x="6500068" y="600114"/>
                </a:cubicBezTo>
                <a:cubicBezTo>
                  <a:pt x="6500068" y="595076"/>
                  <a:pt x="6510138" y="590037"/>
                  <a:pt x="6520207" y="579962"/>
                </a:cubicBezTo>
                <a:cubicBezTo>
                  <a:pt x="6520207" y="579962"/>
                  <a:pt x="6520207" y="579962"/>
                  <a:pt x="6500068" y="569885"/>
                </a:cubicBezTo>
                <a:cubicBezTo>
                  <a:pt x="6500068" y="564846"/>
                  <a:pt x="6474894" y="579962"/>
                  <a:pt x="6505104" y="559809"/>
                </a:cubicBezTo>
                <a:cubicBezTo>
                  <a:pt x="6505104" y="559809"/>
                  <a:pt x="6505104" y="559809"/>
                  <a:pt x="6479929" y="564846"/>
                </a:cubicBezTo>
                <a:cubicBezTo>
                  <a:pt x="6479929" y="564846"/>
                  <a:pt x="6479929" y="564846"/>
                  <a:pt x="6479929" y="529580"/>
                </a:cubicBezTo>
                <a:cubicBezTo>
                  <a:pt x="6479929" y="529580"/>
                  <a:pt x="6479929" y="529580"/>
                  <a:pt x="6489998" y="524541"/>
                </a:cubicBezTo>
                <a:cubicBezTo>
                  <a:pt x="6489998" y="524541"/>
                  <a:pt x="6489998" y="524541"/>
                  <a:pt x="6535312" y="529580"/>
                </a:cubicBezTo>
                <a:cubicBezTo>
                  <a:pt x="6535312" y="529580"/>
                  <a:pt x="6535312" y="529580"/>
                  <a:pt x="6575592" y="499352"/>
                </a:cubicBezTo>
                <a:cubicBezTo>
                  <a:pt x="6585662" y="509428"/>
                  <a:pt x="6600766" y="494314"/>
                  <a:pt x="6615872" y="489275"/>
                </a:cubicBezTo>
                <a:cubicBezTo>
                  <a:pt x="6615872" y="489275"/>
                  <a:pt x="6615872" y="489275"/>
                  <a:pt x="6620906" y="494314"/>
                </a:cubicBezTo>
                <a:cubicBezTo>
                  <a:pt x="6620906" y="494314"/>
                  <a:pt x="6620906" y="494314"/>
                  <a:pt x="6646080" y="469123"/>
                </a:cubicBezTo>
                <a:cubicBezTo>
                  <a:pt x="6646080" y="469123"/>
                  <a:pt x="6646080" y="469123"/>
                  <a:pt x="6651116" y="448970"/>
                </a:cubicBezTo>
                <a:cubicBezTo>
                  <a:pt x="6651116" y="448970"/>
                  <a:pt x="6651116" y="448970"/>
                  <a:pt x="6666220" y="433856"/>
                </a:cubicBezTo>
                <a:cubicBezTo>
                  <a:pt x="6666220" y="433856"/>
                  <a:pt x="6666220" y="433856"/>
                  <a:pt x="6726639" y="423779"/>
                </a:cubicBezTo>
                <a:cubicBezTo>
                  <a:pt x="6716570" y="418741"/>
                  <a:pt x="6741744" y="393551"/>
                  <a:pt x="6706500" y="403627"/>
                </a:cubicBezTo>
                <a:cubicBezTo>
                  <a:pt x="6706500" y="403627"/>
                  <a:pt x="6706500" y="403627"/>
                  <a:pt x="6741744" y="383474"/>
                </a:cubicBezTo>
                <a:cubicBezTo>
                  <a:pt x="6741744" y="383474"/>
                  <a:pt x="6741744" y="383474"/>
                  <a:pt x="6736708" y="378436"/>
                </a:cubicBezTo>
                <a:cubicBezTo>
                  <a:pt x="6736708" y="378436"/>
                  <a:pt x="6736708" y="378436"/>
                  <a:pt x="6756849" y="368360"/>
                </a:cubicBezTo>
                <a:cubicBezTo>
                  <a:pt x="6756849" y="368360"/>
                  <a:pt x="6756849" y="368360"/>
                  <a:pt x="6822302" y="307903"/>
                </a:cubicBezTo>
                <a:cubicBezTo>
                  <a:pt x="6817268" y="302864"/>
                  <a:pt x="6792093" y="312940"/>
                  <a:pt x="6817268" y="287751"/>
                </a:cubicBezTo>
                <a:cubicBezTo>
                  <a:pt x="6817268" y="287751"/>
                  <a:pt x="6817268" y="287751"/>
                  <a:pt x="6852512" y="297826"/>
                </a:cubicBezTo>
                <a:cubicBezTo>
                  <a:pt x="6852512" y="297826"/>
                  <a:pt x="6852512" y="297826"/>
                  <a:pt x="6877686" y="262560"/>
                </a:cubicBezTo>
                <a:cubicBezTo>
                  <a:pt x="6877686" y="262560"/>
                  <a:pt x="6877686" y="262560"/>
                  <a:pt x="6852512" y="252483"/>
                </a:cubicBezTo>
                <a:cubicBezTo>
                  <a:pt x="6852512" y="252483"/>
                  <a:pt x="6877686" y="252483"/>
                  <a:pt x="6847476" y="242407"/>
                </a:cubicBezTo>
                <a:cubicBezTo>
                  <a:pt x="6847476" y="242407"/>
                  <a:pt x="6847476" y="242407"/>
                  <a:pt x="6912930" y="181950"/>
                </a:cubicBezTo>
                <a:cubicBezTo>
                  <a:pt x="6912930" y="181950"/>
                  <a:pt x="6912930" y="181950"/>
                  <a:pt x="6912930" y="202102"/>
                </a:cubicBezTo>
                <a:cubicBezTo>
                  <a:pt x="6912930" y="202102"/>
                  <a:pt x="6912930" y="202102"/>
                  <a:pt x="6958246" y="197064"/>
                </a:cubicBezTo>
                <a:cubicBezTo>
                  <a:pt x="6963280" y="197064"/>
                  <a:pt x="6912930" y="217216"/>
                  <a:pt x="6978384" y="202102"/>
                </a:cubicBezTo>
                <a:cubicBezTo>
                  <a:pt x="6978384" y="202102"/>
                  <a:pt x="6978384" y="202102"/>
                  <a:pt x="6963280" y="166836"/>
                </a:cubicBezTo>
                <a:cubicBezTo>
                  <a:pt x="6963280" y="166836"/>
                  <a:pt x="6963280" y="166836"/>
                  <a:pt x="6953210" y="171873"/>
                </a:cubicBezTo>
                <a:cubicBezTo>
                  <a:pt x="6953210" y="171873"/>
                  <a:pt x="6953210" y="171873"/>
                  <a:pt x="6943140" y="171873"/>
                </a:cubicBezTo>
                <a:cubicBezTo>
                  <a:pt x="6943140" y="171873"/>
                  <a:pt x="6943140" y="171873"/>
                  <a:pt x="6963280" y="141645"/>
                </a:cubicBezTo>
                <a:cubicBezTo>
                  <a:pt x="6963280" y="141645"/>
                  <a:pt x="6963280" y="141645"/>
                  <a:pt x="6988454" y="151720"/>
                </a:cubicBezTo>
                <a:cubicBezTo>
                  <a:pt x="6988454" y="151720"/>
                  <a:pt x="6988454" y="151720"/>
                  <a:pt x="7023698" y="166836"/>
                </a:cubicBezTo>
                <a:cubicBezTo>
                  <a:pt x="7023698" y="166836"/>
                  <a:pt x="7023698" y="166836"/>
                  <a:pt x="7033769" y="161797"/>
                </a:cubicBezTo>
                <a:cubicBezTo>
                  <a:pt x="7033769" y="161797"/>
                  <a:pt x="7033769" y="161797"/>
                  <a:pt x="7003559" y="136606"/>
                </a:cubicBezTo>
                <a:cubicBezTo>
                  <a:pt x="7003559" y="136606"/>
                  <a:pt x="7003559" y="136606"/>
                  <a:pt x="7058944" y="96302"/>
                </a:cubicBezTo>
                <a:cubicBezTo>
                  <a:pt x="7058944" y="96302"/>
                  <a:pt x="7058944" y="96302"/>
                  <a:pt x="7048872" y="81188"/>
                </a:cubicBezTo>
                <a:cubicBezTo>
                  <a:pt x="7048872" y="81188"/>
                  <a:pt x="7048872" y="81188"/>
                  <a:pt x="7028734" y="76149"/>
                </a:cubicBezTo>
                <a:cubicBezTo>
                  <a:pt x="7028734" y="76149"/>
                  <a:pt x="7028734" y="76149"/>
                  <a:pt x="7023698" y="76149"/>
                </a:cubicBezTo>
                <a:cubicBezTo>
                  <a:pt x="7023698" y="76149"/>
                  <a:pt x="7023698" y="76149"/>
                  <a:pt x="7058944" y="50958"/>
                </a:cubicBezTo>
                <a:cubicBezTo>
                  <a:pt x="7074047" y="66072"/>
                  <a:pt x="7023698" y="61035"/>
                  <a:pt x="7074047" y="71111"/>
                </a:cubicBezTo>
                <a:cubicBezTo>
                  <a:pt x="7074047" y="71111"/>
                  <a:pt x="7074047" y="71111"/>
                  <a:pt x="7114327" y="50958"/>
                </a:cubicBezTo>
                <a:cubicBezTo>
                  <a:pt x="7114327" y="50958"/>
                  <a:pt x="7114327" y="50958"/>
                  <a:pt x="7099222" y="25767"/>
                </a:cubicBezTo>
                <a:cubicBezTo>
                  <a:pt x="7099222" y="25767"/>
                  <a:pt x="7099222" y="25767"/>
                  <a:pt x="7119362" y="578"/>
                </a:cubicBezTo>
                <a:lnTo>
                  <a:pt x="7119007" y="104"/>
                </a:lnTo>
                <a:lnTo>
                  <a:pt x="7381486" y="104"/>
                </a:lnTo>
                <a:lnTo>
                  <a:pt x="7381177" y="578"/>
                </a:lnTo>
                <a:cubicBezTo>
                  <a:pt x="7356002" y="10653"/>
                  <a:pt x="7315723" y="20730"/>
                  <a:pt x="7320758" y="45920"/>
                </a:cubicBezTo>
                <a:cubicBezTo>
                  <a:pt x="7320758" y="45920"/>
                  <a:pt x="7320758" y="45920"/>
                  <a:pt x="7300618" y="55997"/>
                </a:cubicBezTo>
                <a:cubicBezTo>
                  <a:pt x="7300618" y="55997"/>
                  <a:pt x="7300618" y="55997"/>
                  <a:pt x="7315723" y="71111"/>
                </a:cubicBezTo>
                <a:cubicBezTo>
                  <a:pt x="7315723" y="71111"/>
                  <a:pt x="7315723" y="71111"/>
                  <a:pt x="7290548" y="71111"/>
                </a:cubicBezTo>
                <a:cubicBezTo>
                  <a:pt x="7290548" y="71111"/>
                  <a:pt x="7290548" y="71111"/>
                  <a:pt x="7290548" y="101340"/>
                </a:cubicBezTo>
                <a:cubicBezTo>
                  <a:pt x="7285514" y="121493"/>
                  <a:pt x="7240200" y="96302"/>
                  <a:pt x="7260340" y="131568"/>
                </a:cubicBezTo>
                <a:cubicBezTo>
                  <a:pt x="7260340" y="131568"/>
                  <a:pt x="7260340" y="131568"/>
                  <a:pt x="7235166" y="136606"/>
                </a:cubicBezTo>
                <a:cubicBezTo>
                  <a:pt x="7235166" y="136606"/>
                  <a:pt x="7235166" y="136606"/>
                  <a:pt x="7209991" y="151720"/>
                </a:cubicBezTo>
                <a:cubicBezTo>
                  <a:pt x="7189850" y="166836"/>
                  <a:pt x="7154606" y="176911"/>
                  <a:pt x="7149571" y="202102"/>
                </a:cubicBezTo>
                <a:cubicBezTo>
                  <a:pt x="7149571" y="202102"/>
                  <a:pt x="7149571" y="202102"/>
                  <a:pt x="7114327" y="237369"/>
                </a:cubicBezTo>
                <a:cubicBezTo>
                  <a:pt x="7114327" y="237369"/>
                  <a:pt x="7114327" y="237369"/>
                  <a:pt x="7119362" y="262560"/>
                </a:cubicBezTo>
                <a:cubicBezTo>
                  <a:pt x="7119362" y="262560"/>
                  <a:pt x="7119362" y="262560"/>
                  <a:pt x="7104257" y="277674"/>
                </a:cubicBezTo>
                <a:cubicBezTo>
                  <a:pt x="7104257" y="277674"/>
                  <a:pt x="7104257" y="277674"/>
                  <a:pt x="7089152" y="267598"/>
                </a:cubicBezTo>
                <a:cubicBezTo>
                  <a:pt x="7089152" y="267598"/>
                  <a:pt x="7089152" y="267598"/>
                  <a:pt x="7058944" y="282712"/>
                </a:cubicBezTo>
                <a:cubicBezTo>
                  <a:pt x="7058944" y="282712"/>
                  <a:pt x="7058944" y="282712"/>
                  <a:pt x="7038803" y="317978"/>
                </a:cubicBezTo>
                <a:cubicBezTo>
                  <a:pt x="7013628" y="338131"/>
                  <a:pt x="6963280" y="338131"/>
                  <a:pt x="6973349" y="373399"/>
                </a:cubicBezTo>
                <a:cubicBezTo>
                  <a:pt x="6973349" y="373399"/>
                  <a:pt x="6973349" y="373399"/>
                  <a:pt x="6953210" y="378436"/>
                </a:cubicBezTo>
                <a:cubicBezTo>
                  <a:pt x="6953210" y="378436"/>
                  <a:pt x="6953210" y="378436"/>
                  <a:pt x="6953210" y="408665"/>
                </a:cubicBezTo>
                <a:cubicBezTo>
                  <a:pt x="6953210" y="408665"/>
                  <a:pt x="6953210" y="408665"/>
                  <a:pt x="6983420" y="408665"/>
                </a:cubicBezTo>
                <a:cubicBezTo>
                  <a:pt x="6983420" y="408665"/>
                  <a:pt x="6983420" y="408665"/>
                  <a:pt x="7018664" y="378436"/>
                </a:cubicBezTo>
                <a:cubicBezTo>
                  <a:pt x="7018664" y="378436"/>
                  <a:pt x="7018664" y="378436"/>
                  <a:pt x="7018664" y="358283"/>
                </a:cubicBezTo>
                <a:cubicBezTo>
                  <a:pt x="7018664" y="358283"/>
                  <a:pt x="7018664" y="358283"/>
                  <a:pt x="7038803" y="363322"/>
                </a:cubicBezTo>
                <a:cubicBezTo>
                  <a:pt x="7038803" y="363322"/>
                  <a:pt x="7038803" y="363322"/>
                  <a:pt x="7074047" y="333094"/>
                </a:cubicBezTo>
                <a:cubicBezTo>
                  <a:pt x="7074047" y="333094"/>
                  <a:pt x="7074047" y="333094"/>
                  <a:pt x="7069013" y="317978"/>
                </a:cubicBezTo>
                <a:cubicBezTo>
                  <a:pt x="7069013" y="317978"/>
                  <a:pt x="7069013" y="317978"/>
                  <a:pt x="7084118" y="323017"/>
                </a:cubicBezTo>
                <a:cubicBezTo>
                  <a:pt x="7084118" y="323017"/>
                  <a:pt x="7084118" y="323017"/>
                  <a:pt x="7089152" y="333094"/>
                </a:cubicBezTo>
                <a:cubicBezTo>
                  <a:pt x="7089152" y="333094"/>
                  <a:pt x="7089152" y="333094"/>
                  <a:pt x="7074047" y="368360"/>
                </a:cubicBezTo>
                <a:cubicBezTo>
                  <a:pt x="7069013" y="363322"/>
                  <a:pt x="7048872" y="317978"/>
                  <a:pt x="7043838" y="388513"/>
                </a:cubicBezTo>
                <a:cubicBezTo>
                  <a:pt x="7033769" y="383474"/>
                  <a:pt x="7023698" y="373399"/>
                  <a:pt x="7013628" y="413704"/>
                </a:cubicBezTo>
                <a:cubicBezTo>
                  <a:pt x="7008594" y="413704"/>
                  <a:pt x="7008594" y="423779"/>
                  <a:pt x="7003559" y="413704"/>
                </a:cubicBezTo>
                <a:cubicBezTo>
                  <a:pt x="7003559" y="413704"/>
                  <a:pt x="7003559" y="413704"/>
                  <a:pt x="6993490" y="443932"/>
                </a:cubicBezTo>
                <a:cubicBezTo>
                  <a:pt x="6993490" y="443932"/>
                  <a:pt x="6993490" y="443932"/>
                  <a:pt x="6978384" y="454009"/>
                </a:cubicBezTo>
                <a:cubicBezTo>
                  <a:pt x="6978384" y="454009"/>
                  <a:pt x="6978384" y="454009"/>
                  <a:pt x="6993490" y="464084"/>
                </a:cubicBezTo>
                <a:cubicBezTo>
                  <a:pt x="7003559" y="454009"/>
                  <a:pt x="7008594" y="438893"/>
                  <a:pt x="7023698" y="418741"/>
                </a:cubicBezTo>
                <a:cubicBezTo>
                  <a:pt x="7023698" y="418741"/>
                  <a:pt x="7023698" y="418741"/>
                  <a:pt x="7048872" y="413704"/>
                </a:cubicBezTo>
                <a:cubicBezTo>
                  <a:pt x="7048872" y="413704"/>
                  <a:pt x="7048872" y="413704"/>
                  <a:pt x="7084118" y="438893"/>
                </a:cubicBezTo>
                <a:cubicBezTo>
                  <a:pt x="7084118" y="438893"/>
                  <a:pt x="7084118" y="438893"/>
                  <a:pt x="7099222" y="423779"/>
                </a:cubicBezTo>
                <a:cubicBezTo>
                  <a:pt x="7114327" y="428818"/>
                  <a:pt x="7104257" y="413704"/>
                  <a:pt x="7119362" y="408665"/>
                </a:cubicBezTo>
                <a:cubicBezTo>
                  <a:pt x="7119362" y="408665"/>
                  <a:pt x="7119362" y="408665"/>
                  <a:pt x="7119362" y="388513"/>
                </a:cubicBezTo>
                <a:cubicBezTo>
                  <a:pt x="7129432" y="393551"/>
                  <a:pt x="7149571" y="373399"/>
                  <a:pt x="7164676" y="363322"/>
                </a:cubicBezTo>
                <a:cubicBezTo>
                  <a:pt x="7189850" y="358283"/>
                  <a:pt x="7149571" y="353246"/>
                  <a:pt x="7169712" y="343170"/>
                </a:cubicBezTo>
                <a:cubicBezTo>
                  <a:pt x="7169712" y="343170"/>
                  <a:pt x="7169712" y="343170"/>
                  <a:pt x="7154606" y="333094"/>
                </a:cubicBezTo>
                <a:cubicBezTo>
                  <a:pt x="7159642" y="333094"/>
                  <a:pt x="7164676" y="323017"/>
                  <a:pt x="7174746" y="307903"/>
                </a:cubicBezTo>
                <a:cubicBezTo>
                  <a:pt x="7179781" y="312940"/>
                  <a:pt x="7189850" y="317978"/>
                  <a:pt x="7199920" y="328055"/>
                </a:cubicBezTo>
                <a:cubicBezTo>
                  <a:pt x="7199920" y="328055"/>
                  <a:pt x="7199920" y="328055"/>
                  <a:pt x="7209991" y="287751"/>
                </a:cubicBezTo>
                <a:cubicBezTo>
                  <a:pt x="7209991" y="287751"/>
                  <a:pt x="7220060" y="277674"/>
                  <a:pt x="7209991" y="272635"/>
                </a:cubicBezTo>
                <a:cubicBezTo>
                  <a:pt x="7209991" y="272635"/>
                  <a:pt x="7209991" y="272635"/>
                  <a:pt x="7220060" y="277674"/>
                </a:cubicBezTo>
                <a:cubicBezTo>
                  <a:pt x="7220060" y="277674"/>
                  <a:pt x="7220060" y="277674"/>
                  <a:pt x="7220060" y="297826"/>
                </a:cubicBezTo>
                <a:cubicBezTo>
                  <a:pt x="7220060" y="297826"/>
                  <a:pt x="7220060" y="297826"/>
                  <a:pt x="7245235" y="282712"/>
                </a:cubicBezTo>
                <a:cubicBezTo>
                  <a:pt x="7245235" y="282712"/>
                  <a:pt x="7245235" y="282712"/>
                  <a:pt x="7250269" y="277674"/>
                </a:cubicBezTo>
                <a:cubicBezTo>
                  <a:pt x="7250269" y="277674"/>
                  <a:pt x="7250269" y="277674"/>
                  <a:pt x="7209991" y="252483"/>
                </a:cubicBezTo>
                <a:cubicBezTo>
                  <a:pt x="7209991" y="252483"/>
                  <a:pt x="7209991" y="252483"/>
                  <a:pt x="7179781" y="252483"/>
                </a:cubicBezTo>
                <a:cubicBezTo>
                  <a:pt x="7179781" y="252483"/>
                  <a:pt x="7179781" y="252483"/>
                  <a:pt x="7169712" y="267598"/>
                </a:cubicBezTo>
                <a:cubicBezTo>
                  <a:pt x="7169712" y="267598"/>
                  <a:pt x="7169712" y="267598"/>
                  <a:pt x="7154606" y="272635"/>
                </a:cubicBezTo>
                <a:cubicBezTo>
                  <a:pt x="7154606" y="272635"/>
                  <a:pt x="7154606" y="272635"/>
                  <a:pt x="7144537" y="302864"/>
                </a:cubicBezTo>
                <a:cubicBezTo>
                  <a:pt x="7144537" y="302864"/>
                  <a:pt x="7144537" y="302864"/>
                  <a:pt x="7134468" y="287751"/>
                </a:cubicBezTo>
                <a:cubicBezTo>
                  <a:pt x="7134468" y="287751"/>
                  <a:pt x="7134468" y="287751"/>
                  <a:pt x="7144537" y="257521"/>
                </a:cubicBezTo>
                <a:cubicBezTo>
                  <a:pt x="7144537" y="257521"/>
                  <a:pt x="7144537" y="257521"/>
                  <a:pt x="7189850" y="227293"/>
                </a:cubicBezTo>
                <a:cubicBezTo>
                  <a:pt x="7169712" y="202102"/>
                  <a:pt x="7230130" y="232330"/>
                  <a:pt x="7194886" y="181950"/>
                </a:cubicBezTo>
                <a:cubicBezTo>
                  <a:pt x="7225094" y="166836"/>
                  <a:pt x="7204956" y="197064"/>
                  <a:pt x="7209991" y="197064"/>
                </a:cubicBezTo>
                <a:cubicBezTo>
                  <a:pt x="7209991" y="197064"/>
                  <a:pt x="7209991" y="197064"/>
                  <a:pt x="7215025" y="207141"/>
                </a:cubicBezTo>
                <a:cubicBezTo>
                  <a:pt x="7215025" y="207141"/>
                  <a:pt x="7215025" y="207141"/>
                  <a:pt x="7230130" y="212178"/>
                </a:cubicBezTo>
                <a:cubicBezTo>
                  <a:pt x="7230130" y="212178"/>
                  <a:pt x="7230130" y="212178"/>
                  <a:pt x="7240200" y="212178"/>
                </a:cubicBezTo>
                <a:cubicBezTo>
                  <a:pt x="7240200" y="212178"/>
                  <a:pt x="7240200" y="212178"/>
                  <a:pt x="7230130" y="227293"/>
                </a:cubicBezTo>
                <a:cubicBezTo>
                  <a:pt x="7240200" y="217216"/>
                  <a:pt x="7250269" y="222255"/>
                  <a:pt x="7250269" y="227293"/>
                </a:cubicBezTo>
                <a:cubicBezTo>
                  <a:pt x="7250269" y="227293"/>
                  <a:pt x="7250269" y="227293"/>
                  <a:pt x="7250269" y="237369"/>
                </a:cubicBezTo>
                <a:cubicBezTo>
                  <a:pt x="7250269" y="237369"/>
                  <a:pt x="7250269" y="237369"/>
                  <a:pt x="7230130" y="237369"/>
                </a:cubicBezTo>
                <a:cubicBezTo>
                  <a:pt x="7230130" y="237369"/>
                  <a:pt x="7225094" y="242407"/>
                  <a:pt x="7215025" y="247446"/>
                </a:cubicBezTo>
                <a:cubicBezTo>
                  <a:pt x="7215025" y="247446"/>
                  <a:pt x="7215025" y="247446"/>
                  <a:pt x="7230130" y="247446"/>
                </a:cubicBezTo>
                <a:cubicBezTo>
                  <a:pt x="7230130" y="247446"/>
                  <a:pt x="7230130" y="247446"/>
                  <a:pt x="7230130" y="262560"/>
                </a:cubicBezTo>
                <a:cubicBezTo>
                  <a:pt x="7230130" y="262560"/>
                  <a:pt x="7230130" y="262560"/>
                  <a:pt x="7270410" y="272635"/>
                </a:cubicBezTo>
                <a:cubicBezTo>
                  <a:pt x="7270410" y="272635"/>
                  <a:pt x="7270410" y="272635"/>
                  <a:pt x="7280479" y="267598"/>
                </a:cubicBezTo>
                <a:cubicBezTo>
                  <a:pt x="7275444" y="262560"/>
                  <a:pt x="7275444" y="257521"/>
                  <a:pt x="7270410" y="252483"/>
                </a:cubicBezTo>
                <a:cubicBezTo>
                  <a:pt x="7270410" y="252483"/>
                  <a:pt x="7270410" y="252483"/>
                  <a:pt x="7300618" y="247446"/>
                </a:cubicBezTo>
                <a:cubicBezTo>
                  <a:pt x="7300618" y="247446"/>
                  <a:pt x="7300618" y="247446"/>
                  <a:pt x="7290548" y="242407"/>
                </a:cubicBezTo>
                <a:cubicBezTo>
                  <a:pt x="7290548" y="242407"/>
                  <a:pt x="7290548" y="242407"/>
                  <a:pt x="7310688" y="227293"/>
                </a:cubicBezTo>
                <a:cubicBezTo>
                  <a:pt x="7310688" y="227293"/>
                  <a:pt x="7310688" y="227293"/>
                  <a:pt x="7310688" y="212178"/>
                </a:cubicBezTo>
                <a:cubicBezTo>
                  <a:pt x="7310688" y="212178"/>
                  <a:pt x="7310688" y="212178"/>
                  <a:pt x="7320758" y="202102"/>
                </a:cubicBezTo>
                <a:cubicBezTo>
                  <a:pt x="7320758" y="202102"/>
                  <a:pt x="7356002" y="192025"/>
                  <a:pt x="7310688" y="197064"/>
                </a:cubicBezTo>
                <a:cubicBezTo>
                  <a:pt x="7310688" y="197064"/>
                  <a:pt x="7310688" y="197064"/>
                  <a:pt x="7320758" y="186988"/>
                </a:cubicBezTo>
                <a:cubicBezTo>
                  <a:pt x="7320758" y="186988"/>
                  <a:pt x="7320758" y="186988"/>
                  <a:pt x="7356002" y="202102"/>
                </a:cubicBezTo>
                <a:cubicBezTo>
                  <a:pt x="7356002" y="202102"/>
                  <a:pt x="7356002" y="202102"/>
                  <a:pt x="7366072" y="161797"/>
                </a:cubicBezTo>
                <a:cubicBezTo>
                  <a:pt x="7366072" y="161797"/>
                  <a:pt x="7366072" y="161797"/>
                  <a:pt x="7361036" y="151720"/>
                </a:cubicBezTo>
                <a:cubicBezTo>
                  <a:pt x="7361036" y="151720"/>
                  <a:pt x="7361036" y="151720"/>
                  <a:pt x="7340898" y="156759"/>
                </a:cubicBezTo>
                <a:cubicBezTo>
                  <a:pt x="7335862" y="151720"/>
                  <a:pt x="7340898" y="141645"/>
                  <a:pt x="7340898" y="136606"/>
                </a:cubicBezTo>
                <a:cubicBezTo>
                  <a:pt x="7340898" y="136606"/>
                  <a:pt x="7340898" y="136606"/>
                  <a:pt x="7401316" y="146683"/>
                </a:cubicBezTo>
                <a:cubicBezTo>
                  <a:pt x="7381177" y="111416"/>
                  <a:pt x="7431526" y="161797"/>
                  <a:pt x="7426491" y="101340"/>
                </a:cubicBezTo>
                <a:cubicBezTo>
                  <a:pt x="7426491" y="101340"/>
                  <a:pt x="7426491" y="101340"/>
                  <a:pt x="7446632" y="91263"/>
                </a:cubicBezTo>
                <a:cubicBezTo>
                  <a:pt x="7446632" y="91263"/>
                  <a:pt x="7446632" y="91263"/>
                  <a:pt x="7426491" y="81188"/>
                </a:cubicBezTo>
                <a:cubicBezTo>
                  <a:pt x="7426491" y="81188"/>
                  <a:pt x="7426491" y="81188"/>
                  <a:pt x="7411386" y="91263"/>
                </a:cubicBezTo>
                <a:cubicBezTo>
                  <a:pt x="7411386" y="91263"/>
                  <a:pt x="7411386" y="86225"/>
                  <a:pt x="7411386" y="86225"/>
                </a:cubicBezTo>
                <a:cubicBezTo>
                  <a:pt x="7401316" y="91263"/>
                  <a:pt x="7391247" y="91263"/>
                  <a:pt x="7381177" y="96302"/>
                </a:cubicBezTo>
                <a:cubicBezTo>
                  <a:pt x="7381177" y="96302"/>
                  <a:pt x="7381177" y="96302"/>
                  <a:pt x="7361036" y="106377"/>
                </a:cubicBezTo>
                <a:cubicBezTo>
                  <a:pt x="7350967" y="91263"/>
                  <a:pt x="7411386" y="101340"/>
                  <a:pt x="7340898" y="91263"/>
                </a:cubicBezTo>
                <a:cubicBezTo>
                  <a:pt x="7340898" y="91263"/>
                  <a:pt x="7340898" y="91263"/>
                  <a:pt x="7361036" y="86225"/>
                </a:cubicBezTo>
                <a:cubicBezTo>
                  <a:pt x="7361036" y="61035"/>
                  <a:pt x="7406352" y="96302"/>
                  <a:pt x="7381177" y="50958"/>
                </a:cubicBezTo>
                <a:cubicBezTo>
                  <a:pt x="7386211" y="55997"/>
                  <a:pt x="7386211" y="50958"/>
                  <a:pt x="7391247" y="61035"/>
                </a:cubicBezTo>
                <a:cubicBezTo>
                  <a:pt x="7406352" y="50958"/>
                  <a:pt x="7406352" y="96302"/>
                  <a:pt x="7421457" y="66072"/>
                </a:cubicBezTo>
                <a:cubicBezTo>
                  <a:pt x="7421457" y="66072"/>
                  <a:pt x="7421457" y="66072"/>
                  <a:pt x="7446632" y="55997"/>
                </a:cubicBezTo>
                <a:cubicBezTo>
                  <a:pt x="7446632" y="55997"/>
                  <a:pt x="7446632" y="55997"/>
                  <a:pt x="7471806" y="81188"/>
                </a:cubicBezTo>
                <a:cubicBezTo>
                  <a:pt x="7481876" y="81188"/>
                  <a:pt x="7476840" y="71111"/>
                  <a:pt x="7496980" y="66072"/>
                </a:cubicBezTo>
                <a:cubicBezTo>
                  <a:pt x="7496980" y="66072"/>
                  <a:pt x="7496980" y="66072"/>
                  <a:pt x="7486910" y="61035"/>
                </a:cubicBezTo>
                <a:cubicBezTo>
                  <a:pt x="7486910" y="61035"/>
                  <a:pt x="7486910" y="61035"/>
                  <a:pt x="7496980" y="40883"/>
                </a:cubicBezTo>
                <a:cubicBezTo>
                  <a:pt x="7502014" y="35844"/>
                  <a:pt x="7532224" y="40883"/>
                  <a:pt x="7567468" y="10653"/>
                </a:cubicBezTo>
                <a:cubicBezTo>
                  <a:pt x="7567468" y="10653"/>
                  <a:pt x="7567468" y="10653"/>
                  <a:pt x="7561096" y="2152"/>
                </a:cubicBezTo>
                <a:lnTo>
                  <a:pt x="7559562" y="104"/>
                </a:lnTo>
                <a:lnTo>
                  <a:pt x="7677479" y="104"/>
                </a:lnTo>
                <a:lnTo>
                  <a:pt x="7676624" y="863"/>
                </a:lnTo>
                <a:cubicBezTo>
                  <a:pt x="7657153" y="18132"/>
                  <a:pt x="7605230" y="64184"/>
                  <a:pt x="7466770" y="186988"/>
                </a:cubicBezTo>
                <a:cubicBezTo>
                  <a:pt x="7466770" y="186988"/>
                  <a:pt x="7466770" y="186988"/>
                  <a:pt x="7421457" y="237369"/>
                </a:cubicBezTo>
                <a:cubicBezTo>
                  <a:pt x="7421457" y="237369"/>
                  <a:pt x="7421457" y="237369"/>
                  <a:pt x="7381177" y="242407"/>
                </a:cubicBezTo>
                <a:cubicBezTo>
                  <a:pt x="7381177" y="242407"/>
                  <a:pt x="7381177" y="242407"/>
                  <a:pt x="7391247" y="262560"/>
                </a:cubicBezTo>
                <a:cubicBezTo>
                  <a:pt x="7391247" y="262560"/>
                  <a:pt x="7391247" y="262560"/>
                  <a:pt x="7270410" y="368360"/>
                </a:cubicBezTo>
                <a:cubicBezTo>
                  <a:pt x="7270410" y="368360"/>
                  <a:pt x="7270410" y="368360"/>
                  <a:pt x="7209991" y="408665"/>
                </a:cubicBezTo>
                <a:cubicBezTo>
                  <a:pt x="7209991" y="408665"/>
                  <a:pt x="7209991" y="408665"/>
                  <a:pt x="7194886" y="443932"/>
                </a:cubicBezTo>
                <a:cubicBezTo>
                  <a:pt x="7194886" y="443932"/>
                  <a:pt x="7194886" y="443932"/>
                  <a:pt x="7189850" y="438893"/>
                </a:cubicBezTo>
                <a:cubicBezTo>
                  <a:pt x="7189850" y="438893"/>
                  <a:pt x="7189850" y="438893"/>
                  <a:pt x="7179781" y="469123"/>
                </a:cubicBezTo>
                <a:cubicBezTo>
                  <a:pt x="7179781" y="469123"/>
                  <a:pt x="7179781" y="469123"/>
                  <a:pt x="7144537" y="484236"/>
                </a:cubicBezTo>
                <a:cubicBezTo>
                  <a:pt x="7144537" y="484236"/>
                  <a:pt x="7144537" y="484236"/>
                  <a:pt x="7134468" y="494314"/>
                </a:cubicBezTo>
                <a:cubicBezTo>
                  <a:pt x="7134468" y="494314"/>
                  <a:pt x="7134468" y="494314"/>
                  <a:pt x="7169712" y="504389"/>
                </a:cubicBezTo>
                <a:cubicBezTo>
                  <a:pt x="7169712" y="504389"/>
                  <a:pt x="7169712" y="504389"/>
                  <a:pt x="7189850" y="494314"/>
                </a:cubicBezTo>
                <a:cubicBezTo>
                  <a:pt x="7189850" y="494314"/>
                  <a:pt x="7199920" y="484236"/>
                  <a:pt x="7194886" y="504389"/>
                </a:cubicBezTo>
                <a:cubicBezTo>
                  <a:pt x="7194886" y="504389"/>
                  <a:pt x="7194886" y="504389"/>
                  <a:pt x="7220060" y="489275"/>
                </a:cubicBezTo>
                <a:cubicBezTo>
                  <a:pt x="7220060" y="489275"/>
                  <a:pt x="7235166" y="484236"/>
                  <a:pt x="7215025" y="494314"/>
                </a:cubicBezTo>
                <a:cubicBezTo>
                  <a:pt x="7230130" y="484236"/>
                  <a:pt x="7255304" y="504389"/>
                  <a:pt x="7250269" y="479199"/>
                </a:cubicBezTo>
                <a:cubicBezTo>
                  <a:pt x="7250269" y="479199"/>
                  <a:pt x="7250269" y="479199"/>
                  <a:pt x="7295584" y="469123"/>
                </a:cubicBezTo>
                <a:cubicBezTo>
                  <a:pt x="7295584" y="469123"/>
                  <a:pt x="7295584" y="469123"/>
                  <a:pt x="7356002" y="433856"/>
                </a:cubicBezTo>
                <a:cubicBezTo>
                  <a:pt x="7356002" y="433856"/>
                  <a:pt x="7356002" y="433856"/>
                  <a:pt x="7376142" y="403627"/>
                </a:cubicBezTo>
                <a:cubicBezTo>
                  <a:pt x="7391247" y="398588"/>
                  <a:pt x="7416422" y="408665"/>
                  <a:pt x="7421457" y="383474"/>
                </a:cubicBezTo>
                <a:cubicBezTo>
                  <a:pt x="7421457" y="383474"/>
                  <a:pt x="7421457" y="383474"/>
                  <a:pt x="7436560" y="388513"/>
                </a:cubicBezTo>
                <a:cubicBezTo>
                  <a:pt x="7436560" y="388513"/>
                  <a:pt x="7436560" y="388513"/>
                  <a:pt x="7456701" y="378436"/>
                </a:cubicBezTo>
                <a:cubicBezTo>
                  <a:pt x="7456701" y="378436"/>
                  <a:pt x="7456701" y="378436"/>
                  <a:pt x="7466770" y="353246"/>
                </a:cubicBezTo>
                <a:cubicBezTo>
                  <a:pt x="7486910" y="317978"/>
                  <a:pt x="7481876" y="403627"/>
                  <a:pt x="7496980" y="328055"/>
                </a:cubicBezTo>
                <a:cubicBezTo>
                  <a:pt x="7496980" y="328055"/>
                  <a:pt x="7496980" y="328055"/>
                  <a:pt x="7512084" y="333094"/>
                </a:cubicBezTo>
                <a:cubicBezTo>
                  <a:pt x="7512084" y="333094"/>
                  <a:pt x="7512084" y="333094"/>
                  <a:pt x="7542294" y="297826"/>
                </a:cubicBezTo>
                <a:cubicBezTo>
                  <a:pt x="7542294" y="297826"/>
                  <a:pt x="7542294" y="297826"/>
                  <a:pt x="7567468" y="302864"/>
                </a:cubicBezTo>
                <a:cubicBezTo>
                  <a:pt x="7567468" y="302864"/>
                  <a:pt x="7567468" y="302864"/>
                  <a:pt x="7567468" y="277674"/>
                </a:cubicBezTo>
                <a:cubicBezTo>
                  <a:pt x="7567468" y="277674"/>
                  <a:pt x="7567468" y="277674"/>
                  <a:pt x="7587608" y="252483"/>
                </a:cubicBezTo>
                <a:cubicBezTo>
                  <a:pt x="7587608" y="252483"/>
                  <a:pt x="7587608" y="252483"/>
                  <a:pt x="7587608" y="242407"/>
                </a:cubicBezTo>
                <a:cubicBezTo>
                  <a:pt x="7587608" y="242407"/>
                  <a:pt x="7587608" y="242407"/>
                  <a:pt x="7587608" y="237369"/>
                </a:cubicBezTo>
                <a:cubicBezTo>
                  <a:pt x="7587608" y="237369"/>
                  <a:pt x="7587608" y="237369"/>
                  <a:pt x="7622853" y="242407"/>
                </a:cubicBezTo>
                <a:cubicBezTo>
                  <a:pt x="7622853" y="242407"/>
                  <a:pt x="7622853" y="242407"/>
                  <a:pt x="7627887" y="217216"/>
                </a:cubicBezTo>
                <a:cubicBezTo>
                  <a:pt x="7627887" y="217216"/>
                  <a:pt x="7627887" y="217216"/>
                  <a:pt x="7653062" y="202102"/>
                </a:cubicBezTo>
                <a:cubicBezTo>
                  <a:pt x="7653062" y="202102"/>
                  <a:pt x="7653062" y="202102"/>
                  <a:pt x="7673202" y="202102"/>
                </a:cubicBezTo>
                <a:cubicBezTo>
                  <a:pt x="7673202" y="202102"/>
                  <a:pt x="7673202" y="202102"/>
                  <a:pt x="7698377" y="166836"/>
                </a:cubicBezTo>
                <a:cubicBezTo>
                  <a:pt x="7698377" y="166836"/>
                  <a:pt x="7698377" y="166836"/>
                  <a:pt x="7698377" y="161797"/>
                </a:cubicBezTo>
                <a:cubicBezTo>
                  <a:pt x="7698377" y="161797"/>
                  <a:pt x="7698377" y="161797"/>
                  <a:pt x="7678236" y="156759"/>
                </a:cubicBezTo>
                <a:cubicBezTo>
                  <a:pt x="7678236" y="156759"/>
                  <a:pt x="7678236" y="156759"/>
                  <a:pt x="7668166" y="146683"/>
                </a:cubicBezTo>
                <a:cubicBezTo>
                  <a:pt x="7668166" y="146683"/>
                  <a:pt x="7668166" y="146683"/>
                  <a:pt x="7688306" y="126529"/>
                </a:cubicBezTo>
                <a:cubicBezTo>
                  <a:pt x="7688306" y="126529"/>
                  <a:pt x="7688306" y="126529"/>
                  <a:pt x="7698377" y="146683"/>
                </a:cubicBezTo>
                <a:cubicBezTo>
                  <a:pt x="7698377" y="146683"/>
                  <a:pt x="7698377" y="146683"/>
                  <a:pt x="7753760" y="136606"/>
                </a:cubicBezTo>
                <a:cubicBezTo>
                  <a:pt x="7753760" y="136606"/>
                  <a:pt x="7753760" y="136606"/>
                  <a:pt x="7783970" y="91263"/>
                </a:cubicBezTo>
                <a:cubicBezTo>
                  <a:pt x="7783970" y="91263"/>
                  <a:pt x="7783970" y="91263"/>
                  <a:pt x="7814178" y="76149"/>
                </a:cubicBezTo>
                <a:cubicBezTo>
                  <a:pt x="7819214" y="71111"/>
                  <a:pt x="7748726" y="96302"/>
                  <a:pt x="7834319" y="55997"/>
                </a:cubicBezTo>
                <a:cubicBezTo>
                  <a:pt x="7834319" y="55997"/>
                  <a:pt x="7834319" y="55997"/>
                  <a:pt x="7839353" y="66072"/>
                </a:cubicBezTo>
                <a:cubicBezTo>
                  <a:pt x="7839353" y="66072"/>
                  <a:pt x="7839353" y="66072"/>
                  <a:pt x="7859494" y="45920"/>
                </a:cubicBezTo>
                <a:cubicBezTo>
                  <a:pt x="7859494" y="45920"/>
                  <a:pt x="7859494" y="45920"/>
                  <a:pt x="7854458" y="35844"/>
                </a:cubicBezTo>
                <a:cubicBezTo>
                  <a:pt x="7854458" y="35844"/>
                  <a:pt x="7854458" y="35844"/>
                  <a:pt x="7884668" y="578"/>
                </a:cubicBezTo>
                <a:cubicBezTo>
                  <a:pt x="7884668" y="578"/>
                  <a:pt x="7884668" y="578"/>
                  <a:pt x="7894738" y="578"/>
                </a:cubicBezTo>
                <a:lnTo>
                  <a:pt x="7894833" y="104"/>
                </a:lnTo>
                <a:lnTo>
                  <a:pt x="8063837" y="104"/>
                </a:lnTo>
                <a:lnTo>
                  <a:pt x="8040750" y="20730"/>
                </a:lnTo>
                <a:cubicBezTo>
                  <a:pt x="8065924" y="10653"/>
                  <a:pt x="8045785" y="15692"/>
                  <a:pt x="8035716" y="50958"/>
                </a:cubicBezTo>
                <a:cubicBezTo>
                  <a:pt x="8035716" y="50958"/>
                  <a:pt x="8035716" y="50958"/>
                  <a:pt x="8060890" y="45920"/>
                </a:cubicBezTo>
                <a:cubicBezTo>
                  <a:pt x="8060890" y="45920"/>
                  <a:pt x="8060890" y="45920"/>
                  <a:pt x="8050820" y="66072"/>
                </a:cubicBezTo>
                <a:cubicBezTo>
                  <a:pt x="8050820" y="66072"/>
                  <a:pt x="8050820" y="66072"/>
                  <a:pt x="7980331" y="136606"/>
                </a:cubicBezTo>
                <a:cubicBezTo>
                  <a:pt x="7980331" y="136606"/>
                  <a:pt x="7980331" y="136606"/>
                  <a:pt x="7965226" y="136606"/>
                </a:cubicBezTo>
                <a:cubicBezTo>
                  <a:pt x="7965226" y="136606"/>
                  <a:pt x="7965226" y="136606"/>
                  <a:pt x="7965226" y="106377"/>
                </a:cubicBezTo>
                <a:cubicBezTo>
                  <a:pt x="7965226" y="106377"/>
                  <a:pt x="7965226" y="106377"/>
                  <a:pt x="7914876" y="131568"/>
                </a:cubicBezTo>
                <a:cubicBezTo>
                  <a:pt x="7914876" y="131568"/>
                  <a:pt x="7914876" y="131568"/>
                  <a:pt x="7914876" y="141645"/>
                </a:cubicBezTo>
                <a:cubicBezTo>
                  <a:pt x="7914876" y="141645"/>
                  <a:pt x="7914876" y="141645"/>
                  <a:pt x="7899773" y="146683"/>
                </a:cubicBezTo>
                <a:cubicBezTo>
                  <a:pt x="7904807" y="141645"/>
                  <a:pt x="7904807" y="141645"/>
                  <a:pt x="7894738" y="146683"/>
                </a:cubicBezTo>
                <a:cubicBezTo>
                  <a:pt x="7894738" y="146683"/>
                  <a:pt x="7894738" y="146683"/>
                  <a:pt x="7889702" y="146683"/>
                </a:cubicBezTo>
                <a:cubicBezTo>
                  <a:pt x="7889702" y="146683"/>
                  <a:pt x="7879632" y="151720"/>
                  <a:pt x="7874598" y="151720"/>
                </a:cubicBezTo>
                <a:cubicBezTo>
                  <a:pt x="7874598" y="151720"/>
                  <a:pt x="7874598" y="151720"/>
                  <a:pt x="7884668" y="161797"/>
                </a:cubicBezTo>
                <a:cubicBezTo>
                  <a:pt x="7884668" y="161797"/>
                  <a:pt x="7884668" y="161797"/>
                  <a:pt x="7859494" y="192025"/>
                </a:cubicBezTo>
                <a:cubicBezTo>
                  <a:pt x="7859494" y="192025"/>
                  <a:pt x="7859494" y="192025"/>
                  <a:pt x="7859494" y="207141"/>
                </a:cubicBezTo>
                <a:cubicBezTo>
                  <a:pt x="7859494" y="207141"/>
                  <a:pt x="7859494" y="207141"/>
                  <a:pt x="7834319" y="202102"/>
                </a:cubicBezTo>
                <a:cubicBezTo>
                  <a:pt x="7834319" y="202102"/>
                  <a:pt x="7834319" y="202102"/>
                  <a:pt x="7814178" y="242407"/>
                </a:cubicBezTo>
                <a:cubicBezTo>
                  <a:pt x="7814178" y="242407"/>
                  <a:pt x="7814178" y="242407"/>
                  <a:pt x="7839353" y="257521"/>
                </a:cubicBezTo>
                <a:cubicBezTo>
                  <a:pt x="7839353" y="257521"/>
                  <a:pt x="7839353" y="257521"/>
                  <a:pt x="7844388" y="252483"/>
                </a:cubicBezTo>
                <a:cubicBezTo>
                  <a:pt x="7844388" y="252483"/>
                  <a:pt x="7844388" y="252483"/>
                  <a:pt x="7839353" y="282712"/>
                </a:cubicBezTo>
                <a:cubicBezTo>
                  <a:pt x="7839353" y="282712"/>
                  <a:pt x="7839353" y="282712"/>
                  <a:pt x="7834319" y="287751"/>
                </a:cubicBezTo>
                <a:cubicBezTo>
                  <a:pt x="7834319" y="287751"/>
                  <a:pt x="7834319" y="287751"/>
                  <a:pt x="7773900" y="277674"/>
                </a:cubicBezTo>
                <a:cubicBezTo>
                  <a:pt x="7773900" y="277674"/>
                  <a:pt x="7773900" y="277674"/>
                  <a:pt x="7738655" y="302864"/>
                </a:cubicBezTo>
                <a:cubicBezTo>
                  <a:pt x="7738655" y="302864"/>
                  <a:pt x="7738655" y="302864"/>
                  <a:pt x="7733621" y="307903"/>
                </a:cubicBezTo>
                <a:cubicBezTo>
                  <a:pt x="7733621" y="307903"/>
                  <a:pt x="7733621" y="307903"/>
                  <a:pt x="7773900" y="312940"/>
                </a:cubicBezTo>
                <a:cubicBezTo>
                  <a:pt x="7794040" y="317978"/>
                  <a:pt x="7824250" y="277674"/>
                  <a:pt x="7844388" y="333094"/>
                </a:cubicBezTo>
                <a:cubicBezTo>
                  <a:pt x="7844388" y="333094"/>
                  <a:pt x="7844388" y="333094"/>
                  <a:pt x="7864528" y="317978"/>
                </a:cubicBezTo>
                <a:cubicBezTo>
                  <a:pt x="7869563" y="317978"/>
                  <a:pt x="7884668" y="328055"/>
                  <a:pt x="7889702" y="307903"/>
                </a:cubicBezTo>
                <a:cubicBezTo>
                  <a:pt x="7889702" y="307903"/>
                  <a:pt x="7889702" y="307903"/>
                  <a:pt x="7884668" y="287751"/>
                </a:cubicBezTo>
                <a:cubicBezTo>
                  <a:pt x="7884668" y="287751"/>
                  <a:pt x="7884668" y="287751"/>
                  <a:pt x="7965226" y="247446"/>
                </a:cubicBezTo>
                <a:cubicBezTo>
                  <a:pt x="7965226" y="247446"/>
                  <a:pt x="7965226" y="247446"/>
                  <a:pt x="7965226" y="227293"/>
                </a:cubicBezTo>
                <a:cubicBezTo>
                  <a:pt x="7965226" y="227293"/>
                  <a:pt x="7965226" y="227293"/>
                  <a:pt x="8025646" y="202102"/>
                </a:cubicBezTo>
                <a:cubicBezTo>
                  <a:pt x="8025646" y="202102"/>
                  <a:pt x="8025646" y="202102"/>
                  <a:pt x="8040750" y="186988"/>
                </a:cubicBezTo>
                <a:cubicBezTo>
                  <a:pt x="8040750" y="186988"/>
                  <a:pt x="8040750" y="186988"/>
                  <a:pt x="8040750" y="176911"/>
                </a:cubicBezTo>
                <a:cubicBezTo>
                  <a:pt x="8040750" y="176911"/>
                  <a:pt x="8040750" y="176911"/>
                  <a:pt x="8030680" y="171873"/>
                </a:cubicBezTo>
                <a:cubicBezTo>
                  <a:pt x="8030680" y="171873"/>
                  <a:pt x="8030680" y="171873"/>
                  <a:pt x="8015575" y="176911"/>
                </a:cubicBezTo>
                <a:cubicBezTo>
                  <a:pt x="8015575" y="176911"/>
                  <a:pt x="8015575" y="176911"/>
                  <a:pt x="8020610" y="161797"/>
                </a:cubicBezTo>
                <a:cubicBezTo>
                  <a:pt x="8020610" y="161797"/>
                  <a:pt x="8020610" y="161797"/>
                  <a:pt x="8055854" y="171873"/>
                </a:cubicBezTo>
                <a:cubicBezTo>
                  <a:pt x="8055854" y="171873"/>
                  <a:pt x="8055854" y="171873"/>
                  <a:pt x="8106204" y="121493"/>
                </a:cubicBezTo>
                <a:cubicBezTo>
                  <a:pt x="8106204" y="121493"/>
                  <a:pt x="8106204" y="121493"/>
                  <a:pt x="8136414" y="101340"/>
                </a:cubicBezTo>
                <a:cubicBezTo>
                  <a:pt x="8131378" y="111416"/>
                  <a:pt x="8136414" y="116454"/>
                  <a:pt x="8141448" y="116454"/>
                </a:cubicBezTo>
                <a:cubicBezTo>
                  <a:pt x="8136414" y="121493"/>
                  <a:pt x="8131378" y="126529"/>
                  <a:pt x="8156552" y="141645"/>
                </a:cubicBezTo>
                <a:cubicBezTo>
                  <a:pt x="8156552" y="141645"/>
                  <a:pt x="8156552" y="141645"/>
                  <a:pt x="8136414" y="156759"/>
                </a:cubicBezTo>
                <a:cubicBezTo>
                  <a:pt x="8136414" y="156759"/>
                  <a:pt x="8136414" y="156759"/>
                  <a:pt x="8131378" y="161797"/>
                </a:cubicBezTo>
                <a:cubicBezTo>
                  <a:pt x="8131378" y="161797"/>
                  <a:pt x="8131378" y="161797"/>
                  <a:pt x="8131378" y="171873"/>
                </a:cubicBezTo>
                <a:cubicBezTo>
                  <a:pt x="8131378" y="171873"/>
                  <a:pt x="8131378" y="171873"/>
                  <a:pt x="8151518" y="171873"/>
                </a:cubicBezTo>
                <a:cubicBezTo>
                  <a:pt x="8151518" y="171873"/>
                  <a:pt x="8151518" y="171873"/>
                  <a:pt x="8166622" y="151720"/>
                </a:cubicBezTo>
                <a:cubicBezTo>
                  <a:pt x="8166622" y="151720"/>
                  <a:pt x="8171658" y="151720"/>
                  <a:pt x="8191796" y="136606"/>
                </a:cubicBezTo>
                <a:cubicBezTo>
                  <a:pt x="8191796" y="136606"/>
                  <a:pt x="8191796" y="136606"/>
                  <a:pt x="8126344" y="212178"/>
                </a:cubicBezTo>
                <a:cubicBezTo>
                  <a:pt x="8126344" y="212178"/>
                  <a:pt x="8126344" y="212178"/>
                  <a:pt x="8091098" y="202102"/>
                </a:cubicBezTo>
                <a:cubicBezTo>
                  <a:pt x="8091098" y="202102"/>
                  <a:pt x="8091098" y="202102"/>
                  <a:pt x="8060890" y="217216"/>
                </a:cubicBezTo>
                <a:lnTo>
                  <a:pt x="8075995" y="217216"/>
                </a:lnTo>
                <a:cubicBezTo>
                  <a:pt x="8075995" y="217216"/>
                  <a:pt x="8075995" y="217216"/>
                  <a:pt x="8035716" y="252483"/>
                </a:cubicBezTo>
                <a:cubicBezTo>
                  <a:pt x="8035716" y="252483"/>
                  <a:pt x="8035716" y="252483"/>
                  <a:pt x="8050820" y="262560"/>
                </a:cubicBezTo>
                <a:cubicBezTo>
                  <a:pt x="8050820" y="262560"/>
                  <a:pt x="8050820" y="262560"/>
                  <a:pt x="8081029" y="247446"/>
                </a:cubicBezTo>
                <a:cubicBezTo>
                  <a:pt x="8081029" y="247446"/>
                  <a:pt x="8081029" y="247446"/>
                  <a:pt x="8075995" y="267598"/>
                </a:cubicBezTo>
                <a:cubicBezTo>
                  <a:pt x="8075995" y="267598"/>
                  <a:pt x="8075995" y="267598"/>
                  <a:pt x="8035716" y="287751"/>
                </a:cubicBezTo>
                <a:cubicBezTo>
                  <a:pt x="8035716" y="287751"/>
                  <a:pt x="8035716" y="287751"/>
                  <a:pt x="8020610" y="317978"/>
                </a:cubicBezTo>
                <a:cubicBezTo>
                  <a:pt x="8020610" y="317978"/>
                  <a:pt x="8020610" y="317978"/>
                  <a:pt x="8055854" y="307903"/>
                </a:cubicBezTo>
                <a:cubicBezTo>
                  <a:pt x="8055854" y="307903"/>
                  <a:pt x="8055854" y="307903"/>
                  <a:pt x="8065924" y="297826"/>
                </a:cubicBezTo>
                <a:cubicBezTo>
                  <a:pt x="8065924" y="297826"/>
                  <a:pt x="8065924" y="297826"/>
                  <a:pt x="8086064" y="287751"/>
                </a:cubicBezTo>
                <a:cubicBezTo>
                  <a:pt x="8086064" y="287751"/>
                  <a:pt x="8086064" y="287751"/>
                  <a:pt x="8091098" y="287751"/>
                </a:cubicBezTo>
                <a:cubicBezTo>
                  <a:pt x="8091098" y="297826"/>
                  <a:pt x="8075995" y="282712"/>
                  <a:pt x="8081029" y="297826"/>
                </a:cubicBezTo>
                <a:cubicBezTo>
                  <a:pt x="8081029" y="297826"/>
                  <a:pt x="8081029" y="297826"/>
                  <a:pt x="8151518" y="282712"/>
                </a:cubicBezTo>
                <a:cubicBezTo>
                  <a:pt x="8151518" y="282712"/>
                  <a:pt x="8151518" y="282712"/>
                  <a:pt x="8201868" y="267598"/>
                </a:cubicBezTo>
                <a:cubicBezTo>
                  <a:pt x="8201868" y="267598"/>
                  <a:pt x="8201868" y="267598"/>
                  <a:pt x="8196832" y="227293"/>
                </a:cubicBezTo>
                <a:cubicBezTo>
                  <a:pt x="8196832" y="227293"/>
                  <a:pt x="8196832" y="227293"/>
                  <a:pt x="8216971" y="222255"/>
                </a:cubicBezTo>
                <a:cubicBezTo>
                  <a:pt x="8216971" y="222255"/>
                  <a:pt x="8216971" y="222255"/>
                  <a:pt x="8242146" y="232330"/>
                </a:cubicBezTo>
                <a:cubicBezTo>
                  <a:pt x="8242146" y="232330"/>
                  <a:pt x="8242146" y="232330"/>
                  <a:pt x="8262286" y="227293"/>
                </a:cubicBezTo>
                <a:cubicBezTo>
                  <a:pt x="8262286" y="227293"/>
                  <a:pt x="8262286" y="227293"/>
                  <a:pt x="8262286" y="212178"/>
                </a:cubicBezTo>
                <a:cubicBezTo>
                  <a:pt x="8262286" y="212178"/>
                  <a:pt x="8262286" y="212178"/>
                  <a:pt x="8312636" y="186988"/>
                </a:cubicBezTo>
                <a:cubicBezTo>
                  <a:pt x="8312636" y="186988"/>
                  <a:pt x="8312636" y="186988"/>
                  <a:pt x="8307600" y="176911"/>
                </a:cubicBezTo>
                <a:cubicBezTo>
                  <a:pt x="8307600" y="176911"/>
                  <a:pt x="8307600" y="176911"/>
                  <a:pt x="8347880" y="156759"/>
                </a:cubicBezTo>
                <a:cubicBezTo>
                  <a:pt x="8347880" y="156759"/>
                  <a:pt x="8347880" y="156759"/>
                  <a:pt x="8347880" y="136606"/>
                </a:cubicBezTo>
                <a:cubicBezTo>
                  <a:pt x="8347880" y="136606"/>
                  <a:pt x="8347880" y="136606"/>
                  <a:pt x="8378090" y="126529"/>
                </a:cubicBezTo>
                <a:cubicBezTo>
                  <a:pt x="8378090" y="126529"/>
                  <a:pt x="8378090" y="126529"/>
                  <a:pt x="8423403" y="76149"/>
                </a:cubicBezTo>
                <a:cubicBezTo>
                  <a:pt x="8428439" y="76149"/>
                  <a:pt x="8433473" y="76149"/>
                  <a:pt x="8438508" y="66072"/>
                </a:cubicBezTo>
                <a:cubicBezTo>
                  <a:pt x="8438508" y="66072"/>
                  <a:pt x="8438508" y="66072"/>
                  <a:pt x="8443542" y="91263"/>
                </a:cubicBezTo>
                <a:cubicBezTo>
                  <a:pt x="8443542" y="91263"/>
                  <a:pt x="8443542" y="91263"/>
                  <a:pt x="8468717" y="101340"/>
                </a:cubicBezTo>
                <a:cubicBezTo>
                  <a:pt x="8468717" y="101340"/>
                  <a:pt x="8468717" y="101340"/>
                  <a:pt x="8458647" y="116454"/>
                </a:cubicBezTo>
                <a:cubicBezTo>
                  <a:pt x="8458647" y="116454"/>
                  <a:pt x="8458647" y="116454"/>
                  <a:pt x="8483822" y="121493"/>
                </a:cubicBezTo>
                <a:cubicBezTo>
                  <a:pt x="8493891" y="106377"/>
                  <a:pt x="8519066" y="136606"/>
                  <a:pt x="8508996" y="96302"/>
                </a:cubicBezTo>
                <a:cubicBezTo>
                  <a:pt x="8508996" y="96302"/>
                  <a:pt x="8508996" y="96302"/>
                  <a:pt x="8503962" y="66072"/>
                </a:cubicBezTo>
                <a:cubicBezTo>
                  <a:pt x="8503962" y="66072"/>
                  <a:pt x="8503962" y="66072"/>
                  <a:pt x="8498927" y="61035"/>
                </a:cubicBezTo>
                <a:cubicBezTo>
                  <a:pt x="8498927" y="61035"/>
                  <a:pt x="8498927" y="61035"/>
                  <a:pt x="8519066" y="50958"/>
                </a:cubicBezTo>
                <a:cubicBezTo>
                  <a:pt x="8519066" y="50958"/>
                  <a:pt x="8519066" y="50958"/>
                  <a:pt x="8519066" y="55997"/>
                </a:cubicBezTo>
                <a:cubicBezTo>
                  <a:pt x="8519066" y="55997"/>
                  <a:pt x="8519066" y="55997"/>
                  <a:pt x="8529137" y="66072"/>
                </a:cubicBezTo>
                <a:cubicBezTo>
                  <a:pt x="8529137" y="66072"/>
                  <a:pt x="8529137" y="66072"/>
                  <a:pt x="8569415" y="45920"/>
                </a:cubicBezTo>
                <a:cubicBezTo>
                  <a:pt x="8569415" y="45920"/>
                  <a:pt x="8569415" y="45920"/>
                  <a:pt x="8569415" y="66072"/>
                </a:cubicBezTo>
                <a:cubicBezTo>
                  <a:pt x="8569415" y="66072"/>
                  <a:pt x="8569415" y="66072"/>
                  <a:pt x="8579486" y="71111"/>
                </a:cubicBezTo>
                <a:cubicBezTo>
                  <a:pt x="8579486" y="71111"/>
                  <a:pt x="8579486" y="71111"/>
                  <a:pt x="8594589" y="50958"/>
                </a:cubicBezTo>
                <a:cubicBezTo>
                  <a:pt x="8594589" y="50958"/>
                  <a:pt x="8594589" y="50958"/>
                  <a:pt x="8579486" y="30806"/>
                </a:cubicBezTo>
                <a:cubicBezTo>
                  <a:pt x="8579486" y="30806"/>
                  <a:pt x="8579486" y="30806"/>
                  <a:pt x="8579486" y="10653"/>
                </a:cubicBezTo>
                <a:cubicBezTo>
                  <a:pt x="8579486" y="10653"/>
                  <a:pt x="8579486" y="10653"/>
                  <a:pt x="8609694" y="5615"/>
                </a:cubicBezTo>
                <a:cubicBezTo>
                  <a:pt x="8609694" y="5615"/>
                  <a:pt x="8609694" y="5615"/>
                  <a:pt x="8609694" y="2466"/>
                </a:cubicBezTo>
                <a:lnTo>
                  <a:pt x="8609694" y="104"/>
                </a:lnTo>
                <a:lnTo>
                  <a:pt x="8742451" y="104"/>
                </a:lnTo>
                <a:lnTo>
                  <a:pt x="8728880" y="10968"/>
                </a:lnTo>
                <a:cubicBezTo>
                  <a:pt x="8718260" y="19470"/>
                  <a:pt x="8704099" y="30805"/>
                  <a:pt x="8685218" y="45920"/>
                </a:cubicBezTo>
                <a:cubicBezTo>
                  <a:pt x="8685218" y="45920"/>
                  <a:pt x="8685218" y="45920"/>
                  <a:pt x="8634869" y="91263"/>
                </a:cubicBezTo>
                <a:cubicBezTo>
                  <a:pt x="8619764" y="116454"/>
                  <a:pt x="8584520" y="91263"/>
                  <a:pt x="8594589" y="151720"/>
                </a:cubicBezTo>
                <a:cubicBezTo>
                  <a:pt x="8589555" y="141645"/>
                  <a:pt x="8579486" y="151720"/>
                  <a:pt x="8579486" y="141645"/>
                </a:cubicBezTo>
                <a:cubicBezTo>
                  <a:pt x="8579486" y="141645"/>
                  <a:pt x="8579486" y="141645"/>
                  <a:pt x="8564381" y="161797"/>
                </a:cubicBezTo>
                <a:cubicBezTo>
                  <a:pt x="8564381" y="161797"/>
                  <a:pt x="8564381" y="161797"/>
                  <a:pt x="8594589" y="166836"/>
                </a:cubicBezTo>
                <a:cubicBezTo>
                  <a:pt x="8594589" y="166836"/>
                  <a:pt x="8594589" y="166836"/>
                  <a:pt x="8539206" y="181950"/>
                </a:cubicBezTo>
                <a:cubicBezTo>
                  <a:pt x="8539206" y="181950"/>
                  <a:pt x="8539206" y="181950"/>
                  <a:pt x="8534171" y="192025"/>
                </a:cubicBezTo>
                <a:cubicBezTo>
                  <a:pt x="8534171" y="192025"/>
                  <a:pt x="8534171" y="192025"/>
                  <a:pt x="8559345" y="202102"/>
                </a:cubicBezTo>
                <a:cubicBezTo>
                  <a:pt x="8559345" y="202102"/>
                  <a:pt x="8559345" y="202102"/>
                  <a:pt x="8614730" y="176911"/>
                </a:cubicBezTo>
                <a:cubicBezTo>
                  <a:pt x="8614730" y="176911"/>
                  <a:pt x="8614730" y="176911"/>
                  <a:pt x="8665079" y="171873"/>
                </a:cubicBezTo>
                <a:cubicBezTo>
                  <a:pt x="8665079" y="171873"/>
                  <a:pt x="8665079" y="171873"/>
                  <a:pt x="8670113" y="161797"/>
                </a:cubicBezTo>
                <a:cubicBezTo>
                  <a:pt x="8670113" y="161797"/>
                  <a:pt x="8670113" y="161797"/>
                  <a:pt x="8665079" y="146683"/>
                </a:cubicBezTo>
                <a:cubicBezTo>
                  <a:pt x="8665079" y="146683"/>
                  <a:pt x="8665079" y="146683"/>
                  <a:pt x="8710393" y="146683"/>
                </a:cubicBezTo>
                <a:cubicBezTo>
                  <a:pt x="8710393" y="146683"/>
                  <a:pt x="8710393" y="146683"/>
                  <a:pt x="8710393" y="151720"/>
                </a:cubicBezTo>
                <a:cubicBezTo>
                  <a:pt x="8710393" y="151720"/>
                  <a:pt x="8710393" y="151720"/>
                  <a:pt x="8690254" y="161797"/>
                </a:cubicBezTo>
                <a:cubicBezTo>
                  <a:pt x="8690254" y="161797"/>
                  <a:pt x="8690254" y="161797"/>
                  <a:pt x="8695288" y="166836"/>
                </a:cubicBezTo>
                <a:cubicBezTo>
                  <a:pt x="8695288" y="166836"/>
                  <a:pt x="8695288" y="166836"/>
                  <a:pt x="8806057" y="136606"/>
                </a:cubicBezTo>
                <a:cubicBezTo>
                  <a:pt x="8806057" y="136606"/>
                  <a:pt x="8806057" y="136606"/>
                  <a:pt x="8806057" y="126529"/>
                </a:cubicBezTo>
                <a:cubicBezTo>
                  <a:pt x="8806057" y="126529"/>
                  <a:pt x="8806057" y="126529"/>
                  <a:pt x="8836265" y="136606"/>
                </a:cubicBezTo>
                <a:cubicBezTo>
                  <a:pt x="8836265" y="136606"/>
                  <a:pt x="8836265" y="136606"/>
                  <a:pt x="8896684" y="116454"/>
                </a:cubicBezTo>
                <a:cubicBezTo>
                  <a:pt x="8896684" y="116454"/>
                  <a:pt x="8896684" y="116454"/>
                  <a:pt x="8896684" y="106377"/>
                </a:cubicBezTo>
                <a:cubicBezTo>
                  <a:pt x="8896684" y="106377"/>
                  <a:pt x="8896684" y="106377"/>
                  <a:pt x="8911789" y="121493"/>
                </a:cubicBezTo>
                <a:cubicBezTo>
                  <a:pt x="8911789" y="121493"/>
                  <a:pt x="8911789" y="121493"/>
                  <a:pt x="8916824" y="116454"/>
                </a:cubicBezTo>
                <a:cubicBezTo>
                  <a:pt x="8916824" y="116454"/>
                  <a:pt x="8916824" y="116454"/>
                  <a:pt x="8926894" y="121493"/>
                </a:cubicBezTo>
                <a:cubicBezTo>
                  <a:pt x="8926894" y="121493"/>
                  <a:pt x="8926894" y="121493"/>
                  <a:pt x="8957104" y="101340"/>
                </a:cubicBezTo>
                <a:cubicBezTo>
                  <a:pt x="8957104" y="101340"/>
                  <a:pt x="8957104" y="101340"/>
                  <a:pt x="8972208" y="106377"/>
                </a:cubicBezTo>
                <a:cubicBezTo>
                  <a:pt x="8972208" y="106377"/>
                  <a:pt x="8972208" y="106377"/>
                  <a:pt x="8977243" y="91263"/>
                </a:cubicBezTo>
                <a:cubicBezTo>
                  <a:pt x="8977243" y="91263"/>
                  <a:pt x="8977243" y="91263"/>
                  <a:pt x="8997382" y="96302"/>
                </a:cubicBezTo>
                <a:cubicBezTo>
                  <a:pt x="9007453" y="96302"/>
                  <a:pt x="9012487" y="91263"/>
                  <a:pt x="9027592" y="86225"/>
                </a:cubicBezTo>
                <a:cubicBezTo>
                  <a:pt x="9027592" y="86225"/>
                  <a:pt x="9027592" y="86225"/>
                  <a:pt x="9032628" y="91263"/>
                </a:cubicBezTo>
                <a:cubicBezTo>
                  <a:pt x="9032628" y="91263"/>
                  <a:pt x="9032628" y="91263"/>
                  <a:pt x="9062836" y="55997"/>
                </a:cubicBezTo>
                <a:cubicBezTo>
                  <a:pt x="9062836" y="55997"/>
                  <a:pt x="9062836" y="55997"/>
                  <a:pt x="9072906" y="55997"/>
                </a:cubicBezTo>
                <a:cubicBezTo>
                  <a:pt x="9077941" y="50958"/>
                  <a:pt x="9077941" y="45920"/>
                  <a:pt x="9082977" y="40883"/>
                </a:cubicBezTo>
                <a:cubicBezTo>
                  <a:pt x="9088011" y="40883"/>
                  <a:pt x="9098080" y="45920"/>
                  <a:pt x="9103116" y="45920"/>
                </a:cubicBezTo>
                <a:cubicBezTo>
                  <a:pt x="9103116" y="45920"/>
                  <a:pt x="9103116" y="45920"/>
                  <a:pt x="9103116" y="15692"/>
                </a:cubicBezTo>
                <a:cubicBezTo>
                  <a:pt x="9103116" y="15692"/>
                  <a:pt x="9103116" y="15692"/>
                  <a:pt x="9148429" y="578"/>
                </a:cubicBezTo>
                <a:lnTo>
                  <a:pt x="9148784" y="104"/>
                </a:lnTo>
                <a:lnTo>
                  <a:pt x="9304512" y="104"/>
                </a:lnTo>
                <a:lnTo>
                  <a:pt x="9304512" y="578"/>
                </a:lnTo>
                <a:cubicBezTo>
                  <a:pt x="9304512" y="578"/>
                  <a:pt x="9304512" y="578"/>
                  <a:pt x="9274302" y="25767"/>
                </a:cubicBezTo>
                <a:cubicBezTo>
                  <a:pt x="9274302" y="25767"/>
                  <a:pt x="9274302" y="25767"/>
                  <a:pt x="9274302" y="35844"/>
                </a:cubicBezTo>
                <a:cubicBezTo>
                  <a:pt x="9274302" y="35844"/>
                  <a:pt x="9274302" y="35844"/>
                  <a:pt x="9304512" y="20730"/>
                </a:cubicBezTo>
                <a:cubicBezTo>
                  <a:pt x="9304512" y="20730"/>
                  <a:pt x="9304512" y="20730"/>
                  <a:pt x="9309547" y="14433"/>
                </a:cubicBezTo>
                <a:lnTo>
                  <a:pt x="9321003" y="104"/>
                </a:lnTo>
                <a:lnTo>
                  <a:pt x="9355098" y="104"/>
                </a:lnTo>
                <a:lnTo>
                  <a:pt x="9354861" y="578"/>
                </a:lnTo>
                <a:cubicBezTo>
                  <a:pt x="9339756" y="-4461"/>
                  <a:pt x="9349826" y="25767"/>
                  <a:pt x="9329687" y="578"/>
                </a:cubicBezTo>
                <a:cubicBezTo>
                  <a:pt x="9329687" y="578"/>
                  <a:pt x="9329687" y="578"/>
                  <a:pt x="9304512" y="35844"/>
                </a:cubicBezTo>
                <a:cubicBezTo>
                  <a:pt x="9304512" y="35844"/>
                  <a:pt x="9304512" y="35844"/>
                  <a:pt x="9344792" y="30806"/>
                </a:cubicBezTo>
                <a:cubicBezTo>
                  <a:pt x="9344792" y="30806"/>
                  <a:pt x="9344792" y="30806"/>
                  <a:pt x="9364931" y="10653"/>
                </a:cubicBezTo>
                <a:lnTo>
                  <a:pt x="9366542" y="10452"/>
                </a:lnTo>
                <a:lnTo>
                  <a:pt x="9366542" y="43447"/>
                </a:lnTo>
                <a:lnTo>
                  <a:pt x="9347860" y="51667"/>
                </a:lnTo>
                <a:cubicBezTo>
                  <a:pt x="9338183" y="54422"/>
                  <a:pt x="9324652" y="57256"/>
                  <a:pt x="9304512" y="61035"/>
                </a:cubicBezTo>
                <a:cubicBezTo>
                  <a:pt x="9304512" y="61035"/>
                  <a:pt x="9304512" y="61035"/>
                  <a:pt x="9351242" y="52533"/>
                </a:cubicBezTo>
                <a:lnTo>
                  <a:pt x="9366542" y="49750"/>
                </a:lnTo>
                <a:lnTo>
                  <a:pt x="9366542" y="90078"/>
                </a:lnTo>
                <a:lnTo>
                  <a:pt x="9344792" y="101340"/>
                </a:lnTo>
                <a:cubicBezTo>
                  <a:pt x="9344792" y="101340"/>
                  <a:pt x="9344792" y="101340"/>
                  <a:pt x="9334722" y="116454"/>
                </a:cubicBezTo>
                <a:cubicBezTo>
                  <a:pt x="9334722" y="116454"/>
                  <a:pt x="9334722" y="116454"/>
                  <a:pt x="9324651" y="101340"/>
                </a:cubicBezTo>
                <a:cubicBezTo>
                  <a:pt x="9324651" y="101340"/>
                  <a:pt x="9294443" y="111416"/>
                  <a:pt x="9329687" y="86225"/>
                </a:cubicBezTo>
                <a:cubicBezTo>
                  <a:pt x="9329687" y="86225"/>
                  <a:pt x="9329687" y="86225"/>
                  <a:pt x="9294443" y="86225"/>
                </a:cubicBezTo>
                <a:cubicBezTo>
                  <a:pt x="9294443" y="86225"/>
                  <a:pt x="9294443" y="86225"/>
                  <a:pt x="9304512" y="116454"/>
                </a:cubicBezTo>
                <a:cubicBezTo>
                  <a:pt x="9304512" y="116454"/>
                  <a:pt x="9304512" y="116454"/>
                  <a:pt x="9284373" y="126529"/>
                </a:cubicBezTo>
                <a:cubicBezTo>
                  <a:pt x="9284373" y="126529"/>
                  <a:pt x="9284373" y="126529"/>
                  <a:pt x="9284373" y="121493"/>
                </a:cubicBezTo>
                <a:cubicBezTo>
                  <a:pt x="9284373" y="121493"/>
                  <a:pt x="9284373" y="121493"/>
                  <a:pt x="9234024" y="121493"/>
                </a:cubicBezTo>
                <a:cubicBezTo>
                  <a:pt x="9234024" y="146683"/>
                  <a:pt x="9208850" y="146683"/>
                  <a:pt x="9183675" y="146683"/>
                </a:cubicBezTo>
                <a:cubicBezTo>
                  <a:pt x="9183675" y="146683"/>
                  <a:pt x="9183675" y="146683"/>
                  <a:pt x="9143395" y="156759"/>
                </a:cubicBezTo>
                <a:cubicBezTo>
                  <a:pt x="9113185" y="161797"/>
                  <a:pt x="9123255" y="202102"/>
                  <a:pt x="9077941" y="212178"/>
                </a:cubicBezTo>
                <a:cubicBezTo>
                  <a:pt x="9077941" y="212178"/>
                  <a:pt x="9077941" y="212178"/>
                  <a:pt x="9098080" y="227293"/>
                </a:cubicBezTo>
                <a:cubicBezTo>
                  <a:pt x="9098080" y="227293"/>
                  <a:pt x="9098080" y="227293"/>
                  <a:pt x="9012487" y="287751"/>
                </a:cubicBezTo>
                <a:cubicBezTo>
                  <a:pt x="9002418" y="292789"/>
                  <a:pt x="8967174" y="333094"/>
                  <a:pt x="8987313" y="328055"/>
                </a:cubicBezTo>
                <a:cubicBezTo>
                  <a:pt x="8987313" y="328055"/>
                  <a:pt x="8972208" y="343170"/>
                  <a:pt x="9002418" y="333094"/>
                </a:cubicBezTo>
                <a:cubicBezTo>
                  <a:pt x="9002418" y="333094"/>
                  <a:pt x="9002418" y="333094"/>
                  <a:pt x="9007453" y="317978"/>
                </a:cubicBezTo>
                <a:cubicBezTo>
                  <a:pt x="9007453" y="317978"/>
                  <a:pt x="9007453" y="317978"/>
                  <a:pt x="9032628" y="353246"/>
                </a:cubicBezTo>
                <a:cubicBezTo>
                  <a:pt x="9032628" y="353246"/>
                  <a:pt x="9032628" y="353246"/>
                  <a:pt x="9057802" y="358283"/>
                </a:cubicBezTo>
                <a:cubicBezTo>
                  <a:pt x="9057802" y="358283"/>
                  <a:pt x="9057802" y="358283"/>
                  <a:pt x="9067872" y="353246"/>
                </a:cubicBezTo>
                <a:cubicBezTo>
                  <a:pt x="9067872" y="353246"/>
                  <a:pt x="9067872" y="353246"/>
                  <a:pt x="9047731" y="343170"/>
                </a:cubicBezTo>
                <a:cubicBezTo>
                  <a:pt x="9047731" y="343170"/>
                  <a:pt x="9047731" y="343170"/>
                  <a:pt x="9093046" y="323017"/>
                </a:cubicBezTo>
                <a:cubicBezTo>
                  <a:pt x="9093046" y="323017"/>
                  <a:pt x="9093046" y="323017"/>
                  <a:pt x="9103116" y="333094"/>
                </a:cubicBezTo>
                <a:cubicBezTo>
                  <a:pt x="9103116" y="333094"/>
                  <a:pt x="9103116" y="333094"/>
                  <a:pt x="9113185" y="323017"/>
                </a:cubicBezTo>
                <a:cubicBezTo>
                  <a:pt x="9113185" y="317978"/>
                  <a:pt x="9113185" y="312940"/>
                  <a:pt x="9113185" y="302864"/>
                </a:cubicBezTo>
                <a:cubicBezTo>
                  <a:pt x="9113185" y="302864"/>
                  <a:pt x="9113185" y="302864"/>
                  <a:pt x="9138360" y="312940"/>
                </a:cubicBezTo>
                <a:cubicBezTo>
                  <a:pt x="9138360" y="312940"/>
                  <a:pt x="9138360" y="312940"/>
                  <a:pt x="9178639" y="317978"/>
                </a:cubicBezTo>
                <a:cubicBezTo>
                  <a:pt x="9178639" y="317978"/>
                  <a:pt x="9178639" y="317978"/>
                  <a:pt x="9193744" y="302864"/>
                </a:cubicBezTo>
                <a:cubicBezTo>
                  <a:pt x="9193744" y="302864"/>
                  <a:pt x="9193744" y="302864"/>
                  <a:pt x="9234024" y="292789"/>
                </a:cubicBezTo>
                <a:cubicBezTo>
                  <a:pt x="9234024" y="292789"/>
                  <a:pt x="9234024" y="292789"/>
                  <a:pt x="9228989" y="312940"/>
                </a:cubicBezTo>
                <a:cubicBezTo>
                  <a:pt x="9228989" y="312940"/>
                  <a:pt x="9228989" y="312940"/>
                  <a:pt x="9244094" y="323017"/>
                </a:cubicBezTo>
                <a:cubicBezTo>
                  <a:pt x="9244094" y="323017"/>
                  <a:pt x="9244094" y="323017"/>
                  <a:pt x="9339756" y="307903"/>
                </a:cubicBezTo>
                <a:cubicBezTo>
                  <a:pt x="9339756" y="307903"/>
                  <a:pt x="9339756" y="307903"/>
                  <a:pt x="9354861" y="304124"/>
                </a:cubicBezTo>
                <a:lnTo>
                  <a:pt x="9366542" y="301202"/>
                </a:lnTo>
                <a:lnTo>
                  <a:pt x="9366542" y="317978"/>
                </a:lnTo>
                <a:lnTo>
                  <a:pt x="9364931" y="317978"/>
                </a:lnTo>
                <a:cubicBezTo>
                  <a:pt x="9364931" y="317978"/>
                  <a:pt x="9364931" y="317978"/>
                  <a:pt x="9234024" y="343170"/>
                </a:cubicBezTo>
                <a:cubicBezTo>
                  <a:pt x="9234024" y="343170"/>
                  <a:pt x="9234024" y="343170"/>
                  <a:pt x="9158500" y="368360"/>
                </a:cubicBezTo>
                <a:cubicBezTo>
                  <a:pt x="9188709" y="338131"/>
                  <a:pt x="9108151" y="368360"/>
                  <a:pt x="9178639" y="338131"/>
                </a:cubicBezTo>
                <a:cubicBezTo>
                  <a:pt x="9178639" y="338131"/>
                  <a:pt x="9178639" y="338131"/>
                  <a:pt x="9178639" y="333094"/>
                </a:cubicBezTo>
                <a:cubicBezTo>
                  <a:pt x="9178639" y="333094"/>
                  <a:pt x="9178639" y="333094"/>
                  <a:pt x="9153465" y="333094"/>
                </a:cubicBezTo>
                <a:cubicBezTo>
                  <a:pt x="9153465" y="333094"/>
                  <a:pt x="9153465" y="333094"/>
                  <a:pt x="9138360" y="343170"/>
                </a:cubicBezTo>
                <a:cubicBezTo>
                  <a:pt x="9138360" y="343170"/>
                  <a:pt x="9138360" y="343170"/>
                  <a:pt x="9143395" y="348208"/>
                </a:cubicBezTo>
                <a:cubicBezTo>
                  <a:pt x="9143395" y="348208"/>
                  <a:pt x="9143395" y="348208"/>
                  <a:pt x="9143395" y="363322"/>
                </a:cubicBezTo>
                <a:cubicBezTo>
                  <a:pt x="9143395" y="363322"/>
                  <a:pt x="9143395" y="363322"/>
                  <a:pt x="9103116" y="378436"/>
                </a:cubicBezTo>
                <a:cubicBezTo>
                  <a:pt x="9103116" y="378436"/>
                  <a:pt x="9103116" y="378436"/>
                  <a:pt x="9067872" y="378436"/>
                </a:cubicBezTo>
                <a:cubicBezTo>
                  <a:pt x="9047731" y="393551"/>
                  <a:pt x="9017523" y="423779"/>
                  <a:pt x="9007453" y="423779"/>
                </a:cubicBezTo>
                <a:cubicBezTo>
                  <a:pt x="9007453" y="423779"/>
                  <a:pt x="9007453" y="423779"/>
                  <a:pt x="9017523" y="403627"/>
                </a:cubicBezTo>
                <a:cubicBezTo>
                  <a:pt x="9017523" y="403627"/>
                  <a:pt x="9017523" y="403627"/>
                  <a:pt x="8997382" y="393551"/>
                </a:cubicBezTo>
                <a:cubicBezTo>
                  <a:pt x="8997382" y="393551"/>
                  <a:pt x="8997382" y="393551"/>
                  <a:pt x="8926894" y="413704"/>
                </a:cubicBezTo>
                <a:cubicBezTo>
                  <a:pt x="8926894" y="413704"/>
                  <a:pt x="8926894" y="413704"/>
                  <a:pt x="8916824" y="423779"/>
                </a:cubicBezTo>
                <a:cubicBezTo>
                  <a:pt x="8916824" y="423779"/>
                  <a:pt x="8916824" y="423779"/>
                  <a:pt x="8921858" y="428818"/>
                </a:cubicBezTo>
                <a:cubicBezTo>
                  <a:pt x="8921858" y="428818"/>
                  <a:pt x="8921858" y="428818"/>
                  <a:pt x="8861440" y="433856"/>
                </a:cubicBezTo>
                <a:cubicBezTo>
                  <a:pt x="8861440" y="433856"/>
                  <a:pt x="8861440" y="433856"/>
                  <a:pt x="8841301" y="464084"/>
                </a:cubicBezTo>
                <a:cubicBezTo>
                  <a:pt x="8841301" y="464084"/>
                  <a:pt x="8841301" y="464084"/>
                  <a:pt x="8866475" y="469123"/>
                </a:cubicBezTo>
                <a:cubicBezTo>
                  <a:pt x="8866475" y="469123"/>
                  <a:pt x="8866475" y="469123"/>
                  <a:pt x="8876545" y="469123"/>
                </a:cubicBezTo>
                <a:cubicBezTo>
                  <a:pt x="8866475" y="474161"/>
                  <a:pt x="8846335" y="479199"/>
                  <a:pt x="8806057" y="499352"/>
                </a:cubicBezTo>
                <a:cubicBezTo>
                  <a:pt x="8806057" y="499352"/>
                  <a:pt x="8806057" y="499352"/>
                  <a:pt x="8806057" y="514466"/>
                </a:cubicBezTo>
                <a:cubicBezTo>
                  <a:pt x="8806057" y="514466"/>
                  <a:pt x="8806057" y="514466"/>
                  <a:pt x="8856406" y="539657"/>
                </a:cubicBezTo>
                <a:cubicBezTo>
                  <a:pt x="8856406" y="539657"/>
                  <a:pt x="8856406" y="539657"/>
                  <a:pt x="8876545" y="539657"/>
                </a:cubicBezTo>
                <a:cubicBezTo>
                  <a:pt x="8876545" y="539657"/>
                  <a:pt x="8876545" y="539657"/>
                  <a:pt x="8876545" y="524541"/>
                </a:cubicBezTo>
                <a:cubicBezTo>
                  <a:pt x="8876545" y="524541"/>
                  <a:pt x="8876545" y="524541"/>
                  <a:pt x="8906755" y="504389"/>
                </a:cubicBezTo>
                <a:cubicBezTo>
                  <a:pt x="8906755" y="504389"/>
                  <a:pt x="8906755" y="504389"/>
                  <a:pt x="8936964" y="509428"/>
                </a:cubicBezTo>
                <a:cubicBezTo>
                  <a:pt x="8936964" y="509428"/>
                  <a:pt x="8936964" y="509428"/>
                  <a:pt x="8941999" y="529580"/>
                </a:cubicBezTo>
                <a:cubicBezTo>
                  <a:pt x="8941999" y="529580"/>
                  <a:pt x="8941999" y="529580"/>
                  <a:pt x="8967174" y="519504"/>
                </a:cubicBezTo>
                <a:cubicBezTo>
                  <a:pt x="8967174" y="519504"/>
                  <a:pt x="8967174" y="519504"/>
                  <a:pt x="8997382" y="494314"/>
                </a:cubicBezTo>
                <a:cubicBezTo>
                  <a:pt x="8997382" y="494314"/>
                  <a:pt x="8997382" y="494314"/>
                  <a:pt x="8952069" y="448970"/>
                </a:cubicBezTo>
                <a:cubicBezTo>
                  <a:pt x="8952069" y="448970"/>
                  <a:pt x="8952069" y="448970"/>
                  <a:pt x="9027592" y="479199"/>
                </a:cubicBezTo>
                <a:cubicBezTo>
                  <a:pt x="9027592" y="479199"/>
                  <a:pt x="9027592" y="479199"/>
                  <a:pt x="9057802" y="469123"/>
                </a:cubicBezTo>
                <a:cubicBezTo>
                  <a:pt x="9057802" y="469123"/>
                  <a:pt x="9057802" y="469123"/>
                  <a:pt x="9088011" y="454009"/>
                </a:cubicBezTo>
                <a:cubicBezTo>
                  <a:pt x="9088011" y="454009"/>
                  <a:pt x="9088011" y="454009"/>
                  <a:pt x="9098080" y="438893"/>
                </a:cubicBezTo>
                <a:cubicBezTo>
                  <a:pt x="9098080" y="438893"/>
                  <a:pt x="9098080" y="438893"/>
                  <a:pt x="9098080" y="428818"/>
                </a:cubicBezTo>
                <a:cubicBezTo>
                  <a:pt x="9098080" y="428818"/>
                  <a:pt x="9098080" y="428818"/>
                  <a:pt x="9123255" y="443932"/>
                </a:cubicBezTo>
                <a:cubicBezTo>
                  <a:pt x="9128290" y="433856"/>
                  <a:pt x="9133326" y="438893"/>
                  <a:pt x="9143395" y="443932"/>
                </a:cubicBezTo>
                <a:cubicBezTo>
                  <a:pt x="9143395" y="443932"/>
                  <a:pt x="9143395" y="443932"/>
                  <a:pt x="9108151" y="459046"/>
                </a:cubicBezTo>
                <a:cubicBezTo>
                  <a:pt x="9108151" y="459046"/>
                  <a:pt x="9108151" y="459046"/>
                  <a:pt x="9088011" y="459046"/>
                </a:cubicBezTo>
                <a:cubicBezTo>
                  <a:pt x="9088011" y="459046"/>
                  <a:pt x="9088011" y="459046"/>
                  <a:pt x="9082977" y="479199"/>
                </a:cubicBezTo>
                <a:cubicBezTo>
                  <a:pt x="9052767" y="469123"/>
                  <a:pt x="9093046" y="504389"/>
                  <a:pt x="9052767" y="479199"/>
                </a:cubicBezTo>
                <a:cubicBezTo>
                  <a:pt x="9057802" y="499352"/>
                  <a:pt x="9002418" y="479199"/>
                  <a:pt x="9062836" y="504389"/>
                </a:cubicBezTo>
                <a:cubicBezTo>
                  <a:pt x="9062836" y="504389"/>
                  <a:pt x="9062836" y="504389"/>
                  <a:pt x="9098080" y="494314"/>
                </a:cubicBezTo>
                <a:cubicBezTo>
                  <a:pt x="9098080" y="494314"/>
                  <a:pt x="9098080" y="494314"/>
                  <a:pt x="9108151" y="499352"/>
                </a:cubicBezTo>
                <a:cubicBezTo>
                  <a:pt x="9108151" y="499352"/>
                  <a:pt x="9108151" y="499352"/>
                  <a:pt x="9213884" y="469123"/>
                </a:cubicBezTo>
                <a:cubicBezTo>
                  <a:pt x="9213884" y="469123"/>
                  <a:pt x="9213884" y="469123"/>
                  <a:pt x="9314582" y="438893"/>
                </a:cubicBezTo>
                <a:cubicBezTo>
                  <a:pt x="9314582" y="438893"/>
                  <a:pt x="9314582" y="438893"/>
                  <a:pt x="9354861" y="438893"/>
                </a:cubicBezTo>
                <a:cubicBezTo>
                  <a:pt x="9349826" y="438893"/>
                  <a:pt x="9334722" y="448970"/>
                  <a:pt x="9359897" y="454009"/>
                </a:cubicBezTo>
                <a:cubicBezTo>
                  <a:pt x="9359897" y="454009"/>
                  <a:pt x="9359897" y="454009"/>
                  <a:pt x="9361156" y="453379"/>
                </a:cubicBezTo>
                <a:lnTo>
                  <a:pt x="9366542" y="450684"/>
                </a:lnTo>
                <a:lnTo>
                  <a:pt x="9366542" y="5282423"/>
                </a:lnTo>
                <a:lnTo>
                  <a:pt x="9362728" y="5285095"/>
                </a:lnTo>
                <a:cubicBezTo>
                  <a:pt x="9348567" y="5295013"/>
                  <a:pt x="9329687" y="5308239"/>
                  <a:pt x="9304512" y="5325872"/>
                </a:cubicBezTo>
                <a:cubicBezTo>
                  <a:pt x="9304512" y="5325872"/>
                  <a:pt x="9304512" y="5325872"/>
                  <a:pt x="9314582" y="5335949"/>
                </a:cubicBezTo>
                <a:cubicBezTo>
                  <a:pt x="9314582" y="5335949"/>
                  <a:pt x="9314582" y="5335949"/>
                  <a:pt x="9289407" y="5346024"/>
                </a:cubicBezTo>
                <a:cubicBezTo>
                  <a:pt x="9289407" y="5346024"/>
                  <a:pt x="9289407" y="5351063"/>
                  <a:pt x="9289407" y="5351063"/>
                </a:cubicBezTo>
                <a:cubicBezTo>
                  <a:pt x="9289407" y="5351063"/>
                  <a:pt x="9289407" y="5346024"/>
                  <a:pt x="9284373" y="5346024"/>
                </a:cubicBezTo>
                <a:cubicBezTo>
                  <a:pt x="9284373" y="5346024"/>
                  <a:pt x="9284373" y="5346024"/>
                  <a:pt x="9259199" y="5386329"/>
                </a:cubicBezTo>
                <a:cubicBezTo>
                  <a:pt x="9259199" y="5386329"/>
                  <a:pt x="9259199" y="5386329"/>
                  <a:pt x="9234024" y="5391368"/>
                </a:cubicBezTo>
                <a:cubicBezTo>
                  <a:pt x="9244094" y="5396406"/>
                  <a:pt x="9239058" y="5406482"/>
                  <a:pt x="9234024" y="5416559"/>
                </a:cubicBezTo>
                <a:cubicBezTo>
                  <a:pt x="9234024" y="5416559"/>
                  <a:pt x="9234024" y="5416559"/>
                  <a:pt x="9193744" y="5436711"/>
                </a:cubicBezTo>
                <a:cubicBezTo>
                  <a:pt x="9193744" y="5436711"/>
                  <a:pt x="9193744" y="5436711"/>
                  <a:pt x="9183675" y="5456864"/>
                </a:cubicBezTo>
                <a:cubicBezTo>
                  <a:pt x="9183675" y="5456864"/>
                  <a:pt x="9183675" y="5456864"/>
                  <a:pt x="9158500" y="5461902"/>
                </a:cubicBezTo>
                <a:cubicBezTo>
                  <a:pt x="9158500" y="5461902"/>
                  <a:pt x="9158500" y="5461902"/>
                  <a:pt x="9138360" y="5502207"/>
                </a:cubicBezTo>
                <a:cubicBezTo>
                  <a:pt x="8997382" y="5623122"/>
                  <a:pt x="8851370" y="5764189"/>
                  <a:pt x="8700323" y="5905256"/>
                </a:cubicBezTo>
                <a:cubicBezTo>
                  <a:pt x="8700323" y="5905256"/>
                  <a:pt x="8700323" y="5905256"/>
                  <a:pt x="8705359" y="5905256"/>
                </a:cubicBezTo>
                <a:cubicBezTo>
                  <a:pt x="8655010" y="5930447"/>
                  <a:pt x="8629835" y="6000981"/>
                  <a:pt x="8579486" y="6000981"/>
                </a:cubicBezTo>
                <a:cubicBezTo>
                  <a:pt x="8579486" y="6000981"/>
                  <a:pt x="8579486" y="6000981"/>
                  <a:pt x="8584520" y="6006018"/>
                </a:cubicBezTo>
                <a:cubicBezTo>
                  <a:pt x="8554311" y="6041286"/>
                  <a:pt x="8493891" y="6091666"/>
                  <a:pt x="8483822" y="6121896"/>
                </a:cubicBezTo>
                <a:cubicBezTo>
                  <a:pt x="8478788" y="6142048"/>
                  <a:pt x="8458647" y="6147087"/>
                  <a:pt x="8443542" y="6157162"/>
                </a:cubicBezTo>
                <a:cubicBezTo>
                  <a:pt x="8443542" y="6157162"/>
                  <a:pt x="8443542" y="6157162"/>
                  <a:pt x="8453613" y="6162201"/>
                </a:cubicBezTo>
                <a:cubicBezTo>
                  <a:pt x="8453613" y="6167239"/>
                  <a:pt x="8478788" y="6157162"/>
                  <a:pt x="8448578" y="6172276"/>
                </a:cubicBezTo>
                <a:cubicBezTo>
                  <a:pt x="8448578" y="6172276"/>
                  <a:pt x="8448578" y="6172276"/>
                  <a:pt x="8463683" y="6182353"/>
                </a:cubicBezTo>
                <a:cubicBezTo>
                  <a:pt x="8458647" y="6202506"/>
                  <a:pt x="8443542" y="6157162"/>
                  <a:pt x="8448578" y="6197467"/>
                </a:cubicBezTo>
                <a:cubicBezTo>
                  <a:pt x="8448578" y="6197467"/>
                  <a:pt x="8448578" y="6197467"/>
                  <a:pt x="8428439" y="6182353"/>
                </a:cubicBezTo>
                <a:cubicBezTo>
                  <a:pt x="8383124" y="6207544"/>
                  <a:pt x="8337810" y="6237772"/>
                  <a:pt x="8312636" y="6278077"/>
                </a:cubicBezTo>
                <a:cubicBezTo>
                  <a:pt x="8312636" y="6278077"/>
                  <a:pt x="8312636" y="6278077"/>
                  <a:pt x="8302566" y="6298229"/>
                </a:cubicBezTo>
                <a:cubicBezTo>
                  <a:pt x="8302566" y="6298229"/>
                  <a:pt x="8302566" y="6298229"/>
                  <a:pt x="8262286" y="6308306"/>
                </a:cubicBezTo>
                <a:cubicBezTo>
                  <a:pt x="8262286" y="6308306"/>
                  <a:pt x="8262286" y="6308306"/>
                  <a:pt x="8166622" y="6308306"/>
                </a:cubicBezTo>
                <a:cubicBezTo>
                  <a:pt x="8166622" y="6308306"/>
                  <a:pt x="8166622" y="6308306"/>
                  <a:pt x="8136414" y="6293191"/>
                </a:cubicBezTo>
                <a:cubicBezTo>
                  <a:pt x="8136414" y="6293191"/>
                  <a:pt x="8136414" y="6293191"/>
                  <a:pt x="8151518" y="6283115"/>
                </a:cubicBezTo>
                <a:cubicBezTo>
                  <a:pt x="8151518" y="6283115"/>
                  <a:pt x="8151518" y="6283115"/>
                  <a:pt x="8156552" y="6268001"/>
                </a:cubicBezTo>
                <a:cubicBezTo>
                  <a:pt x="8156552" y="6268001"/>
                  <a:pt x="8156552" y="6268001"/>
                  <a:pt x="8191796" y="6227696"/>
                </a:cubicBezTo>
                <a:cubicBezTo>
                  <a:pt x="8191796" y="6227696"/>
                  <a:pt x="8191796" y="6227696"/>
                  <a:pt x="8181727" y="6217620"/>
                </a:cubicBezTo>
                <a:cubicBezTo>
                  <a:pt x="8181727" y="6217620"/>
                  <a:pt x="8181727" y="6217620"/>
                  <a:pt x="8196832" y="6207544"/>
                </a:cubicBezTo>
                <a:cubicBezTo>
                  <a:pt x="8196832" y="6207544"/>
                  <a:pt x="8196832" y="6207544"/>
                  <a:pt x="8191796" y="6192429"/>
                </a:cubicBezTo>
                <a:cubicBezTo>
                  <a:pt x="8176693" y="6207544"/>
                  <a:pt x="8146483" y="6212581"/>
                  <a:pt x="8131378" y="6222658"/>
                </a:cubicBezTo>
                <a:cubicBezTo>
                  <a:pt x="8131378" y="6222658"/>
                  <a:pt x="8131378" y="6222658"/>
                  <a:pt x="8111239" y="6268001"/>
                </a:cubicBezTo>
                <a:cubicBezTo>
                  <a:pt x="8111239" y="6268001"/>
                  <a:pt x="8111239" y="6268001"/>
                  <a:pt x="8081029" y="6283115"/>
                </a:cubicBezTo>
                <a:cubicBezTo>
                  <a:pt x="8081029" y="6283115"/>
                  <a:pt x="8081029" y="6283115"/>
                  <a:pt x="8091098" y="6293191"/>
                </a:cubicBezTo>
                <a:cubicBezTo>
                  <a:pt x="8091098" y="6293191"/>
                  <a:pt x="8091098" y="6293191"/>
                  <a:pt x="8070960" y="6308306"/>
                </a:cubicBezTo>
                <a:cubicBezTo>
                  <a:pt x="8070960" y="6308306"/>
                  <a:pt x="8070960" y="6308306"/>
                  <a:pt x="7945086" y="6308306"/>
                </a:cubicBezTo>
                <a:cubicBezTo>
                  <a:pt x="7945086" y="6308306"/>
                  <a:pt x="7945086" y="6308306"/>
                  <a:pt x="7945086" y="6298229"/>
                </a:cubicBezTo>
                <a:cubicBezTo>
                  <a:pt x="7945086" y="6298229"/>
                  <a:pt x="7945086" y="6298229"/>
                  <a:pt x="7980331" y="6283115"/>
                </a:cubicBezTo>
                <a:cubicBezTo>
                  <a:pt x="7980331" y="6283115"/>
                  <a:pt x="7980331" y="6283115"/>
                  <a:pt x="8005506" y="6257924"/>
                </a:cubicBezTo>
                <a:cubicBezTo>
                  <a:pt x="8005506" y="6257924"/>
                  <a:pt x="8005506" y="6257924"/>
                  <a:pt x="8000472" y="6242810"/>
                </a:cubicBezTo>
                <a:cubicBezTo>
                  <a:pt x="8000472" y="6242810"/>
                  <a:pt x="8000472" y="6242810"/>
                  <a:pt x="8040750" y="6217620"/>
                </a:cubicBezTo>
                <a:cubicBezTo>
                  <a:pt x="8040750" y="6217620"/>
                  <a:pt x="8040750" y="6212581"/>
                  <a:pt x="8035716" y="6207544"/>
                </a:cubicBezTo>
                <a:cubicBezTo>
                  <a:pt x="8035716" y="6207544"/>
                  <a:pt x="8035716" y="6207544"/>
                  <a:pt x="8075995" y="6232733"/>
                </a:cubicBezTo>
                <a:cubicBezTo>
                  <a:pt x="8075995" y="6232733"/>
                  <a:pt x="8075995" y="6232733"/>
                  <a:pt x="8086064" y="6227696"/>
                </a:cubicBezTo>
                <a:cubicBezTo>
                  <a:pt x="8086064" y="6227696"/>
                  <a:pt x="8086064" y="6227696"/>
                  <a:pt x="8075995" y="6217620"/>
                </a:cubicBezTo>
                <a:cubicBezTo>
                  <a:pt x="8075995" y="6217620"/>
                  <a:pt x="8075995" y="6217620"/>
                  <a:pt x="8055854" y="6212581"/>
                </a:cubicBezTo>
                <a:cubicBezTo>
                  <a:pt x="8055854" y="6212581"/>
                  <a:pt x="8055854" y="6212581"/>
                  <a:pt x="8070960" y="6192429"/>
                </a:cubicBezTo>
                <a:cubicBezTo>
                  <a:pt x="8070960" y="6192429"/>
                  <a:pt x="8070960" y="6192429"/>
                  <a:pt x="8070960" y="6182353"/>
                </a:cubicBezTo>
                <a:cubicBezTo>
                  <a:pt x="8050820" y="6222658"/>
                  <a:pt x="8000472" y="6187392"/>
                  <a:pt x="7980331" y="6197467"/>
                </a:cubicBezTo>
                <a:cubicBezTo>
                  <a:pt x="7980331" y="6197467"/>
                  <a:pt x="7980331" y="6197467"/>
                  <a:pt x="7940051" y="6237772"/>
                </a:cubicBezTo>
                <a:cubicBezTo>
                  <a:pt x="7940051" y="6237772"/>
                  <a:pt x="7940051" y="6237772"/>
                  <a:pt x="7945086" y="6242810"/>
                </a:cubicBezTo>
                <a:cubicBezTo>
                  <a:pt x="7945086" y="6242810"/>
                  <a:pt x="7945086" y="6242810"/>
                  <a:pt x="7869563" y="6308306"/>
                </a:cubicBezTo>
                <a:cubicBezTo>
                  <a:pt x="7869563" y="6308306"/>
                  <a:pt x="7869563" y="6308306"/>
                  <a:pt x="7753760" y="6308306"/>
                </a:cubicBezTo>
                <a:cubicBezTo>
                  <a:pt x="7768865" y="6298229"/>
                  <a:pt x="7728586" y="6318382"/>
                  <a:pt x="7758796" y="6293191"/>
                </a:cubicBezTo>
                <a:cubicBezTo>
                  <a:pt x="7758796" y="6293191"/>
                  <a:pt x="7758796" y="6293191"/>
                  <a:pt x="7738655" y="6298229"/>
                </a:cubicBezTo>
                <a:cubicBezTo>
                  <a:pt x="7738655" y="6298229"/>
                  <a:pt x="7738655" y="6298229"/>
                  <a:pt x="7753760" y="6262963"/>
                </a:cubicBezTo>
                <a:cubicBezTo>
                  <a:pt x="7783970" y="6262963"/>
                  <a:pt x="7733621" y="6247849"/>
                  <a:pt x="7778934" y="6242810"/>
                </a:cubicBezTo>
                <a:cubicBezTo>
                  <a:pt x="7778934" y="6242810"/>
                  <a:pt x="7778934" y="6242810"/>
                  <a:pt x="7773900" y="6237772"/>
                </a:cubicBezTo>
                <a:cubicBezTo>
                  <a:pt x="7748726" y="6252886"/>
                  <a:pt x="7723552" y="6247849"/>
                  <a:pt x="7718516" y="6252886"/>
                </a:cubicBezTo>
                <a:cubicBezTo>
                  <a:pt x="7718516" y="6252886"/>
                  <a:pt x="7718516" y="6252886"/>
                  <a:pt x="7778934" y="6192429"/>
                </a:cubicBezTo>
                <a:cubicBezTo>
                  <a:pt x="7778934" y="6192429"/>
                  <a:pt x="7778934" y="6192429"/>
                  <a:pt x="7854458" y="6142048"/>
                </a:cubicBezTo>
                <a:cubicBezTo>
                  <a:pt x="7854458" y="6142048"/>
                  <a:pt x="7854458" y="6142048"/>
                  <a:pt x="7854458" y="6131971"/>
                </a:cubicBezTo>
                <a:cubicBezTo>
                  <a:pt x="7854458" y="6131971"/>
                  <a:pt x="7854458" y="6131971"/>
                  <a:pt x="7874598" y="6126933"/>
                </a:cubicBezTo>
                <a:cubicBezTo>
                  <a:pt x="7894738" y="6111819"/>
                  <a:pt x="7904807" y="6086628"/>
                  <a:pt x="7904807" y="6061438"/>
                </a:cubicBezTo>
                <a:cubicBezTo>
                  <a:pt x="7904807" y="6061438"/>
                  <a:pt x="7904807" y="6061438"/>
                  <a:pt x="7884668" y="6081591"/>
                </a:cubicBezTo>
                <a:cubicBezTo>
                  <a:pt x="7809144" y="6116857"/>
                  <a:pt x="7733621" y="6212581"/>
                  <a:pt x="7663131" y="6262963"/>
                </a:cubicBezTo>
                <a:cubicBezTo>
                  <a:pt x="7663131" y="6262963"/>
                  <a:pt x="7663131" y="6262963"/>
                  <a:pt x="7663131" y="6283115"/>
                </a:cubicBezTo>
                <a:cubicBezTo>
                  <a:pt x="7663131" y="6283115"/>
                  <a:pt x="7663131" y="6283115"/>
                  <a:pt x="7637956" y="6308306"/>
                </a:cubicBezTo>
                <a:cubicBezTo>
                  <a:pt x="7637956" y="6308306"/>
                  <a:pt x="7637956" y="6308306"/>
                  <a:pt x="7542294" y="6308306"/>
                </a:cubicBezTo>
                <a:cubicBezTo>
                  <a:pt x="7542294" y="6308306"/>
                  <a:pt x="7542294" y="6308306"/>
                  <a:pt x="7587608" y="6252886"/>
                </a:cubicBezTo>
                <a:cubicBezTo>
                  <a:pt x="7587608" y="6252886"/>
                  <a:pt x="7587608" y="6252886"/>
                  <a:pt x="7587608" y="6242810"/>
                </a:cubicBezTo>
                <a:cubicBezTo>
                  <a:pt x="7587608" y="6242810"/>
                  <a:pt x="7587608" y="6242810"/>
                  <a:pt x="7663131" y="6167239"/>
                </a:cubicBezTo>
                <a:cubicBezTo>
                  <a:pt x="7637956" y="6152124"/>
                  <a:pt x="7668166" y="6147087"/>
                  <a:pt x="7658097" y="6131971"/>
                </a:cubicBezTo>
                <a:cubicBezTo>
                  <a:pt x="7658097" y="6131971"/>
                  <a:pt x="7658097" y="6131971"/>
                  <a:pt x="7658097" y="6121896"/>
                </a:cubicBezTo>
                <a:cubicBezTo>
                  <a:pt x="7658097" y="6121896"/>
                  <a:pt x="7658097" y="6121896"/>
                  <a:pt x="7612782" y="6142048"/>
                </a:cubicBezTo>
                <a:cubicBezTo>
                  <a:pt x="7612782" y="6142048"/>
                  <a:pt x="7612782" y="6142048"/>
                  <a:pt x="7577538" y="6177315"/>
                </a:cubicBezTo>
                <a:cubicBezTo>
                  <a:pt x="7577538" y="6177315"/>
                  <a:pt x="7577538" y="6177315"/>
                  <a:pt x="7612782" y="6121896"/>
                </a:cubicBezTo>
                <a:cubicBezTo>
                  <a:pt x="7612782" y="6121896"/>
                  <a:pt x="7612782" y="6121896"/>
                  <a:pt x="7632922" y="6106780"/>
                </a:cubicBezTo>
                <a:cubicBezTo>
                  <a:pt x="7632922" y="6106780"/>
                  <a:pt x="7632922" y="6106780"/>
                  <a:pt x="7622853" y="6096705"/>
                </a:cubicBezTo>
                <a:cubicBezTo>
                  <a:pt x="7622853" y="6096705"/>
                  <a:pt x="7622853" y="6096705"/>
                  <a:pt x="7637956" y="6081591"/>
                </a:cubicBezTo>
                <a:cubicBezTo>
                  <a:pt x="7637956" y="6081591"/>
                  <a:pt x="7637956" y="6081591"/>
                  <a:pt x="7632922" y="6071514"/>
                </a:cubicBezTo>
                <a:cubicBezTo>
                  <a:pt x="7632922" y="6071514"/>
                  <a:pt x="7632922" y="6071514"/>
                  <a:pt x="7607748" y="6081591"/>
                </a:cubicBezTo>
                <a:cubicBezTo>
                  <a:pt x="7592643" y="6086628"/>
                  <a:pt x="7632922" y="6091666"/>
                  <a:pt x="7602712" y="6101743"/>
                </a:cubicBezTo>
                <a:cubicBezTo>
                  <a:pt x="7602712" y="6101743"/>
                  <a:pt x="7602712" y="6101743"/>
                  <a:pt x="7607748" y="6106780"/>
                </a:cubicBezTo>
                <a:cubicBezTo>
                  <a:pt x="7607748" y="6106780"/>
                  <a:pt x="7607748" y="6106780"/>
                  <a:pt x="7597678" y="6116857"/>
                </a:cubicBezTo>
                <a:cubicBezTo>
                  <a:pt x="7597678" y="6116857"/>
                  <a:pt x="7597678" y="6116857"/>
                  <a:pt x="7587608" y="6101743"/>
                </a:cubicBezTo>
                <a:cubicBezTo>
                  <a:pt x="7587608" y="6101743"/>
                  <a:pt x="7587608" y="6101743"/>
                  <a:pt x="7517120" y="6162201"/>
                </a:cubicBezTo>
                <a:cubicBezTo>
                  <a:pt x="7517120" y="6162201"/>
                  <a:pt x="7517120" y="6162201"/>
                  <a:pt x="7502014" y="6152124"/>
                </a:cubicBezTo>
                <a:cubicBezTo>
                  <a:pt x="7532224" y="6142048"/>
                  <a:pt x="7496980" y="6137010"/>
                  <a:pt x="7512084" y="6116857"/>
                </a:cubicBezTo>
                <a:cubicBezTo>
                  <a:pt x="7512084" y="6116857"/>
                  <a:pt x="7512084" y="6116857"/>
                  <a:pt x="7532224" y="6116857"/>
                </a:cubicBezTo>
                <a:cubicBezTo>
                  <a:pt x="7532224" y="6116857"/>
                  <a:pt x="7532224" y="6116857"/>
                  <a:pt x="7522155" y="6121896"/>
                </a:cubicBezTo>
                <a:cubicBezTo>
                  <a:pt x="7522155" y="6121896"/>
                  <a:pt x="7522155" y="6121896"/>
                  <a:pt x="7542294" y="6121896"/>
                </a:cubicBezTo>
                <a:cubicBezTo>
                  <a:pt x="7542294" y="6121896"/>
                  <a:pt x="7542294" y="6121896"/>
                  <a:pt x="7547330" y="6106780"/>
                </a:cubicBezTo>
                <a:cubicBezTo>
                  <a:pt x="7537258" y="6111819"/>
                  <a:pt x="7562433" y="6096705"/>
                  <a:pt x="7532224" y="6091666"/>
                </a:cubicBezTo>
                <a:cubicBezTo>
                  <a:pt x="7532224" y="6091666"/>
                  <a:pt x="7532224" y="6091666"/>
                  <a:pt x="7532224" y="6086628"/>
                </a:cubicBezTo>
                <a:cubicBezTo>
                  <a:pt x="7532224" y="6086628"/>
                  <a:pt x="7532224" y="6086628"/>
                  <a:pt x="7486910" y="6111819"/>
                </a:cubicBezTo>
                <a:cubicBezTo>
                  <a:pt x="7486910" y="6111819"/>
                  <a:pt x="7486910" y="6111819"/>
                  <a:pt x="7476840" y="6131971"/>
                </a:cubicBezTo>
                <a:cubicBezTo>
                  <a:pt x="7476840" y="6131971"/>
                  <a:pt x="7476840" y="6131971"/>
                  <a:pt x="7461735" y="6142048"/>
                </a:cubicBezTo>
                <a:cubicBezTo>
                  <a:pt x="7461735" y="6142048"/>
                  <a:pt x="7461735" y="6142048"/>
                  <a:pt x="7456701" y="6131971"/>
                </a:cubicBezTo>
                <a:cubicBezTo>
                  <a:pt x="7456701" y="6131971"/>
                  <a:pt x="7456701" y="6131971"/>
                  <a:pt x="7416422" y="6152124"/>
                </a:cubicBezTo>
                <a:cubicBezTo>
                  <a:pt x="7416422" y="6152124"/>
                  <a:pt x="7416422" y="6152124"/>
                  <a:pt x="7421457" y="6172276"/>
                </a:cubicBezTo>
                <a:cubicBezTo>
                  <a:pt x="7421457" y="6172276"/>
                  <a:pt x="7421457" y="6172276"/>
                  <a:pt x="7391247" y="6182353"/>
                </a:cubicBezTo>
                <a:cubicBezTo>
                  <a:pt x="7391247" y="6182353"/>
                  <a:pt x="7391247" y="6182353"/>
                  <a:pt x="7361036" y="6207544"/>
                </a:cubicBezTo>
                <a:cubicBezTo>
                  <a:pt x="7361036" y="6207544"/>
                  <a:pt x="7361036" y="6207544"/>
                  <a:pt x="7361036" y="6227696"/>
                </a:cubicBezTo>
                <a:cubicBezTo>
                  <a:pt x="7361036" y="6227696"/>
                  <a:pt x="7361036" y="6227696"/>
                  <a:pt x="7345933" y="6232733"/>
                </a:cubicBezTo>
                <a:cubicBezTo>
                  <a:pt x="7345933" y="6232733"/>
                  <a:pt x="7345933" y="6232733"/>
                  <a:pt x="7320758" y="6212581"/>
                </a:cubicBezTo>
                <a:cubicBezTo>
                  <a:pt x="7320758" y="6212581"/>
                  <a:pt x="7320758" y="6212581"/>
                  <a:pt x="7300618" y="6222658"/>
                </a:cubicBezTo>
                <a:cubicBezTo>
                  <a:pt x="7300618" y="6222658"/>
                  <a:pt x="7300618" y="6222658"/>
                  <a:pt x="7280479" y="6227696"/>
                </a:cubicBezTo>
                <a:cubicBezTo>
                  <a:pt x="7280479" y="6227696"/>
                  <a:pt x="7280479" y="6227696"/>
                  <a:pt x="7275444" y="6227696"/>
                </a:cubicBezTo>
                <a:cubicBezTo>
                  <a:pt x="7280479" y="6227696"/>
                  <a:pt x="7280479" y="6227696"/>
                  <a:pt x="7280479" y="6222658"/>
                </a:cubicBezTo>
                <a:cubicBezTo>
                  <a:pt x="7285514" y="6217620"/>
                  <a:pt x="7285514" y="6207544"/>
                  <a:pt x="7275444" y="6192429"/>
                </a:cubicBezTo>
                <a:cubicBezTo>
                  <a:pt x="7275444" y="6192429"/>
                  <a:pt x="7275444" y="6192429"/>
                  <a:pt x="7340898" y="6152124"/>
                </a:cubicBezTo>
                <a:cubicBezTo>
                  <a:pt x="7340898" y="6152124"/>
                  <a:pt x="7340898" y="6152124"/>
                  <a:pt x="7340898" y="6131971"/>
                </a:cubicBezTo>
                <a:cubicBezTo>
                  <a:pt x="7340898" y="6131971"/>
                  <a:pt x="7340898" y="6131971"/>
                  <a:pt x="7315723" y="6121896"/>
                </a:cubicBezTo>
                <a:cubicBezTo>
                  <a:pt x="7315723" y="6121896"/>
                  <a:pt x="7315723" y="6121896"/>
                  <a:pt x="7300618" y="6121896"/>
                </a:cubicBezTo>
                <a:cubicBezTo>
                  <a:pt x="7300618" y="6121896"/>
                  <a:pt x="7300618" y="6121896"/>
                  <a:pt x="7280479" y="6142048"/>
                </a:cubicBezTo>
                <a:cubicBezTo>
                  <a:pt x="7280479" y="6142048"/>
                  <a:pt x="7280479" y="6142048"/>
                  <a:pt x="7270410" y="6137010"/>
                </a:cubicBezTo>
                <a:cubicBezTo>
                  <a:pt x="7270410" y="6137010"/>
                  <a:pt x="7270410" y="6137010"/>
                  <a:pt x="7245235" y="6157162"/>
                </a:cubicBezTo>
                <a:cubicBezTo>
                  <a:pt x="7245235" y="6157162"/>
                  <a:pt x="7245235" y="6157162"/>
                  <a:pt x="7230130" y="6142048"/>
                </a:cubicBezTo>
                <a:cubicBezTo>
                  <a:pt x="7230130" y="6142048"/>
                  <a:pt x="7230130" y="6142048"/>
                  <a:pt x="7215025" y="6157162"/>
                </a:cubicBezTo>
                <a:cubicBezTo>
                  <a:pt x="7215025" y="6157162"/>
                  <a:pt x="7215025" y="6157162"/>
                  <a:pt x="7209991" y="6157162"/>
                </a:cubicBezTo>
                <a:cubicBezTo>
                  <a:pt x="7235166" y="6101743"/>
                  <a:pt x="7285514" y="6096705"/>
                  <a:pt x="7300618" y="6036248"/>
                </a:cubicBezTo>
                <a:cubicBezTo>
                  <a:pt x="7300618" y="6036248"/>
                  <a:pt x="7300618" y="6036248"/>
                  <a:pt x="7290548" y="6031209"/>
                </a:cubicBezTo>
                <a:cubicBezTo>
                  <a:pt x="7260340" y="6046323"/>
                  <a:pt x="7240200" y="6081591"/>
                  <a:pt x="7199920" y="6076552"/>
                </a:cubicBezTo>
                <a:cubicBezTo>
                  <a:pt x="7199920" y="6076552"/>
                  <a:pt x="7199920" y="6076552"/>
                  <a:pt x="7215025" y="6066475"/>
                </a:cubicBezTo>
                <a:cubicBezTo>
                  <a:pt x="7215025" y="6066475"/>
                  <a:pt x="7215025" y="6066475"/>
                  <a:pt x="7220060" y="6046323"/>
                </a:cubicBezTo>
                <a:cubicBezTo>
                  <a:pt x="7220060" y="6046323"/>
                  <a:pt x="7220060" y="6046323"/>
                  <a:pt x="7209991" y="6046323"/>
                </a:cubicBezTo>
                <a:cubicBezTo>
                  <a:pt x="7184816" y="6061438"/>
                  <a:pt x="7154606" y="6081591"/>
                  <a:pt x="7139502" y="6106780"/>
                </a:cubicBezTo>
                <a:cubicBezTo>
                  <a:pt x="7129432" y="6101743"/>
                  <a:pt x="7144537" y="6131971"/>
                  <a:pt x="7129432" y="6101743"/>
                </a:cubicBezTo>
                <a:cubicBezTo>
                  <a:pt x="7129432" y="6101743"/>
                  <a:pt x="7129432" y="6101743"/>
                  <a:pt x="7119362" y="6106780"/>
                </a:cubicBezTo>
                <a:cubicBezTo>
                  <a:pt x="7119362" y="6106780"/>
                  <a:pt x="7119362" y="6106780"/>
                  <a:pt x="7129432" y="6116857"/>
                </a:cubicBezTo>
                <a:cubicBezTo>
                  <a:pt x="7129432" y="6116857"/>
                  <a:pt x="7129432" y="6116857"/>
                  <a:pt x="7119362" y="6111819"/>
                </a:cubicBezTo>
                <a:cubicBezTo>
                  <a:pt x="7089152" y="6116857"/>
                  <a:pt x="7129432" y="6096705"/>
                  <a:pt x="7089152" y="6116857"/>
                </a:cubicBezTo>
                <a:cubicBezTo>
                  <a:pt x="7089152" y="6116857"/>
                  <a:pt x="7089152" y="6116857"/>
                  <a:pt x="7109292" y="6101743"/>
                </a:cubicBezTo>
                <a:cubicBezTo>
                  <a:pt x="7109292" y="6101743"/>
                  <a:pt x="7109292" y="6101743"/>
                  <a:pt x="7109292" y="6081591"/>
                </a:cubicBezTo>
                <a:cubicBezTo>
                  <a:pt x="7109292" y="6081591"/>
                  <a:pt x="7109292" y="6081591"/>
                  <a:pt x="7159642" y="6051361"/>
                </a:cubicBezTo>
                <a:cubicBezTo>
                  <a:pt x="7159642" y="6051361"/>
                  <a:pt x="7159642" y="6051361"/>
                  <a:pt x="7164676" y="6031209"/>
                </a:cubicBezTo>
                <a:cubicBezTo>
                  <a:pt x="7164676" y="6031209"/>
                  <a:pt x="7164676" y="6031209"/>
                  <a:pt x="7159642" y="6026171"/>
                </a:cubicBezTo>
                <a:cubicBezTo>
                  <a:pt x="7159642" y="6026171"/>
                  <a:pt x="7159642" y="6026171"/>
                  <a:pt x="7154606" y="6011057"/>
                </a:cubicBezTo>
                <a:cubicBezTo>
                  <a:pt x="7154606" y="6011057"/>
                  <a:pt x="7154606" y="6011057"/>
                  <a:pt x="7164676" y="6000981"/>
                </a:cubicBezTo>
                <a:cubicBezTo>
                  <a:pt x="7164676" y="6000981"/>
                  <a:pt x="7164676" y="6000981"/>
                  <a:pt x="7159642" y="5990904"/>
                </a:cubicBezTo>
                <a:cubicBezTo>
                  <a:pt x="7129432" y="5985866"/>
                  <a:pt x="7124396" y="6000981"/>
                  <a:pt x="7104257" y="6006018"/>
                </a:cubicBezTo>
                <a:cubicBezTo>
                  <a:pt x="7104257" y="6006018"/>
                  <a:pt x="7104257" y="6006018"/>
                  <a:pt x="7099222" y="6016095"/>
                </a:cubicBezTo>
                <a:cubicBezTo>
                  <a:pt x="7099222" y="6016095"/>
                  <a:pt x="7099222" y="6016095"/>
                  <a:pt x="7139502" y="6011057"/>
                </a:cubicBezTo>
                <a:cubicBezTo>
                  <a:pt x="7109292" y="6021134"/>
                  <a:pt x="7089152" y="6016095"/>
                  <a:pt x="7063978" y="6021134"/>
                </a:cubicBezTo>
                <a:cubicBezTo>
                  <a:pt x="7063978" y="6021134"/>
                  <a:pt x="7063978" y="6021134"/>
                  <a:pt x="7084118" y="5990904"/>
                </a:cubicBezTo>
                <a:cubicBezTo>
                  <a:pt x="7084118" y="5990904"/>
                  <a:pt x="7084118" y="5990904"/>
                  <a:pt x="7079082" y="5975790"/>
                </a:cubicBezTo>
                <a:cubicBezTo>
                  <a:pt x="7079082" y="5980829"/>
                  <a:pt x="7074047" y="5975790"/>
                  <a:pt x="7069013" y="5970752"/>
                </a:cubicBezTo>
                <a:cubicBezTo>
                  <a:pt x="7079082" y="5960675"/>
                  <a:pt x="7079082" y="5940522"/>
                  <a:pt x="7089152" y="5935485"/>
                </a:cubicBezTo>
                <a:cubicBezTo>
                  <a:pt x="7089152" y="5935485"/>
                  <a:pt x="7089152" y="5935485"/>
                  <a:pt x="7134468" y="5920370"/>
                </a:cubicBezTo>
                <a:cubicBezTo>
                  <a:pt x="7134468" y="5920370"/>
                  <a:pt x="7134468" y="5920370"/>
                  <a:pt x="7149571" y="5885103"/>
                </a:cubicBezTo>
                <a:cubicBezTo>
                  <a:pt x="7149571" y="5885103"/>
                  <a:pt x="7149571" y="5885103"/>
                  <a:pt x="7169712" y="5880065"/>
                </a:cubicBezTo>
                <a:cubicBezTo>
                  <a:pt x="7169712" y="5880065"/>
                  <a:pt x="7169712" y="5880065"/>
                  <a:pt x="7179781" y="5864951"/>
                </a:cubicBezTo>
                <a:cubicBezTo>
                  <a:pt x="7179781" y="5864951"/>
                  <a:pt x="7179781" y="5864951"/>
                  <a:pt x="7154606" y="5864951"/>
                </a:cubicBezTo>
                <a:cubicBezTo>
                  <a:pt x="7154606" y="5864951"/>
                  <a:pt x="7154606" y="5864951"/>
                  <a:pt x="7139502" y="5895180"/>
                </a:cubicBezTo>
                <a:cubicBezTo>
                  <a:pt x="7139502" y="5895180"/>
                  <a:pt x="7139502" y="5895180"/>
                  <a:pt x="7119362" y="5880065"/>
                </a:cubicBezTo>
                <a:cubicBezTo>
                  <a:pt x="7119362" y="5880065"/>
                  <a:pt x="7119362" y="5880065"/>
                  <a:pt x="7129432" y="5869989"/>
                </a:cubicBezTo>
                <a:cubicBezTo>
                  <a:pt x="7129432" y="5869989"/>
                  <a:pt x="7129432" y="5869989"/>
                  <a:pt x="7119362" y="5864951"/>
                </a:cubicBezTo>
                <a:cubicBezTo>
                  <a:pt x="7119362" y="5864951"/>
                  <a:pt x="7119362" y="5864951"/>
                  <a:pt x="7154606" y="5804494"/>
                </a:cubicBezTo>
                <a:cubicBezTo>
                  <a:pt x="7154606" y="5804494"/>
                  <a:pt x="7154606" y="5804494"/>
                  <a:pt x="7209991" y="5764189"/>
                </a:cubicBezTo>
                <a:cubicBezTo>
                  <a:pt x="7209991" y="5764189"/>
                  <a:pt x="7209991" y="5764189"/>
                  <a:pt x="7209991" y="5754112"/>
                </a:cubicBezTo>
                <a:cubicBezTo>
                  <a:pt x="7209991" y="5754112"/>
                  <a:pt x="7209991" y="5754112"/>
                  <a:pt x="7204956" y="5754112"/>
                </a:cubicBezTo>
                <a:cubicBezTo>
                  <a:pt x="7204956" y="5754112"/>
                  <a:pt x="7204956" y="5754112"/>
                  <a:pt x="7194886" y="5764189"/>
                </a:cubicBezTo>
                <a:cubicBezTo>
                  <a:pt x="7194886" y="5764189"/>
                  <a:pt x="7194886" y="5764189"/>
                  <a:pt x="7169712" y="5769227"/>
                </a:cubicBezTo>
                <a:cubicBezTo>
                  <a:pt x="7159642" y="5829685"/>
                  <a:pt x="7084118" y="5819608"/>
                  <a:pt x="7063978" y="5885103"/>
                </a:cubicBezTo>
                <a:cubicBezTo>
                  <a:pt x="7063978" y="5885103"/>
                  <a:pt x="7063978" y="5885103"/>
                  <a:pt x="7028734" y="5885103"/>
                </a:cubicBezTo>
                <a:cubicBezTo>
                  <a:pt x="7028734" y="5885103"/>
                  <a:pt x="7028734" y="5885103"/>
                  <a:pt x="7023698" y="5905256"/>
                </a:cubicBezTo>
                <a:cubicBezTo>
                  <a:pt x="7023698" y="5905256"/>
                  <a:pt x="7023698" y="5905256"/>
                  <a:pt x="6988454" y="5920370"/>
                </a:cubicBezTo>
                <a:cubicBezTo>
                  <a:pt x="6988454" y="5920370"/>
                  <a:pt x="6988454" y="5920370"/>
                  <a:pt x="6993490" y="5930447"/>
                </a:cubicBezTo>
                <a:cubicBezTo>
                  <a:pt x="6993490" y="5930447"/>
                  <a:pt x="6993490" y="5930447"/>
                  <a:pt x="6958246" y="5955638"/>
                </a:cubicBezTo>
                <a:cubicBezTo>
                  <a:pt x="6958246" y="5955638"/>
                  <a:pt x="6958246" y="5955638"/>
                  <a:pt x="6943140" y="5950599"/>
                </a:cubicBezTo>
                <a:cubicBezTo>
                  <a:pt x="6943140" y="5950599"/>
                  <a:pt x="6943140" y="5950599"/>
                  <a:pt x="6943140" y="5965713"/>
                </a:cubicBezTo>
                <a:cubicBezTo>
                  <a:pt x="6943140" y="5965713"/>
                  <a:pt x="6943140" y="5965713"/>
                  <a:pt x="6917966" y="6000981"/>
                </a:cubicBezTo>
                <a:cubicBezTo>
                  <a:pt x="6917966" y="6000981"/>
                  <a:pt x="6917966" y="6000981"/>
                  <a:pt x="6917966" y="6021134"/>
                </a:cubicBezTo>
                <a:cubicBezTo>
                  <a:pt x="6917966" y="6021134"/>
                  <a:pt x="6917966" y="6021134"/>
                  <a:pt x="6892792" y="6021134"/>
                </a:cubicBezTo>
                <a:cubicBezTo>
                  <a:pt x="6892792" y="6016095"/>
                  <a:pt x="6872651" y="6021134"/>
                  <a:pt x="6897826" y="6006018"/>
                </a:cubicBezTo>
                <a:cubicBezTo>
                  <a:pt x="6897826" y="6006018"/>
                  <a:pt x="6897826" y="6006018"/>
                  <a:pt x="6887756" y="6000981"/>
                </a:cubicBezTo>
                <a:cubicBezTo>
                  <a:pt x="6887756" y="6000981"/>
                  <a:pt x="6887756" y="6000981"/>
                  <a:pt x="6872651" y="6021134"/>
                </a:cubicBezTo>
                <a:cubicBezTo>
                  <a:pt x="6872651" y="6021134"/>
                  <a:pt x="6872651" y="6021134"/>
                  <a:pt x="6842442" y="6000981"/>
                </a:cubicBezTo>
                <a:cubicBezTo>
                  <a:pt x="6842442" y="6000981"/>
                  <a:pt x="6842442" y="6000981"/>
                  <a:pt x="6832372" y="6011057"/>
                </a:cubicBezTo>
                <a:cubicBezTo>
                  <a:pt x="6832372" y="6011057"/>
                  <a:pt x="6832372" y="6011057"/>
                  <a:pt x="6822302" y="6036248"/>
                </a:cubicBezTo>
                <a:cubicBezTo>
                  <a:pt x="6822302" y="6036248"/>
                  <a:pt x="6822302" y="6036248"/>
                  <a:pt x="6817268" y="6021134"/>
                </a:cubicBezTo>
                <a:cubicBezTo>
                  <a:pt x="6817268" y="6021134"/>
                  <a:pt x="6817268" y="6021134"/>
                  <a:pt x="6782024" y="6046323"/>
                </a:cubicBezTo>
                <a:cubicBezTo>
                  <a:pt x="6771952" y="6056400"/>
                  <a:pt x="6761883" y="6071514"/>
                  <a:pt x="6751814" y="6086628"/>
                </a:cubicBezTo>
                <a:cubicBezTo>
                  <a:pt x="6751814" y="6086628"/>
                  <a:pt x="6751814" y="6086628"/>
                  <a:pt x="6746778" y="6086628"/>
                </a:cubicBezTo>
                <a:cubicBezTo>
                  <a:pt x="6746778" y="6086628"/>
                  <a:pt x="6746778" y="6086628"/>
                  <a:pt x="6746778" y="6061438"/>
                </a:cubicBezTo>
                <a:cubicBezTo>
                  <a:pt x="6746778" y="6061438"/>
                  <a:pt x="6746778" y="6061438"/>
                  <a:pt x="6716570" y="6061438"/>
                </a:cubicBezTo>
                <a:cubicBezTo>
                  <a:pt x="6716570" y="6061438"/>
                  <a:pt x="6716570" y="6061438"/>
                  <a:pt x="6746778" y="6051361"/>
                </a:cubicBezTo>
                <a:cubicBezTo>
                  <a:pt x="6746778" y="6051361"/>
                  <a:pt x="6746778" y="6051361"/>
                  <a:pt x="6746778" y="6031209"/>
                </a:cubicBezTo>
                <a:cubicBezTo>
                  <a:pt x="6746778" y="6031209"/>
                  <a:pt x="6746778" y="6031209"/>
                  <a:pt x="6756849" y="6031209"/>
                </a:cubicBezTo>
                <a:cubicBezTo>
                  <a:pt x="6756849" y="6031209"/>
                  <a:pt x="6756849" y="6031209"/>
                  <a:pt x="6761883" y="6006018"/>
                </a:cubicBezTo>
                <a:cubicBezTo>
                  <a:pt x="6761883" y="6006018"/>
                  <a:pt x="6761883" y="6006018"/>
                  <a:pt x="6782024" y="6016095"/>
                </a:cubicBezTo>
                <a:cubicBezTo>
                  <a:pt x="6782024" y="6016095"/>
                  <a:pt x="6782024" y="6016095"/>
                  <a:pt x="6822302" y="5990904"/>
                </a:cubicBezTo>
                <a:cubicBezTo>
                  <a:pt x="6822302" y="5990904"/>
                  <a:pt x="6822302" y="5990904"/>
                  <a:pt x="6827337" y="5970752"/>
                </a:cubicBezTo>
                <a:cubicBezTo>
                  <a:pt x="6827337" y="5970752"/>
                  <a:pt x="6827337" y="5970752"/>
                  <a:pt x="6807198" y="5970752"/>
                </a:cubicBezTo>
                <a:cubicBezTo>
                  <a:pt x="6807198" y="5970752"/>
                  <a:pt x="6807198" y="5970752"/>
                  <a:pt x="6792093" y="5985866"/>
                </a:cubicBezTo>
                <a:cubicBezTo>
                  <a:pt x="6782024" y="5980829"/>
                  <a:pt x="6812232" y="5975790"/>
                  <a:pt x="6776988" y="5980829"/>
                </a:cubicBezTo>
                <a:cubicBezTo>
                  <a:pt x="6771952" y="5980829"/>
                  <a:pt x="6807198" y="5965713"/>
                  <a:pt x="6802162" y="5955638"/>
                </a:cubicBezTo>
                <a:cubicBezTo>
                  <a:pt x="6802162" y="5955638"/>
                  <a:pt x="6802162" y="5955638"/>
                  <a:pt x="6766918" y="5955638"/>
                </a:cubicBezTo>
                <a:cubicBezTo>
                  <a:pt x="6766918" y="5955638"/>
                  <a:pt x="6766918" y="5955638"/>
                  <a:pt x="6792093" y="5940522"/>
                </a:cubicBezTo>
                <a:cubicBezTo>
                  <a:pt x="6792093" y="5940522"/>
                  <a:pt x="6792093" y="5940522"/>
                  <a:pt x="6792093" y="5920370"/>
                </a:cubicBezTo>
                <a:cubicBezTo>
                  <a:pt x="6771952" y="5925408"/>
                  <a:pt x="6756849" y="5960675"/>
                  <a:pt x="6726639" y="5955638"/>
                </a:cubicBezTo>
                <a:cubicBezTo>
                  <a:pt x="6726639" y="5955638"/>
                  <a:pt x="6726639" y="5955638"/>
                  <a:pt x="6726639" y="5935485"/>
                </a:cubicBezTo>
                <a:cubicBezTo>
                  <a:pt x="6726639" y="5935485"/>
                  <a:pt x="6726639" y="5935485"/>
                  <a:pt x="6706500" y="5945561"/>
                </a:cubicBezTo>
                <a:cubicBezTo>
                  <a:pt x="6706500" y="5945561"/>
                  <a:pt x="6706500" y="5945561"/>
                  <a:pt x="6716570" y="5930447"/>
                </a:cubicBezTo>
                <a:cubicBezTo>
                  <a:pt x="6716570" y="5930447"/>
                  <a:pt x="6716570" y="5930447"/>
                  <a:pt x="6731674" y="5930447"/>
                </a:cubicBezTo>
                <a:cubicBezTo>
                  <a:pt x="6731674" y="5930447"/>
                  <a:pt x="6731674" y="5930447"/>
                  <a:pt x="6746778" y="5915333"/>
                </a:cubicBezTo>
                <a:cubicBezTo>
                  <a:pt x="6746778" y="5915333"/>
                  <a:pt x="6746778" y="5915333"/>
                  <a:pt x="6761883" y="5920370"/>
                </a:cubicBezTo>
                <a:cubicBezTo>
                  <a:pt x="6766918" y="5915333"/>
                  <a:pt x="6736708" y="5905256"/>
                  <a:pt x="6771952" y="5915333"/>
                </a:cubicBezTo>
                <a:cubicBezTo>
                  <a:pt x="6771952" y="5915333"/>
                  <a:pt x="6771952" y="5915333"/>
                  <a:pt x="6766918" y="5905256"/>
                </a:cubicBezTo>
                <a:cubicBezTo>
                  <a:pt x="6766918" y="5905256"/>
                  <a:pt x="6766918" y="5905256"/>
                  <a:pt x="6741744" y="5895180"/>
                </a:cubicBezTo>
                <a:cubicBezTo>
                  <a:pt x="6741744" y="5895180"/>
                  <a:pt x="6741744" y="5895180"/>
                  <a:pt x="6751814" y="5880065"/>
                </a:cubicBezTo>
                <a:cubicBezTo>
                  <a:pt x="6751814" y="5880065"/>
                  <a:pt x="6751814" y="5880065"/>
                  <a:pt x="6746778" y="5880065"/>
                </a:cubicBezTo>
                <a:cubicBezTo>
                  <a:pt x="6766918" y="5875028"/>
                  <a:pt x="6736708" y="5844799"/>
                  <a:pt x="6756849" y="5854876"/>
                </a:cubicBezTo>
                <a:cubicBezTo>
                  <a:pt x="6756849" y="5854876"/>
                  <a:pt x="6756849" y="5854876"/>
                  <a:pt x="6746778" y="5849837"/>
                </a:cubicBezTo>
                <a:cubicBezTo>
                  <a:pt x="6746778" y="5849837"/>
                  <a:pt x="6746778" y="5849837"/>
                  <a:pt x="6731674" y="5864951"/>
                </a:cubicBezTo>
                <a:cubicBezTo>
                  <a:pt x="6731674" y="5864951"/>
                  <a:pt x="6731674" y="5864951"/>
                  <a:pt x="6751814" y="5829685"/>
                </a:cubicBezTo>
                <a:cubicBezTo>
                  <a:pt x="6751814" y="5829685"/>
                  <a:pt x="6751814" y="5829685"/>
                  <a:pt x="6741744" y="5794417"/>
                </a:cubicBezTo>
                <a:cubicBezTo>
                  <a:pt x="6741744" y="5794417"/>
                  <a:pt x="6741744" y="5794417"/>
                  <a:pt x="6756849" y="5774264"/>
                </a:cubicBezTo>
                <a:cubicBezTo>
                  <a:pt x="6756849" y="5774264"/>
                  <a:pt x="6756849" y="5774264"/>
                  <a:pt x="6782024" y="5779303"/>
                </a:cubicBezTo>
                <a:cubicBezTo>
                  <a:pt x="6782024" y="5779303"/>
                  <a:pt x="6782024" y="5779303"/>
                  <a:pt x="6792093" y="5779303"/>
                </a:cubicBezTo>
                <a:cubicBezTo>
                  <a:pt x="6792093" y="5779303"/>
                  <a:pt x="6792093" y="5779303"/>
                  <a:pt x="6802162" y="5769227"/>
                </a:cubicBezTo>
                <a:cubicBezTo>
                  <a:pt x="6802162" y="5769227"/>
                  <a:pt x="6802162" y="5769227"/>
                  <a:pt x="6782024" y="5749075"/>
                </a:cubicBezTo>
                <a:cubicBezTo>
                  <a:pt x="6807198" y="5738998"/>
                  <a:pt x="6787058" y="5713807"/>
                  <a:pt x="6802162" y="5703731"/>
                </a:cubicBezTo>
                <a:cubicBezTo>
                  <a:pt x="6802162" y="5703731"/>
                  <a:pt x="6802162" y="5703731"/>
                  <a:pt x="6822302" y="5703731"/>
                </a:cubicBezTo>
                <a:cubicBezTo>
                  <a:pt x="6822302" y="5703731"/>
                  <a:pt x="6822302" y="5703731"/>
                  <a:pt x="6862582" y="5653350"/>
                </a:cubicBezTo>
                <a:cubicBezTo>
                  <a:pt x="6862582" y="5653350"/>
                  <a:pt x="6862582" y="5653350"/>
                  <a:pt x="6867617" y="5633197"/>
                </a:cubicBezTo>
                <a:cubicBezTo>
                  <a:pt x="6867617" y="5633197"/>
                  <a:pt x="6867617" y="5633197"/>
                  <a:pt x="6872651" y="5628160"/>
                </a:cubicBezTo>
                <a:cubicBezTo>
                  <a:pt x="6872651" y="5628160"/>
                  <a:pt x="6872651" y="5628160"/>
                  <a:pt x="6877686" y="5648313"/>
                </a:cubicBezTo>
                <a:cubicBezTo>
                  <a:pt x="6877686" y="5648313"/>
                  <a:pt x="6877686" y="5648313"/>
                  <a:pt x="6902861" y="5643274"/>
                </a:cubicBezTo>
                <a:cubicBezTo>
                  <a:pt x="6902861" y="5643274"/>
                  <a:pt x="6902861" y="5643274"/>
                  <a:pt x="6902861" y="5628160"/>
                </a:cubicBezTo>
                <a:cubicBezTo>
                  <a:pt x="6902861" y="5628160"/>
                  <a:pt x="6902861" y="5628160"/>
                  <a:pt x="6928036" y="5618083"/>
                </a:cubicBezTo>
                <a:cubicBezTo>
                  <a:pt x="6928036" y="5618083"/>
                  <a:pt x="6928036" y="5618083"/>
                  <a:pt x="6948174" y="5587854"/>
                </a:cubicBezTo>
                <a:cubicBezTo>
                  <a:pt x="6948174" y="5587854"/>
                  <a:pt x="6948174" y="5587854"/>
                  <a:pt x="6983420" y="5567701"/>
                </a:cubicBezTo>
                <a:cubicBezTo>
                  <a:pt x="6983420" y="5567701"/>
                  <a:pt x="6983420" y="5567701"/>
                  <a:pt x="6988454" y="5547549"/>
                </a:cubicBezTo>
                <a:cubicBezTo>
                  <a:pt x="7048872" y="5512282"/>
                  <a:pt x="7074047" y="5466939"/>
                  <a:pt x="7139502" y="5426634"/>
                </a:cubicBezTo>
                <a:cubicBezTo>
                  <a:pt x="7139502" y="5426634"/>
                  <a:pt x="7139502" y="5426634"/>
                  <a:pt x="7139502" y="5401443"/>
                </a:cubicBezTo>
                <a:cubicBezTo>
                  <a:pt x="7139502" y="5401443"/>
                  <a:pt x="7139502" y="5401443"/>
                  <a:pt x="7149571" y="5411520"/>
                </a:cubicBezTo>
                <a:cubicBezTo>
                  <a:pt x="7149571" y="5411520"/>
                  <a:pt x="7149571" y="5411520"/>
                  <a:pt x="7169712" y="5401443"/>
                </a:cubicBezTo>
                <a:cubicBezTo>
                  <a:pt x="7169712" y="5401443"/>
                  <a:pt x="7169712" y="5401443"/>
                  <a:pt x="7179781" y="5376254"/>
                </a:cubicBezTo>
                <a:cubicBezTo>
                  <a:pt x="7179781" y="5376254"/>
                  <a:pt x="7179781" y="5376254"/>
                  <a:pt x="7194886" y="5386329"/>
                </a:cubicBezTo>
                <a:cubicBezTo>
                  <a:pt x="7194886" y="5386329"/>
                  <a:pt x="7194886" y="5386329"/>
                  <a:pt x="7220060" y="5340986"/>
                </a:cubicBezTo>
                <a:cubicBezTo>
                  <a:pt x="7220060" y="5340986"/>
                  <a:pt x="7220060" y="5340986"/>
                  <a:pt x="7194886" y="5325872"/>
                </a:cubicBezTo>
                <a:cubicBezTo>
                  <a:pt x="7220060" y="5325872"/>
                  <a:pt x="7225094" y="5285567"/>
                  <a:pt x="7230130" y="5290606"/>
                </a:cubicBezTo>
                <a:cubicBezTo>
                  <a:pt x="7230130" y="5290606"/>
                  <a:pt x="7230130" y="5290606"/>
                  <a:pt x="7250269" y="5290606"/>
                </a:cubicBezTo>
                <a:cubicBezTo>
                  <a:pt x="7250269" y="5290606"/>
                  <a:pt x="7250269" y="5290606"/>
                  <a:pt x="7250269" y="5280529"/>
                </a:cubicBezTo>
                <a:cubicBezTo>
                  <a:pt x="7270410" y="5300681"/>
                  <a:pt x="7260340" y="5260376"/>
                  <a:pt x="7285514" y="5275490"/>
                </a:cubicBezTo>
                <a:cubicBezTo>
                  <a:pt x="7285514" y="5275490"/>
                  <a:pt x="7285514" y="5275490"/>
                  <a:pt x="7265374" y="5265415"/>
                </a:cubicBezTo>
                <a:cubicBezTo>
                  <a:pt x="7265374" y="5265415"/>
                  <a:pt x="7265374" y="5265415"/>
                  <a:pt x="7285514" y="5260376"/>
                </a:cubicBezTo>
                <a:cubicBezTo>
                  <a:pt x="7285514" y="5260376"/>
                  <a:pt x="7285514" y="5260376"/>
                  <a:pt x="7295584" y="5250301"/>
                </a:cubicBezTo>
                <a:cubicBezTo>
                  <a:pt x="7295584" y="5250301"/>
                  <a:pt x="7295584" y="5250301"/>
                  <a:pt x="7290548" y="5240224"/>
                </a:cubicBezTo>
                <a:cubicBezTo>
                  <a:pt x="7290548" y="5240224"/>
                  <a:pt x="7290548" y="5240224"/>
                  <a:pt x="7325792" y="5220071"/>
                </a:cubicBezTo>
                <a:cubicBezTo>
                  <a:pt x="7325792" y="5220071"/>
                  <a:pt x="7325792" y="5220071"/>
                  <a:pt x="7340898" y="5220071"/>
                </a:cubicBezTo>
                <a:cubicBezTo>
                  <a:pt x="7340898" y="5220071"/>
                  <a:pt x="7340898" y="5220071"/>
                  <a:pt x="7350967" y="5220071"/>
                </a:cubicBezTo>
                <a:cubicBezTo>
                  <a:pt x="7350967" y="5220071"/>
                  <a:pt x="7350967" y="5220071"/>
                  <a:pt x="7361036" y="5215033"/>
                </a:cubicBezTo>
                <a:cubicBezTo>
                  <a:pt x="7361036" y="5215033"/>
                  <a:pt x="7361036" y="5215033"/>
                  <a:pt x="7320758" y="5209996"/>
                </a:cubicBezTo>
                <a:cubicBezTo>
                  <a:pt x="7320758" y="5209996"/>
                  <a:pt x="7320758" y="5209996"/>
                  <a:pt x="7340898" y="5199919"/>
                </a:cubicBezTo>
                <a:cubicBezTo>
                  <a:pt x="7340898" y="5199919"/>
                  <a:pt x="7340898" y="5199919"/>
                  <a:pt x="7371108" y="5209996"/>
                </a:cubicBezTo>
                <a:cubicBezTo>
                  <a:pt x="7371108" y="5209996"/>
                  <a:pt x="7371108" y="5209996"/>
                  <a:pt x="7381177" y="5199919"/>
                </a:cubicBezTo>
                <a:cubicBezTo>
                  <a:pt x="7381177" y="5199919"/>
                  <a:pt x="7381177" y="5199919"/>
                  <a:pt x="7361036" y="5174728"/>
                </a:cubicBezTo>
                <a:cubicBezTo>
                  <a:pt x="7361036" y="5174728"/>
                  <a:pt x="7361036" y="5174728"/>
                  <a:pt x="7401316" y="5114271"/>
                </a:cubicBezTo>
                <a:cubicBezTo>
                  <a:pt x="7401316" y="5114271"/>
                  <a:pt x="7401316" y="5114271"/>
                  <a:pt x="7416422" y="5124348"/>
                </a:cubicBezTo>
                <a:cubicBezTo>
                  <a:pt x="7416422" y="5124348"/>
                  <a:pt x="7416422" y="5124348"/>
                  <a:pt x="7436560" y="5104195"/>
                </a:cubicBezTo>
                <a:cubicBezTo>
                  <a:pt x="7436560" y="5104195"/>
                  <a:pt x="7436560" y="5104195"/>
                  <a:pt x="7436560" y="5124348"/>
                </a:cubicBezTo>
                <a:cubicBezTo>
                  <a:pt x="7436560" y="5124348"/>
                  <a:pt x="7436560" y="5124348"/>
                  <a:pt x="7461735" y="5114271"/>
                </a:cubicBezTo>
                <a:cubicBezTo>
                  <a:pt x="7461735" y="5114271"/>
                  <a:pt x="7461735" y="5114271"/>
                  <a:pt x="7471806" y="5099157"/>
                </a:cubicBezTo>
                <a:cubicBezTo>
                  <a:pt x="7471806" y="5099157"/>
                  <a:pt x="7471806" y="5099157"/>
                  <a:pt x="7456701" y="5073966"/>
                </a:cubicBezTo>
                <a:cubicBezTo>
                  <a:pt x="7456701" y="5073966"/>
                  <a:pt x="7456701" y="5073966"/>
                  <a:pt x="7441596" y="5079004"/>
                </a:cubicBezTo>
                <a:cubicBezTo>
                  <a:pt x="7441596" y="5079004"/>
                  <a:pt x="7441596" y="5079004"/>
                  <a:pt x="7416422" y="5099157"/>
                </a:cubicBezTo>
                <a:cubicBezTo>
                  <a:pt x="7416422" y="5099157"/>
                  <a:pt x="7416422" y="5099157"/>
                  <a:pt x="7366072" y="5094118"/>
                </a:cubicBezTo>
                <a:cubicBezTo>
                  <a:pt x="7366072" y="5094118"/>
                  <a:pt x="7366072" y="5094118"/>
                  <a:pt x="7361036" y="5073966"/>
                </a:cubicBezTo>
                <a:cubicBezTo>
                  <a:pt x="7361036" y="5073966"/>
                  <a:pt x="7361036" y="5073966"/>
                  <a:pt x="7381177" y="5073966"/>
                </a:cubicBezTo>
                <a:cubicBezTo>
                  <a:pt x="7386211" y="5053813"/>
                  <a:pt x="7401316" y="5063890"/>
                  <a:pt x="7406352" y="5043738"/>
                </a:cubicBezTo>
                <a:cubicBezTo>
                  <a:pt x="7406352" y="5043738"/>
                  <a:pt x="7406352" y="5043738"/>
                  <a:pt x="7406352" y="5058852"/>
                </a:cubicBezTo>
                <a:cubicBezTo>
                  <a:pt x="7406352" y="5058852"/>
                  <a:pt x="7406352" y="5058852"/>
                  <a:pt x="7451666" y="5048775"/>
                </a:cubicBezTo>
                <a:cubicBezTo>
                  <a:pt x="7451666" y="5048775"/>
                  <a:pt x="7451666" y="5048775"/>
                  <a:pt x="7456701" y="5053813"/>
                </a:cubicBezTo>
                <a:cubicBezTo>
                  <a:pt x="7456701" y="5053813"/>
                  <a:pt x="7456701" y="5053813"/>
                  <a:pt x="7466770" y="5028622"/>
                </a:cubicBezTo>
                <a:cubicBezTo>
                  <a:pt x="7466770" y="5028622"/>
                  <a:pt x="7466770" y="5028622"/>
                  <a:pt x="7496980" y="5013508"/>
                </a:cubicBezTo>
                <a:cubicBezTo>
                  <a:pt x="7496980" y="5013508"/>
                  <a:pt x="7496980" y="5013508"/>
                  <a:pt x="7512084" y="5028622"/>
                </a:cubicBezTo>
                <a:cubicBezTo>
                  <a:pt x="7512084" y="5028622"/>
                  <a:pt x="7512084" y="5028622"/>
                  <a:pt x="7527189" y="5003433"/>
                </a:cubicBezTo>
                <a:cubicBezTo>
                  <a:pt x="7527189" y="5003433"/>
                  <a:pt x="7527189" y="5003433"/>
                  <a:pt x="7552364" y="4998394"/>
                </a:cubicBezTo>
                <a:cubicBezTo>
                  <a:pt x="7552364" y="4998394"/>
                  <a:pt x="7552364" y="4993356"/>
                  <a:pt x="7557399" y="4978242"/>
                </a:cubicBezTo>
                <a:cubicBezTo>
                  <a:pt x="7557399" y="4978242"/>
                  <a:pt x="7557399" y="4978242"/>
                  <a:pt x="7522155" y="4993356"/>
                </a:cubicBezTo>
                <a:cubicBezTo>
                  <a:pt x="7522155" y="4993356"/>
                  <a:pt x="7522155" y="4993356"/>
                  <a:pt x="7542294" y="4968165"/>
                </a:cubicBezTo>
                <a:cubicBezTo>
                  <a:pt x="7512084" y="4963128"/>
                  <a:pt x="7512084" y="4978242"/>
                  <a:pt x="7486910" y="4973204"/>
                </a:cubicBezTo>
                <a:cubicBezTo>
                  <a:pt x="7486910" y="4973204"/>
                  <a:pt x="7486910" y="4973204"/>
                  <a:pt x="7512084" y="4983280"/>
                </a:cubicBezTo>
                <a:cubicBezTo>
                  <a:pt x="7512084" y="4983280"/>
                  <a:pt x="7512084" y="4983280"/>
                  <a:pt x="7496980" y="4998394"/>
                </a:cubicBezTo>
                <a:cubicBezTo>
                  <a:pt x="7496980" y="4998394"/>
                  <a:pt x="7496980" y="4998394"/>
                  <a:pt x="7476840" y="4993356"/>
                </a:cubicBezTo>
                <a:cubicBezTo>
                  <a:pt x="7476840" y="4993356"/>
                  <a:pt x="7476840" y="4993356"/>
                  <a:pt x="7486910" y="4978242"/>
                </a:cubicBezTo>
                <a:cubicBezTo>
                  <a:pt x="7486910" y="4978242"/>
                  <a:pt x="7486910" y="4978242"/>
                  <a:pt x="7451666" y="4978242"/>
                </a:cubicBezTo>
                <a:cubicBezTo>
                  <a:pt x="7451666" y="4978242"/>
                  <a:pt x="7451666" y="4978242"/>
                  <a:pt x="7456701" y="5008470"/>
                </a:cubicBezTo>
                <a:cubicBezTo>
                  <a:pt x="7456701" y="5008470"/>
                  <a:pt x="7456701" y="5008470"/>
                  <a:pt x="7451666" y="4998394"/>
                </a:cubicBezTo>
                <a:cubicBezTo>
                  <a:pt x="7451666" y="4998394"/>
                  <a:pt x="7451666" y="4998394"/>
                  <a:pt x="7441596" y="4998394"/>
                </a:cubicBezTo>
                <a:cubicBezTo>
                  <a:pt x="7441596" y="4998394"/>
                  <a:pt x="7441596" y="4998394"/>
                  <a:pt x="7436560" y="5018547"/>
                </a:cubicBezTo>
                <a:cubicBezTo>
                  <a:pt x="7436560" y="5018547"/>
                  <a:pt x="7436560" y="5018547"/>
                  <a:pt x="7381177" y="5023585"/>
                </a:cubicBezTo>
                <a:cubicBezTo>
                  <a:pt x="7381177" y="5023585"/>
                  <a:pt x="7381177" y="5023585"/>
                  <a:pt x="7340898" y="5038699"/>
                </a:cubicBezTo>
                <a:cubicBezTo>
                  <a:pt x="7340898" y="5038699"/>
                  <a:pt x="7340898" y="5038699"/>
                  <a:pt x="7325792" y="5033661"/>
                </a:cubicBezTo>
                <a:cubicBezTo>
                  <a:pt x="7325792" y="5033661"/>
                  <a:pt x="7325792" y="5033661"/>
                  <a:pt x="7315723" y="5043738"/>
                </a:cubicBezTo>
                <a:cubicBezTo>
                  <a:pt x="7300618" y="5053813"/>
                  <a:pt x="7280479" y="5033661"/>
                  <a:pt x="7270410" y="5048775"/>
                </a:cubicBezTo>
                <a:cubicBezTo>
                  <a:pt x="7270410" y="5048775"/>
                  <a:pt x="7270410" y="5048775"/>
                  <a:pt x="7270410" y="5038699"/>
                </a:cubicBezTo>
                <a:cubicBezTo>
                  <a:pt x="7270410" y="5038699"/>
                  <a:pt x="7270410" y="5038699"/>
                  <a:pt x="7300618" y="5033661"/>
                </a:cubicBezTo>
                <a:cubicBezTo>
                  <a:pt x="7300618" y="5033661"/>
                  <a:pt x="7300618" y="5033661"/>
                  <a:pt x="7320758" y="5013508"/>
                </a:cubicBezTo>
                <a:cubicBezTo>
                  <a:pt x="7320758" y="5013508"/>
                  <a:pt x="7320758" y="5013508"/>
                  <a:pt x="7320758" y="5003433"/>
                </a:cubicBezTo>
                <a:cubicBezTo>
                  <a:pt x="7310688" y="5008470"/>
                  <a:pt x="7300618" y="5023585"/>
                  <a:pt x="7285514" y="5013508"/>
                </a:cubicBezTo>
                <a:cubicBezTo>
                  <a:pt x="7285514" y="5013508"/>
                  <a:pt x="7285514" y="5013508"/>
                  <a:pt x="7285514" y="5023585"/>
                </a:cubicBezTo>
                <a:cubicBezTo>
                  <a:pt x="7285514" y="5023585"/>
                  <a:pt x="7285514" y="5023585"/>
                  <a:pt x="7270410" y="4998394"/>
                </a:cubicBezTo>
                <a:cubicBezTo>
                  <a:pt x="7270410" y="4998394"/>
                  <a:pt x="7270410" y="4998394"/>
                  <a:pt x="7270410" y="4983280"/>
                </a:cubicBezTo>
                <a:cubicBezTo>
                  <a:pt x="7270410" y="4983280"/>
                  <a:pt x="7270410" y="4983280"/>
                  <a:pt x="7300618" y="4983280"/>
                </a:cubicBezTo>
                <a:cubicBezTo>
                  <a:pt x="7300618" y="4983280"/>
                  <a:pt x="7300618" y="4983280"/>
                  <a:pt x="7310688" y="4973204"/>
                </a:cubicBezTo>
                <a:cubicBezTo>
                  <a:pt x="7310688" y="4973204"/>
                  <a:pt x="7310688" y="4973204"/>
                  <a:pt x="7320758" y="4983280"/>
                </a:cubicBezTo>
                <a:cubicBezTo>
                  <a:pt x="7320758" y="4983280"/>
                  <a:pt x="7340898" y="4988317"/>
                  <a:pt x="7315723" y="4983280"/>
                </a:cubicBezTo>
                <a:cubicBezTo>
                  <a:pt x="7315723" y="4983280"/>
                  <a:pt x="7315723" y="4983280"/>
                  <a:pt x="7315723" y="4993356"/>
                </a:cubicBezTo>
                <a:cubicBezTo>
                  <a:pt x="7315723" y="4993356"/>
                  <a:pt x="7315723" y="4993356"/>
                  <a:pt x="7345933" y="4988317"/>
                </a:cubicBezTo>
                <a:cubicBezTo>
                  <a:pt x="7345933" y="4988317"/>
                  <a:pt x="7345933" y="4988317"/>
                  <a:pt x="7356002" y="4973204"/>
                </a:cubicBezTo>
                <a:cubicBezTo>
                  <a:pt x="7356002" y="4963128"/>
                  <a:pt x="7335862" y="4958090"/>
                  <a:pt x="7345933" y="4948013"/>
                </a:cubicBezTo>
                <a:cubicBezTo>
                  <a:pt x="7345933" y="4948013"/>
                  <a:pt x="7345933" y="4948013"/>
                  <a:pt x="7340898" y="4942976"/>
                </a:cubicBezTo>
                <a:cubicBezTo>
                  <a:pt x="7340898" y="4942976"/>
                  <a:pt x="7340898" y="4942976"/>
                  <a:pt x="7320758" y="4948013"/>
                </a:cubicBezTo>
                <a:cubicBezTo>
                  <a:pt x="7320758" y="4948013"/>
                  <a:pt x="7320758" y="4948013"/>
                  <a:pt x="7310688" y="4937937"/>
                </a:cubicBezTo>
                <a:cubicBezTo>
                  <a:pt x="7310688" y="4937937"/>
                  <a:pt x="7310688" y="4937937"/>
                  <a:pt x="7340898" y="4912746"/>
                </a:cubicBezTo>
                <a:cubicBezTo>
                  <a:pt x="7340898" y="4912746"/>
                  <a:pt x="7340898" y="4912746"/>
                  <a:pt x="7320758" y="4907708"/>
                </a:cubicBezTo>
                <a:cubicBezTo>
                  <a:pt x="7320758" y="4907708"/>
                  <a:pt x="7320758" y="4907708"/>
                  <a:pt x="7320758" y="4897632"/>
                </a:cubicBezTo>
                <a:cubicBezTo>
                  <a:pt x="7345933" y="4887555"/>
                  <a:pt x="7305654" y="4922822"/>
                  <a:pt x="7345933" y="4887555"/>
                </a:cubicBezTo>
                <a:cubicBezTo>
                  <a:pt x="7350967" y="4897632"/>
                  <a:pt x="7340898" y="4902669"/>
                  <a:pt x="7345933" y="4912746"/>
                </a:cubicBezTo>
                <a:cubicBezTo>
                  <a:pt x="7345933" y="4912746"/>
                  <a:pt x="7345933" y="4912746"/>
                  <a:pt x="7340898" y="4922822"/>
                </a:cubicBezTo>
                <a:cubicBezTo>
                  <a:pt x="7340898" y="4922822"/>
                  <a:pt x="7340898" y="4922822"/>
                  <a:pt x="7356002" y="4922822"/>
                </a:cubicBezTo>
                <a:cubicBezTo>
                  <a:pt x="7356002" y="4922822"/>
                  <a:pt x="7356002" y="4922822"/>
                  <a:pt x="7366072" y="4942976"/>
                </a:cubicBezTo>
                <a:cubicBezTo>
                  <a:pt x="7366072" y="4942976"/>
                  <a:pt x="7366072" y="4942976"/>
                  <a:pt x="7381177" y="4948013"/>
                </a:cubicBezTo>
                <a:cubicBezTo>
                  <a:pt x="7381177" y="4948013"/>
                  <a:pt x="7381177" y="4948013"/>
                  <a:pt x="7406352" y="4927860"/>
                </a:cubicBezTo>
                <a:cubicBezTo>
                  <a:pt x="7406352" y="4927860"/>
                  <a:pt x="7406352" y="4927860"/>
                  <a:pt x="7401316" y="4912746"/>
                </a:cubicBezTo>
                <a:cubicBezTo>
                  <a:pt x="7401316" y="4912746"/>
                  <a:pt x="7401316" y="4912746"/>
                  <a:pt x="7436560" y="4907708"/>
                </a:cubicBezTo>
                <a:cubicBezTo>
                  <a:pt x="7436560" y="4912746"/>
                  <a:pt x="7461735" y="4912746"/>
                  <a:pt x="7436560" y="4922822"/>
                </a:cubicBezTo>
                <a:cubicBezTo>
                  <a:pt x="7436560" y="4922822"/>
                  <a:pt x="7436560" y="4922822"/>
                  <a:pt x="7456701" y="4927860"/>
                </a:cubicBezTo>
                <a:cubicBezTo>
                  <a:pt x="7456701" y="4927860"/>
                  <a:pt x="7456701" y="4927860"/>
                  <a:pt x="7441596" y="4932899"/>
                </a:cubicBezTo>
                <a:cubicBezTo>
                  <a:pt x="7441596" y="4932899"/>
                  <a:pt x="7441596" y="4932899"/>
                  <a:pt x="7436560" y="4942976"/>
                </a:cubicBezTo>
                <a:cubicBezTo>
                  <a:pt x="7436560" y="4942976"/>
                  <a:pt x="7436560" y="4942976"/>
                  <a:pt x="7441596" y="4953051"/>
                </a:cubicBezTo>
                <a:cubicBezTo>
                  <a:pt x="7441596" y="4953051"/>
                  <a:pt x="7441596" y="4953051"/>
                  <a:pt x="7486910" y="4922822"/>
                </a:cubicBezTo>
                <a:cubicBezTo>
                  <a:pt x="7486910" y="4922822"/>
                  <a:pt x="7486910" y="4922822"/>
                  <a:pt x="7496980" y="4912746"/>
                </a:cubicBezTo>
                <a:cubicBezTo>
                  <a:pt x="7496980" y="4912746"/>
                  <a:pt x="7496980" y="4912746"/>
                  <a:pt x="7491945" y="4897632"/>
                </a:cubicBezTo>
                <a:cubicBezTo>
                  <a:pt x="7491945" y="4897632"/>
                  <a:pt x="7491945" y="4897632"/>
                  <a:pt x="7512084" y="4897632"/>
                </a:cubicBezTo>
                <a:cubicBezTo>
                  <a:pt x="7512084" y="4897632"/>
                  <a:pt x="7512084" y="4897632"/>
                  <a:pt x="7567468" y="4857327"/>
                </a:cubicBezTo>
                <a:cubicBezTo>
                  <a:pt x="7567468" y="4857327"/>
                  <a:pt x="7567468" y="4857327"/>
                  <a:pt x="7577538" y="4862364"/>
                </a:cubicBezTo>
                <a:cubicBezTo>
                  <a:pt x="7577538" y="4862364"/>
                  <a:pt x="7577538" y="4862364"/>
                  <a:pt x="7577538" y="4857327"/>
                </a:cubicBezTo>
                <a:cubicBezTo>
                  <a:pt x="7582574" y="4862364"/>
                  <a:pt x="7587608" y="4862364"/>
                  <a:pt x="7602712" y="4872441"/>
                </a:cubicBezTo>
                <a:cubicBezTo>
                  <a:pt x="7602712" y="4872441"/>
                  <a:pt x="7602712" y="4872441"/>
                  <a:pt x="7622853" y="4872441"/>
                </a:cubicBezTo>
                <a:cubicBezTo>
                  <a:pt x="7622853" y="4867403"/>
                  <a:pt x="7637956" y="4842212"/>
                  <a:pt x="7622853" y="4887555"/>
                </a:cubicBezTo>
                <a:cubicBezTo>
                  <a:pt x="7622853" y="4887555"/>
                  <a:pt x="7622853" y="4887555"/>
                  <a:pt x="7637956" y="4862364"/>
                </a:cubicBezTo>
                <a:cubicBezTo>
                  <a:pt x="7637956" y="4867403"/>
                  <a:pt x="7658097" y="4877480"/>
                  <a:pt x="7658097" y="4847250"/>
                </a:cubicBezTo>
                <a:cubicBezTo>
                  <a:pt x="7688306" y="4842212"/>
                  <a:pt x="7703411" y="4847250"/>
                  <a:pt x="7723552" y="4832136"/>
                </a:cubicBezTo>
                <a:cubicBezTo>
                  <a:pt x="7723552" y="4832136"/>
                  <a:pt x="7723552" y="4832136"/>
                  <a:pt x="7753760" y="4781755"/>
                </a:cubicBezTo>
                <a:cubicBezTo>
                  <a:pt x="7753760" y="4781755"/>
                  <a:pt x="7753760" y="4781755"/>
                  <a:pt x="7768865" y="4776716"/>
                </a:cubicBezTo>
                <a:cubicBezTo>
                  <a:pt x="7768865" y="4776716"/>
                  <a:pt x="7768865" y="4776716"/>
                  <a:pt x="7778934" y="4756564"/>
                </a:cubicBezTo>
                <a:cubicBezTo>
                  <a:pt x="7778934" y="4756564"/>
                  <a:pt x="7778934" y="4756564"/>
                  <a:pt x="7783970" y="4756564"/>
                </a:cubicBezTo>
                <a:cubicBezTo>
                  <a:pt x="7783970" y="4756564"/>
                  <a:pt x="7789004" y="4761602"/>
                  <a:pt x="7799075" y="4766641"/>
                </a:cubicBezTo>
                <a:cubicBezTo>
                  <a:pt x="7799075" y="4766641"/>
                  <a:pt x="7799075" y="4766641"/>
                  <a:pt x="7814178" y="4746488"/>
                </a:cubicBezTo>
                <a:cubicBezTo>
                  <a:pt x="7814178" y="4746488"/>
                  <a:pt x="7814178" y="4746488"/>
                  <a:pt x="7854458" y="4761602"/>
                </a:cubicBezTo>
                <a:cubicBezTo>
                  <a:pt x="7854458" y="4761602"/>
                  <a:pt x="7854458" y="4761602"/>
                  <a:pt x="7864528" y="4741450"/>
                </a:cubicBezTo>
                <a:cubicBezTo>
                  <a:pt x="7864528" y="4741450"/>
                  <a:pt x="7864528" y="4741450"/>
                  <a:pt x="7859494" y="4731374"/>
                </a:cubicBezTo>
                <a:cubicBezTo>
                  <a:pt x="7859494" y="4731374"/>
                  <a:pt x="7859494" y="4731374"/>
                  <a:pt x="7854458" y="4721297"/>
                </a:cubicBezTo>
                <a:cubicBezTo>
                  <a:pt x="7849424" y="4731374"/>
                  <a:pt x="7839353" y="4721297"/>
                  <a:pt x="7834319" y="4731374"/>
                </a:cubicBezTo>
                <a:cubicBezTo>
                  <a:pt x="7834319" y="4731374"/>
                  <a:pt x="7834319" y="4731374"/>
                  <a:pt x="7864528" y="4701145"/>
                </a:cubicBezTo>
                <a:cubicBezTo>
                  <a:pt x="7864528" y="4701145"/>
                  <a:pt x="7864528" y="4701145"/>
                  <a:pt x="7889702" y="4686031"/>
                </a:cubicBezTo>
                <a:cubicBezTo>
                  <a:pt x="7889702" y="4691069"/>
                  <a:pt x="7894738" y="4691069"/>
                  <a:pt x="7904807" y="4696106"/>
                </a:cubicBezTo>
                <a:cubicBezTo>
                  <a:pt x="7904807" y="4696106"/>
                  <a:pt x="7904807" y="4696106"/>
                  <a:pt x="7919912" y="4680992"/>
                </a:cubicBezTo>
                <a:cubicBezTo>
                  <a:pt x="7919912" y="4680992"/>
                  <a:pt x="7919912" y="4680992"/>
                  <a:pt x="7889702" y="4670917"/>
                </a:cubicBezTo>
                <a:cubicBezTo>
                  <a:pt x="7889702" y="4670917"/>
                  <a:pt x="7889702" y="4670917"/>
                  <a:pt x="7924948" y="4645726"/>
                </a:cubicBezTo>
                <a:cubicBezTo>
                  <a:pt x="7924948" y="4645726"/>
                  <a:pt x="7924948" y="4645726"/>
                  <a:pt x="7955156" y="4640687"/>
                </a:cubicBezTo>
                <a:cubicBezTo>
                  <a:pt x="7955156" y="4640687"/>
                  <a:pt x="7955156" y="4640687"/>
                  <a:pt x="7970262" y="4615497"/>
                </a:cubicBezTo>
                <a:cubicBezTo>
                  <a:pt x="7970262" y="4615497"/>
                  <a:pt x="7970262" y="4615497"/>
                  <a:pt x="8030680" y="4560078"/>
                </a:cubicBezTo>
                <a:cubicBezTo>
                  <a:pt x="8030680" y="4560078"/>
                  <a:pt x="8025646" y="4555039"/>
                  <a:pt x="8020610" y="4555039"/>
                </a:cubicBezTo>
                <a:cubicBezTo>
                  <a:pt x="8020610" y="4555039"/>
                  <a:pt x="8020610" y="4555039"/>
                  <a:pt x="7995436" y="4570153"/>
                </a:cubicBezTo>
                <a:cubicBezTo>
                  <a:pt x="7995436" y="4570153"/>
                  <a:pt x="7995436" y="4570153"/>
                  <a:pt x="7970262" y="4560078"/>
                </a:cubicBezTo>
                <a:cubicBezTo>
                  <a:pt x="7970262" y="4560078"/>
                  <a:pt x="7970262" y="4560078"/>
                  <a:pt x="7955156" y="4565116"/>
                </a:cubicBezTo>
                <a:cubicBezTo>
                  <a:pt x="7955156" y="4565116"/>
                  <a:pt x="7955156" y="4565116"/>
                  <a:pt x="7945086" y="4580230"/>
                </a:cubicBezTo>
                <a:cubicBezTo>
                  <a:pt x="7945086" y="4580230"/>
                  <a:pt x="7945086" y="4580230"/>
                  <a:pt x="7869563" y="4595344"/>
                </a:cubicBezTo>
                <a:cubicBezTo>
                  <a:pt x="7869563" y="4595344"/>
                  <a:pt x="7869563" y="4595344"/>
                  <a:pt x="7859494" y="4605421"/>
                </a:cubicBezTo>
                <a:cubicBezTo>
                  <a:pt x="7859494" y="4605421"/>
                  <a:pt x="7859494" y="4605421"/>
                  <a:pt x="7814178" y="4620535"/>
                </a:cubicBezTo>
                <a:cubicBezTo>
                  <a:pt x="7814178" y="4620535"/>
                  <a:pt x="7814178" y="4620535"/>
                  <a:pt x="7783970" y="4595344"/>
                </a:cubicBezTo>
                <a:cubicBezTo>
                  <a:pt x="7783970" y="4595344"/>
                  <a:pt x="7783970" y="4595344"/>
                  <a:pt x="7743690" y="4605421"/>
                </a:cubicBezTo>
                <a:cubicBezTo>
                  <a:pt x="7758796" y="4610458"/>
                  <a:pt x="7713480" y="4620535"/>
                  <a:pt x="7753760" y="4630610"/>
                </a:cubicBezTo>
                <a:cubicBezTo>
                  <a:pt x="7753760" y="4630610"/>
                  <a:pt x="7753760" y="4630610"/>
                  <a:pt x="7738655" y="4640687"/>
                </a:cubicBezTo>
                <a:cubicBezTo>
                  <a:pt x="7738655" y="4640687"/>
                  <a:pt x="7738655" y="4640687"/>
                  <a:pt x="7728586" y="4635649"/>
                </a:cubicBezTo>
                <a:cubicBezTo>
                  <a:pt x="7728586" y="4635649"/>
                  <a:pt x="7728586" y="4635649"/>
                  <a:pt x="7688306" y="4645726"/>
                </a:cubicBezTo>
                <a:cubicBezTo>
                  <a:pt x="7688306" y="4645726"/>
                  <a:pt x="7688306" y="4645726"/>
                  <a:pt x="7663131" y="4630610"/>
                </a:cubicBezTo>
                <a:cubicBezTo>
                  <a:pt x="7663131" y="4630610"/>
                  <a:pt x="7663131" y="4630610"/>
                  <a:pt x="7547330" y="4655801"/>
                </a:cubicBezTo>
                <a:cubicBezTo>
                  <a:pt x="7547330" y="4655801"/>
                  <a:pt x="7547330" y="4655801"/>
                  <a:pt x="7507050" y="4665878"/>
                </a:cubicBezTo>
                <a:cubicBezTo>
                  <a:pt x="7502014" y="4670917"/>
                  <a:pt x="7507050" y="4675954"/>
                  <a:pt x="7512084" y="4670917"/>
                </a:cubicBezTo>
                <a:cubicBezTo>
                  <a:pt x="7507050" y="4675954"/>
                  <a:pt x="7502014" y="4675954"/>
                  <a:pt x="7496980" y="4680992"/>
                </a:cubicBezTo>
                <a:cubicBezTo>
                  <a:pt x="7522155" y="4675954"/>
                  <a:pt x="7547330" y="4680992"/>
                  <a:pt x="7567468" y="4670917"/>
                </a:cubicBezTo>
                <a:cubicBezTo>
                  <a:pt x="7567468" y="4670917"/>
                  <a:pt x="7567468" y="4670917"/>
                  <a:pt x="7572504" y="4680992"/>
                </a:cubicBezTo>
                <a:cubicBezTo>
                  <a:pt x="7572504" y="4680992"/>
                  <a:pt x="7572504" y="4680992"/>
                  <a:pt x="7491945" y="4701145"/>
                </a:cubicBezTo>
                <a:cubicBezTo>
                  <a:pt x="7491945" y="4701145"/>
                  <a:pt x="7491945" y="4701145"/>
                  <a:pt x="7426491" y="4711222"/>
                </a:cubicBezTo>
                <a:cubicBezTo>
                  <a:pt x="7426491" y="4711222"/>
                  <a:pt x="7426491" y="4711222"/>
                  <a:pt x="7451666" y="4691069"/>
                </a:cubicBezTo>
                <a:cubicBezTo>
                  <a:pt x="7451666" y="4691069"/>
                  <a:pt x="7451666" y="4691069"/>
                  <a:pt x="7456701" y="4696106"/>
                </a:cubicBezTo>
                <a:cubicBezTo>
                  <a:pt x="7456701" y="4696106"/>
                  <a:pt x="7456701" y="4696106"/>
                  <a:pt x="7486910" y="4680992"/>
                </a:cubicBezTo>
                <a:cubicBezTo>
                  <a:pt x="7486910" y="4680992"/>
                  <a:pt x="7486910" y="4680992"/>
                  <a:pt x="7456701" y="4670917"/>
                </a:cubicBezTo>
                <a:cubicBezTo>
                  <a:pt x="7456701" y="4670917"/>
                  <a:pt x="7456701" y="4670917"/>
                  <a:pt x="7381177" y="4701145"/>
                </a:cubicBezTo>
                <a:cubicBezTo>
                  <a:pt x="7381177" y="4701145"/>
                  <a:pt x="7381177" y="4701145"/>
                  <a:pt x="7381177" y="4721297"/>
                </a:cubicBezTo>
                <a:cubicBezTo>
                  <a:pt x="7381177" y="4721297"/>
                  <a:pt x="7381177" y="4721297"/>
                  <a:pt x="7401316" y="4716259"/>
                </a:cubicBezTo>
                <a:cubicBezTo>
                  <a:pt x="7401316" y="4716259"/>
                  <a:pt x="7401316" y="4716259"/>
                  <a:pt x="7386211" y="4726336"/>
                </a:cubicBezTo>
                <a:cubicBezTo>
                  <a:pt x="7386211" y="4726336"/>
                  <a:pt x="7386211" y="4726336"/>
                  <a:pt x="7376142" y="4721297"/>
                </a:cubicBezTo>
                <a:cubicBezTo>
                  <a:pt x="7376142" y="4721297"/>
                  <a:pt x="7376142" y="4721297"/>
                  <a:pt x="7335862" y="4736411"/>
                </a:cubicBezTo>
                <a:cubicBezTo>
                  <a:pt x="7335862" y="4736411"/>
                  <a:pt x="7335862" y="4736411"/>
                  <a:pt x="7330828" y="4736411"/>
                </a:cubicBezTo>
                <a:cubicBezTo>
                  <a:pt x="7330828" y="4736411"/>
                  <a:pt x="7330828" y="4736411"/>
                  <a:pt x="7330828" y="4726336"/>
                </a:cubicBezTo>
                <a:cubicBezTo>
                  <a:pt x="7330828" y="4726336"/>
                  <a:pt x="7330828" y="4726336"/>
                  <a:pt x="7361036" y="4726336"/>
                </a:cubicBezTo>
                <a:cubicBezTo>
                  <a:pt x="7361036" y="4726336"/>
                  <a:pt x="7361036" y="4726336"/>
                  <a:pt x="7361036" y="4711222"/>
                </a:cubicBezTo>
                <a:cubicBezTo>
                  <a:pt x="7361036" y="4711222"/>
                  <a:pt x="7361036" y="4711222"/>
                  <a:pt x="7361036" y="4706183"/>
                </a:cubicBezTo>
                <a:cubicBezTo>
                  <a:pt x="7361036" y="4706183"/>
                  <a:pt x="7361036" y="4706183"/>
                  <a:pt x="7345933" y="4696106"/>
                </a:cubicBezTo>
                <a:cubicBezTo>
                  <a:pt x="7345933" y="4696106"/>
                  <a:pt x="7345933" y="4696106"/>
                  <a:pt x="7335862" y="4701145"/>
                </a:cubicBezTo>
                <a:cubicBezTo>
                  <a:pt x="7335862" y="4706183"/>
                  <a:pt x="7335862" y="4706183"/>
                  <a:pt x="7330828" y="4706183"/>
                </a:cubicBezTo>
                <a:cubicBezTo>
                  <a:pt x="7330828" y="4706183"/>
                  <a:pt x="7330828" y="4706183"/>
                  <a:pt x="7325792" y="4706183"/>
                </a:cubicBezTo>
                <a:cubicBezTo>
                  <a:pt x="7320758" y="4711222"/>
                  <a:pt x="7310688" y="4711222"/>
                  <a:pt x="7290548" y="4711222"/>
                </a:cubicBezTo>
                <a:cubicBezTo>
                  <a:pt x="7290548" y="4711222"/>
                  <a:pt x="7290548" y="4711222"/>
                  <a:pt x="7235166" y="4731374"/>
                </a:cubicBezTo>
                <a:cubicBezTo>
                  <a:pt x="7235166" y="4731374"/>
                  <a:pt x="7235166" y="4731374"/>
                  <a:pt x="7194886" y="4731374"/>
                </a:cubicBezTo>
                <a:cubicBezTo>
                  <a:pt x="7194886" y="4731374"/>
                  <a:pt x="7194886" y="4731374"/>
                  <a:pt x="7119362" y="4746488"/>
                </a:cubicBezTo>
                <a:cubicBezTo>
                  <a:pt x="7119362" y="4746488"/>
                  <a:pt x="7119362" y="4746488"/>
                  <a:pt x="7109292" y="4756564"/>
                </a:cubicBezTo>
                <a:cubicBezTo>
                  <a:pt x="7109292" y="4756564"/>
                  <a:pt x="7109292" y="4756564"/>
                  <a:pt x="7084118" y="4751527"/>
                </a:cubicBezTo>
                <a:cubicBezTo>
                  <a:pt x="7084118" y="4751527"/>
                  <a:pt x="7084118" y="4751527"/>
                  <a:pt x="7048872" y="4771679"/>
                </a:cubicBezTo>
                <a:cubicBezTo>
                  <a:pt x="7048872" y="4771679"/>
                  <a:pt x="7048872" y="4771679"/>
                  <a:pt x="7018664" y="4776716"/>
                </a:cubicBezTo>
                <a:cubicBezTo>
                  <a:pt x="7018664" y="4776716"/>
                  <a:pt x="7018664" y="4776716"/>
                  <a:pt x="7003559" y="4771679"/>
                </a:cubicBezTo>
                <a:cubicBezTo>
                  <a:pt x="7003559" y="4771679"/>
                  <a:pt x="7003559" y="4771679"/>
                  <a:pt x="6988454" y="4786793"/>
                </a:cubicBezTo>
                <a:cubicBezTo>
                  <a:pt x="6988454" y="4786793"/>
                  <a:pt x="6988454" y="4781755"/>
                  <a:pt x="6988454" y="4781755"/>
                </a:cubicBezTo>
                <a:cubicBezTo>
                  <a:pt x="6983420" y="4786793"/>
                  <a:pt x="6973349" y="4786793"/>
                  <a:pt x="6958246" y="4791832"/>
                </a:cubicBezTo>
                <a:cubicBezTo>
                  <a:pt x="6958246" y="4791832"/>
                  <a:pt x="6953210" y="4791832"/>
                  <a:pt x="6953210" y="4796869"/>
                </a:cubicBezTo>
                <a:cubicBezTo>
                  <a:pt x="6953210" y="4796869"/>
                  <a:pt x="6953210" y="4796869"/>
                  <a:pt x="6948174" y="4791832"/>
                </a:cubicBezTo>
                <a:cubicBezTo>
                  <a:pt x="6933071" y="4796869"/>
                  <a:pt x="6907896" y="4796869"/>
                  <a:pt x="6872651" y="4801907"/>
                </a:cubicBezTo>
                <a:cubicBezTo>
                  <a:pt x="6872651" y="4801907"/>
                  <a:pt x="6872651" y="4801907"/>
                  <a:pt x="6797127" y="4817021"/>
                </a:cubicBezTo>
                <a:cubicBezTo>
                  <a:pt x="6797127" y="4817021"/>
                  <a:pt x="6797127" y="4817021"/>
                  <a:pt x="6646080" y="4842212"/>
                </a:cubicBezTo>
                <a:cubicBezTo>
                  <a:pt x="6646080" y="4842212"/>
                  <a:pt x="6646080" y="4842212"/>
                  <a:pt x="6636010" y="4822059"/>
                </a:cubicBezTo>
                <a:cubicBezTo>
                  <a:pt x="6636010" y="4822059"/>
                  <a:pt x="6636010" y="4822059"/>
                  <a:pt x="6625941" y="4822059"/>
                </a:cubicBezTo>
                <a:cubicBezTo>
                  <a:pt x="6625941" y="4822059"/>
                  <a:pt x="6625941" y="4822059"/>
                  <a:pt x="6625941" y="4842212"/>
                </a:cubicBezTo>
                <a:cubicBezTo>
                  <a:pt x="6625941" y="4842212"/>
                  <a:pt x="6625941" y="4842212"/>
                  <a:pt x="6580628" y="4862364"/>
                </a:cubicBezTo>
                <a:cubicBezTo>
                  <a:pt x="6580628" y="4862364"/>
                  <a:pt x="6580628" y="4862364"/>
                  <a:pt x="6464824" y="4867403"/>
                </a:cubicBezTo>
                <a:cubicBezTo>
                  <a:pt x="6464824" y="4867403"/>
                  <a:pt x="6464824" y="4867403"/>
                  <a:pt x="6464824" y="4862364"/>
                </a:cubicBezTo>
                <a:cubicBezTo>
                  <a:pt x="6464824" y="4862364"/>
                  <a:pt x="6464824" y="4862364"/>
                  <a:pt x="6434614" y="4862364"/>
                </a:cubicBezTo>
                <a:cubicBezTo>
                  <a:pt x="6434614" y="4862364"/>
                  <a:pt x="6434614" y="4862364"/>
                  <a:pt x="6424544" y="4872441"/>
                </a:cubicBezTo>
                <a:cubicBezTo>
                  <a:pt x="6424544" y="4872441"/>
                  <a:pt x="6424544" y="4872441"/>
                  <a:pt x="6354056" y="4887555"/>
                </a:cubicBezTo>
                <a:cubicBezTo>
                  <a:pt x="6354056" y="4887555"/>
                  <a:pt x="6354056" y="4887555"/>
                  <a:pt x="6328882" y="4872441"/>
                </a:cubicBezTo>
                <a:cubicBezTo>
                  <a:pt x="6318811" y="4862364"/>
                  <a:pt x="6298672" y="4862364"/>
                  <a:pt x="6308742" y="4892594"/>
                </a:cubicBezTo>
                <a:cubicBezTo>
                  <a:pt x="6308742" y="4892594"/>
                  <a:pt x="6308742" y="4892594"/>
                  <a:pt x="6298672" y="4897632"/>
                </a:cubicBezTo>
                <a:cubicBezTo>
                  <a:pt x="6298672" y="4897632"/>
                  <a:pt x="6298672" y="4897632"/>
                  <a:pt x="6278532" y="4872441"/>
                </a:cubicBezTo>
                <a:cubicBezTo>
                  <a:pt x="6278532" y="4872441"/>
                  <a:pt x="6278532" y="4872441"/>
                  <a:pt x="6258392" y="4877480"/>
                </a:cubicBezTo>
                <a:cubicBezTo>
                  <a:pt x="6258392" y="4877480"/>
                  <a:pt x="6258392" y="4877480"/>
                  <a:pt x="6238253" y="4902669"/>
                </a:cubicBezTo>
                <a:cubicBezTo>
                  <a:pt x="6238253" y="4902669"/>
                  <a:pt x="6238253" y="4902669"/>
                  <a:pt x="6203008" y="4912746"/>
                </a:cubicBezTo>
                <a:cubicBezTo>
                  <a:pt x="6203008" y="4912746"/>
                  <a:pt x="6203008" y="4912746"/>
                  <a:pt x="6072101" y="4922822"/>
                </a:cubicBezTo>
                <a:cubicBezTo>
                  <a:pt x="6072101" y="4922822"/>
                  <a:pt x="6072101" y="4922822"/>
                  <a:pt x="6067066" y="4932899"/>
                </a:cubicBezTo>
                <a:cubicBezTo>
                  <a:pt x="6067066" y="4932899"/>
                  <a:pt x="6067066" y="4932899"/>
                  <a:pt x="6051960" y="4927860"/>
                </a:cubicBezTo>
                <a:cubicBezTo>
                  <a:pt x="6051960" y="4927860"/>
                  <a:pt x="6051960" y="4927860"/>
                  <a:pt x="6046926" y="4922822"/>
                </a:cubicBezTo>
                <a:cubicBezTo>
                  <a:pt x="6046926" y="4922822"/>
                  <a:pt x="6046926" y="4922822"/>
                  <a:pt x="6036857" y="4932899"/>
                </a:cubicBezTo>
                <a:cubicBezTo>
                  <a:pt x="6036857" y="4932899"/>
                  <a:pt x="6036857" y="4932899"/>
                  <a:pt x="6001613" y="4932899"/>
                </a:cubicBezTo>
                <a:cubicBezTo>
                  <a:pt x="6001613" y="4932899"/>
                  <a:pt x="6001613" y="4932899"/>
                  <a:pt x="5880774" y="4948013"/>
                </a:cubicBezTo>
                <a:cubicBezTo>
                  <a:pt x="5880774" y="4948013"/>
                  <a:pt x="5880774" y="4948013"/>
                  <a:pt x="5855600" y="4958090"/>
                </a:cubicBezTo>
                <a:cubicBezTo>
                  <a:pt x="5855600" y="4958090"/>
                  <a:pt x="5855600" y="4958090"/>
                  <a:pt x="5780076" y="4973204"/>
                </a:cubicBezTo>
                <a:cubicBezTo>
                  <a:pt x="5780076" y="4973204"/>
                  <a:pt x="5780076" y="4973204"/>
                  <a:pt x="5734762" y="4978242"/>
                </a:cubicBezTo>
                <a:cubicBezTo>
                  <a:pt x="5734762" y="4978242"/>
                  <a:pt x="5734762" y="4978242"/>
                  <a:pt x="5719658" y="4973204"/>
                </a:cubicBezTo>
                <a:cubicBezTo>
                  <a:pt x="5719658" y="4973204"/>
                  <a:pt x="5719658" y="4973204"/>
                  <a:pt x="5689448" y="4978242"/>
                </a:cubicBezTo>
                <a:cubicBezTo>
                  <a:pt x="5689448" y="4978242"/>
                  <a:pt x="5689448" y="4978242"/>
                  <a:pt x="5679378" y="4978242"/>
                </a:cubicBezTo>
                <a:cubicBezTo>
                  <a:pt x="5679378" y="4978242"/>
                  <a:pt x="5679378" y="4978242"/>
                  <a:pt x="5674344" y="4973204"/>
                </a:cubicBezTo>
                <a:cubicBezTo>
                  <a:pt x="5674344" y="4973204"/>
                  <a:pt x="5674344" y="4973204"/>
                  <a:pt x="5603854" y="4993356"/>
                </a:cubicBezTo>
                <a:cubicBezTo>
                  <a:pt x="5603854" y="4993356"/>
                  <a:pt x="5603854" y="4993356"/>
                  <a:pt x="5533366" y="4998394"/>
                </a:cubicBezTo>
                <a:cubicBezTo>
                  <a:pt x="5533366" y="4998394"/>
                  <a:pt x="5533366" y="4998394"/>
                  <a:pt x="5452808" y="5013508"/>
                </a:cubicBezTo>
                <a:cubicBezTo>
                  <a:pt x="5452808" y="5013508"/>
                  <a:pt x="5452808" y="5013508"/>
                  <a:pt x="5447773" y="5008470"/>
                </a:cubicBezTo>
                <a:cubicBezTo>
                  <a:pt x="5447773" y="5008470"/>
                  <a:pt x="5447773" y="5008470"/>
                  <a:pt x="5427632" y="5018547"/>
                </a:cubicBezTo>
                <a:cubicBezTo>
                  <a:pt x="5427632" y="5018547"/>
                  <a:pt x="5427632" y="5018547"/>
                  <a:pt x="5417563" y="5013508"/>
                </a:cubicBezTo>
                <a:cubicBezTo>
                  <a:pt x="5417563" y="5013508"/>
                  <a:pt x="5417563" y="5013508"/>
                  <a:pt x="5362178" y="5028622"/>
                </a:cubicBezTo>
                <a:cubicBezTo>
                  <a:pt x="5362178" y="5028622"/>
                  <a:pt x="5362178" y="5028622"/>
                  <a:pt x="5296724" y="5028622"/>
                </a:cubicBezTo>
                <a:cubicBezTo>
                  <a:pt x="5296724" y="5028622"/>
                  <a:pt x="5296724" y="5028622"/>
                  <a:pt x="5286655" y="5038699"/>
                </a:cubicBezTo>
                <a:cubicBezTo>
                  <a:pt x="5286655" y="5038699"/>
                  <a:pt x="5286655" y="5038699"/>
                  <a:pt x="5251411" y="5033661"/>
                </a:cubicBezTo>
                <a:cubicBezTo>
                  <a:pt x="5251411" y="5033661"/>
                  <a:pt x="5251411" y="5033661"/>
                  <a:pt x="5170854" y="5048775"/>
                </a:cubicBezTo>
                <a:cubicBezTo>
                  <a:pt x="5170854" y="5048775"/>
                  <a:pt x="5170854" y="5048775"/>
                  <a:pt x="5150712" y="5048775"/>
                </a:cubicBezTo>
                <a:cubicBezTo>
                  <a:pt x="5150712" y="5048775"/>
                  <a:pt x="5150712" y="5048775"/>
                  <a:pt x="5140643" y="5058852"/>
                </a:cubicBezTo>
                <a:cubicBezTo>
                  <a:pt x="5140643" y="5058852"/>
                  <a:pt x="5140643" y="5058852"/>
                  <a:pt x="4919106" y="5084043"/>
                </a:cubicBezTo>
                <a:cubicBezTo>
                  <a:pt x="4919106" y="5084043"/>
                  <a:pt x="4919106" y="5084043"/>
                  <a:pt x="4863723" y="5094118"/>
                </a:cubicBezTo>
                <a:cubicBezTo>
                  <a:pt x="4863723" y="5094118"/>
                  <a:pt x="4863723" y="5094118"/>
                  <a:pt x="4858689" y="5109234"/>
                </a:cubicBezTo>
                <a:cubicBezTo>
                  <a:pt x="4858689" y="5114271"/>
                  <a:pt x="4853653" y="5124348"/>
                  <a:pt x="4838549" y="5109234"/>
                </a:cubicBezTo>
                <a:cubicBezTo>
                  <a:pt x="4838549" y="5109234"/>
                  <a:pt x="4838549" y="5109234"/>
                  <a:pt x="4858689" y="5094118"/>
                </a:cubicBezTo>
                <a:cubicBezTo>
                  <a:pt x="4858689" y="5094118"/>
                  <a:pt x="4858689" y="5094118"/>
                  <a:pt x="4818409" y="5094118"/>
                </a:cubicBezTo>
                <a:cubicBezTo>
                  <a:pt x="4818409" y="5094118"/>
                  <a:pt x="4818409" y="5094118"/>
                  <a:pt x="4757989" y="5099157"/>
                </a:cubicBezTo>
                <a:cubicBezTo>
                  <a:pt x="4757989" y="5099157"/>
                  <a:pt x="4757989" y="5099157"/>
                  <a:pt x="4737850" y="5109234"/>
                </a:cubicBezTo>
                <a:cubicBezTo>
                  <a:pt x="4737850" y="5109234"/>
                  <a:pt x="4737850" y="5109234"/>
                  <a:pt x="4702607" y="5109234"/>
                </a:cubicBezTo>
                <a:cubicBezTo>
                  <a:pt x="4702607" y="5109234"/>
                  <a:pt x="4702607" y="5109234"/>
                  <a:pt x="4662327" y="5124348"/>
                </a:cubicBezTo>
                <a:cubicBezTo>
                  <a:pt x="4662327" y="5124348"/>
                  <a:pt x="4662327" y="5124348"/>
                  <a:pt x="4637152" y="5114271"/>
                </a:cubicBezTo>
                <a:cubicBezTo>
                  <a:pt x="4637152" y="5114271"/>
                  <a:pt x="4637152" y="5114271"/>
                  <a:pt x="4556593" y="5129386"/>
                </a:cubicBezTo>
                <a:cubicBezTo>
                  <a:pt x="4556593" y="5129386"/>
                  <a:pt x="4556593" y="5129386"/>
                  <a:pt x="4501210" y="5139462"/>
                </a:cubicBezTo>
                <a:cubicBezTo>
                  <a:pt x="4501210" y="5139462"/>
                  <a:pt x="4501210" y="5139462"/>
                  <a:pt x="4460930" y="5139462"/>
                </a:cubicBezTo>
                <a:cubicBezTo>
                  <a:pt x="4460930" y="5139462"/>
                  <a:pt x="4460930" y="5139462"/>
                  <a:pt x="4390442" y="5149539"/>
                </a:cubicBezTo>
                <a:cubicBezTo>
                  <a:pt x="4390442" y="5149539"/>
                  <a:pt x="4390442" y="5149539"/>
                  <a:pt x="4375337" y="5159614"/>
                </a:cubicBezTo>
                <a:cubicBezTo>
                  <a:pt x="4375337" y="5159614"/>
                  <a:pt x="4375337" y="5159614"/>
                  <a:pt x="4355198" y="5154576"/>
                </a:cubicBezTo>
                <a:cubicBezTo>
                  <a:pt x="4355198" y="5154576"/>
                  <a:pt x="4355198" y="5154576"/>
                  <a:pt x="4324988" y="5169691"/>
                </a:cubicBezTo>
                <a:cubicBezTo>
                  <a:pt x="4324988" y="5169691"/>
                  <a:pt x="4324988" y="5169691"/>
                  <a:pt x="4184010" y="5179766"/>
                </a:cubicBezTo>
                <a:cubicBezTo>
                  <a:pt x="4184010" y="5179766"/>
                  <a:pt x="4184010" y="5179766"/>
                  <a:pt x="4108486" y="5184805"/>
                </a:cubicBezTo>
                <a:cubicBezTo>
                  <a:pt x="4108486" y="5184805"/>
                  <a:pt x="4108486" y="5184805"/>
                  <a:pt x="4098417" y="5204957"/>
                </a:cubicBezTo>
                <a:cubicBezTo>
                  <a:pt x="4098417" y="5204957"/>
                  <a:pt x="4098417" y="5204957"/>
                  <a:pt x="4093381" y="5189843"/>
                </a:cubicBezTo>
                <a:cubicBezTo>
                  <a:pt x="4093381" y="5189843"/>
                  <a:pt x="4093381" y="5189843"/>
                  <a:pt x="4083312" y="5204957"/>
                </a:cubicBezTo>
                <a:cubicBezTo>
                  <a:pt x="4088348" y="5204957"/>
                  <a:pt x="4113522" y="5215033"/>
                  <a:pt x="4063173" y="5199919"/>
                </a:cubicBezTo>
                <a:cubicBezTo>
                  <a:pt x="4063173" y="5199919"/>
                  <a:pt x="4063173" y="5199919"/>
                  <a:pt x="4063173" y="5209996"/>
                </a:cubicBezTo>
                <a:cubicBezTo>
                  <a:pt x="4063173" y="5209996"/>
                  <a:pt x="4063173" y="5209996"/>
                  <a:pt x="4053103" y="5204957"/>
                </a:cubicBezTo>
                <a:cubicBezTo>
                  <a:pt x="4053103" y="5204957"/>
                  <a:pt x="4048068" y="5204957"/>
                  <a:pt x="4048068" y="5199919"/>
                </a:cubicBezTo>
                <a:cubicBezTo>
                  <a:pt x="4048068" y="5199919"/>
                  <a:pt x="4048068" y="5199919"/>
                  <a:pt x="4012825" y="5209996"/>
                </a:cubicBezTo>
                <a:cubicBezTo>
                  <a:pt x="4012825" y="5209996"/>
                  <a:pt x="4012825" y="5209996"/>
                  <a:pt x="4002754" y="5199919"/>
                </a:cubicBezTo>
                <a:cubicBezTo>
                  <a:pt x="4002754" y="5199919"/>
                  <a:pt x="4002754" y="5199919"/>
                  <a:pt x="3902055" y="5225110"/>
                </a:cubicBezTo>
                <a:cubicBezTo>
                  <a:pt x="3937300" y="5245262"/>
                  <a:pt x="3967509" y="5194880"/>
                  <a:pt x="3987649" y="5225110"/>
                </a:cubicBezTo>
                <a:cubicBezTo>
                  <a:pt x="3987649" y="5225110"/>
                  <a:pt x="3987649" y="5225110"/>
                  <a:pt x="4007788" y="5225110"/>
                </a:cubicBezTo>
                <a:cubicBezTo>
                  <a:pt x="4007788" y="5225110"/>
                  <a:pt x="4007788" y="5225110"/>
                  <a:pt x="3962475" y="5250301"/>
                </a:cubicBezTo>
                <a:cubicBezTo>
                  <a:pt x="3962475" y="5250301"/>
                  <a:pt x="3962475" y="5250301"/>
                  <a:pt x="3897021" y="5250301"/>
                </a:cubicBezTo>
                <a:cubicBezTo>
                  <a:pt x="3897021" y="5250301"/>
                  <a:pt x="3897021" y="5250301"/>
                  <a:pt x="3871846" y="5285567"/>
                </a:cubicBezTo>
                <a:cubicBezTo>
                  <a:pt x="3871846" y="5285567"/>
                  <a:pt x="3871846" y="5285567"/>
                  <a:pt x="3831566" y="5280529"/>
                </a:cubicBezTo>
                <a:cubicBezTo>
                  <a:pt x="3841636" y="5280529"/>
                  <a:pt x="3826532" y="5270453"/>
                  <a:pt x="3826532" y="5260376"/>
                </a:cubicBezTo>
                <a:cubicBezTo>
                  <a:pt x="3826532" y="5260376"/>
                  <a:pt x="3826532" y="5260376"/>
                  <a:pt x="3826532" y="5265415"/>
                </a:cubicBezTo>
                <a:cubicBezTo>
                  <a:pt x="3826532" y="5265415"/>
                  <a:pt x="3826532" y="5265415"/>
                  <a:pt x="3811427" y="5250301"/>
                </a:cubicBezTo>
                <a:cubicBezTo>
                  <a:pt x="3811427" y="5250301"/>
                  <a:pt x="3811427" y="5250301"/>
                  <a:pt x="3791287" y="5275490"/>
                </a:cubicBezTo>
                <a:cubicBezTo>
                  <a:pt x="3791287" y="5275490"/>
                  <a:pt x="3791287" y="5275490"/>
                  <a:pt x="3806392" y="5280529"/>
                </a:cubicBezTo>
                <a:cubicBezTo>
                  <a:pt x="3806392" y="5280529"/>
                  <a:pt x="3806392" y="5280529"/>
                  <a:pt x="3776183" y="5280529"/>
                </a:cubicBezTo>
                <a:cubicBezTo>
                  <a:pt x="3776183" y="5290606"/>
                  <a:pt x="3771148" y="5305720"/>
                  <a:pt x="3761078" y="5325872"/>
                </a:cubicBezTo>
                <a:cubicBezTo>
                  <a:pt x="3761078" y="5325872"/>
                  <a:pt x="3761078" y="5325872"/>
                  <a:pt x="3756043" y="5325872"/>
                </a:cubicBezTo>
                <a:cubicBezTo>
                  <a:pt x="3756043" y="5325872"/>
                  <a:pt x="3756043" y="5325872"/>
                  <a:pt x="3761078" y="5310758"/>
                </a:cubicBezTo>
                <a:cubicBezTo>
                  <a:pt x="3761078" y="5310758"/>
                  <a:pt x="3761078" y="5310758"/>
                  <a:pt x="3761078" y="5300681"/>
                </a:cubicBezTo>
                <a:cubicBezTo>
                  <a:pt x="3761078" y="5300681"/>
                  <a:pt x="3761078" y="5300681"/>
                  <a:pt x="3730868" y="5295644"/>
                </a:cubicBezTo>
                <a:cubicBezTo>
                  <a:pt x="3730868" y="5295644"/>
                  <a:pt x="3730868" y="5295644"/>
                  <a:pt x="3735904" y="5290606"/>
                </a:cubicBezTo>
                <a:cubicBezTo>
                  <a:pt x="3735904" y="5290606"/>
                  <a:pt x="3735904" y="5290606"/>
                  <a:pt x="3725834" y="5285567"/>
                </a:cubicBezTo>
                <a:cubicBezTo>
                  <a:pt x="3725834" y="5285567"/>
                  <a:pt x="3725834" y="5285567"/>
                  <a:pt x="3695624" y="5290606"/>
                </a:cubicBezTo>
                <a:cubicBezTo>
                  <a:pt x="3695624" y="5290606"/>
                  <a:pt x="3695624" y="5290606"/>
                  <a:pt x="3695624" y="5300681"/>
                </a:cubicBezTo>
                <a:cubicBezTo>
                  <a:pt x="3695624" y="5300681"/>
                  <a:pt x="3695624" y="5300681"/>
                  <a:pt x="3640240" y="5285567"/>
                </a:cubicBezTo>
                <a:cubicBezTo>
                  <a:pt x="3640240" y="5280529"/>
                  <a:pt x="3635206" y="5280529"/>
                  <a:pt x="3625136" y="5275490"/>
                </a:cubicBezTo>
                <a:cubicBezTo>
                  <a:pt x="3625136" y="5275490"/>
                  <a:pt x="3625136" y="5275490"/>
                  <a:pt x="3675484" y="5265415"/>
                </a:cubicBezTo>
                <a:cubicBezTo>
                  <a:pt x="3680519" y="5265415"/>
                  <a:pt x="3685555" y="5260376"/>
                  <a:pt x="3690589" y="5255338"/>
                </a:cubicBezTo>
                <a:cubicBezTo>
                  <a:pt x="3685555" y="5250301"/>
                  <a:pt x="3675484" y="5245262"/>
                  <a:pt x="3670450" y="5240224"/>
                </a:cubicBezTo>
                <a:cubicBezTo>
                  <a:pt x="3670450" y="5240224"/>
                  <a:pt x="3670450" y="5240224"/>
                  <a:pt x="3660381" y="5235185"/>
                </a:cubicBezTo>
                <a:cubicBezTo>
                  <a:pt x="3660381" y="5235185"/>
                  <a:pt x="3660381" y="5235185"/>
                  <a:pt x="3660381" y="5240224"/>
                </a:cubicBezTo>
                <a:cubicBezTo>
                  <a:pt x="3650311" y="5245262"/>
                  <a:pt x="3635206" y="5280529"/>
                  <a:pt x="3620101" y="5265415"/>
                </a:cubicBezTo>
                <a:cubicBezTo>
                  <a:pt x="3620101" y="5265415"/>
                  <a:pt x="3620101" y="5265415"/>
                  <a:pt x="3599960" y="5270453"/>
                </a:cubicBezTo>
                <a:cubicBezTo>
                  <a:pt x="3599960" y="5270453"/>
                  <a:pt x="3599960" y="5270453"/>
                  <a:pt x="3594926" y="5250301"/>
                </a:cubicBezTo>
                <a:cubicBezTo>
                  <a:pt x="3594926" y="5250301"/>
                  <a:pt x="3594926" y="5250301"/>
                  <a:pt x="3559682" y="5250301"/>
                </a:cubicBezTo>
                <a:cubicBezTo>
                  <a:pt x="3559682" y="5250301"/>
                  <a:pt x="3559682" y="5250301"/>
                  <a:pt x="3584857" y="5240224"/>
                </a:cubicBezTo>
                <a:cubicBezTo>
                  <a:pt x="3584857" y="5240224"/>
                  <a:pt x="3584857" y="5240224"/>
                  <a:pt x="3574787" y="5225110"/>
                </a:cubicBezTo>
                <a:cubicBezTo>
                  <a:pt x="3574787" y="5225110"/>
                  <a:pt x="3574787" y="5225110"/>
                  <a:pt x="3579821" y="5199919"/>
                </a:cubicBezTo>
                <a:cubicBezTo>
                  <a:pt x="3579821" y="5199919"/>
                  <a:pt x="3579821" y="5199919"/>
                  <a:pt x="3620101" y="5199919"/>
                </a:cubicBezTo>
                <a:cubicBezTo>
                  <a:pt x="3620101" y="5199919"/>
                  <a:pt x="3620101" y="5199919"/>
                  <a:pt x="3635206" y="5189843"/>
                </a:cubicBezTo>
                <a:cubicBezTo>
                  <a:pt x="3635206" y="5189843"/>
                  <a:pt x="3635206" y="5189843"/>
                  <a:pt x="3655345" y="5194880"/>
                </a:cubicBezTo>
                <a:cubicBezTo>
                  <a:pt x="3655345" y="5194880"/>
                  <a:pt x="3655345" y="5194880"/>
                  <a:pt x="3695624" y="5184805"/>
                </a:cubicBezTo>
                <a:cubicBezTo>
                  <a:pt x="3695624" y="5184805"/>
                  <a:pt x="3695624" y="5184805"/>
                  <a:pt x="3690589" y="5174728"/>
                </a:cubicBezTo>
                <a:cubicBezTo>
                  <a:pt x="3690589" y="5174728"/>
                  <a:pt x="3700660" y="5154576"/>
                  <a:pt x="3715763" y="5174728"/>
                </a:cubicBezTo>
                <a:cubicBezTo>
                  <a:pt x="3715763" y="5169691"/>
                  <a:pt x="3725834" y="5164652"/>
                  <a:pt x="3715763" y="5184805"/>
                </a:cubicBezTo>
                <a:cubicBezTo>
                  <a:pt x="3715763" y="5184805"/>
                  <a:pt x="3715763" y="5189843"/>
                  <a:pt x="3715763" y="5189843"/>
                </a:cubicBezTo>
                <a:cubicBezTo>
                  <a:pt x="3705695" y="5194880"/>
                  <a:pt x="3685555" y="5199919"/>
                  <a:pt x="3655345" y="5209996"/>
                </a:cubicBezTo>
                <a:cubicBezTo>
                  <a:pt x="3655345" y="5209996"/>
                  <a:pt x="3655345" y="5209996"/>
                  <a:pt x="3660381" y="5215033"/>
                </a:cubicBezTo>
                <a:cubicBezTo>
                  <a:pt x="3660381" y="5215033"/>
                  <a:pt x="3660381" y="5215033"/>
                  <a:pt x="3620101" y="5230148"/>
                </a:cubicBezTo>
                <a:cubicBezTo>
                  <a:pt x="3620101" y="5230148"/>
                  <a:pt x="3620101" y="5230148"/>
                  <a:pt x="3640240" y="5235185"/>
                </a:cubicBezTo>
                <a:cubicBezTo>
                  <a:pt x="3640240" y="5235185"/>
                  <a:pt x="3640240" y="5235185"/>
                  <a:pt x="3695624" y="5230148"/>
                </a:cubicBezTo>
                <a:cubicBezTo>
                  <a:pt x="3695624" y="5230148"/>
                  <a:pt x="3695624" y="5230148"/>
                  <a:pt x="3695624" y="5209996"/>
                </a:cubicBezTo>
                <a:cubicBezTo>
                  <a:pt x="3695624" y="5209996"/>
                  <a:pt x="3695624" y="5209996"/>
                  <a:pt x="3735904" y="5209996"/>
                </a:cubicBezTo>
                <a:cubicBezTo>
                  <a:pt x="3735904" y="5209996"/>
                  <a:pt x="3735904" y="5209996"/>
                  <a:pt x="3725834" y="5189843"/>
                </a:cubicBezTo>
                <a:cubicBezTo>
                  <a:pt x="3725834" y="5189843"/>
                  <a:pt x="3725834" y="5189843"/>
                  <a:pt x="3756043" y="5194880"/>
                </a:cubicBezTo>
                <a:cubicBezTo>
                  <a:pt x="3756043" y="5194880"/>
                  <a:pt x="3756043" y="5194880"/>
                  <a:pt x="3756043" y="5209996"/>
                </a:cubicBezTo>
                <a:cubicBezTo>
                  <a:pt x="3756043" y="5209996"/>
                  <a:pt x="3756043" y="5209996"/>
                  <a:pt x="3776183" y="5209996"/>
                </a:cubicBezTo>
                <a:cubicBezTo>
                  <a:pt x="3776183" y="5209996"/>
                  <a:pt x="3776183" y="5209996"/>
                  <a:pt x="3781218" y="5189843"/>
                </a:cubicBezTo>
                <a:cubicBezTo>
                  <a:pt x="3781218" y="5189843"/>
                  <a:pt x="3781218" y="5189843"/>
                  <a:pt x="3876880" y="5174728"/>
                </a:cubicBezTo>
                <a:cubicBezTo>
                  <a:pt x="3876880" y="5174728"/>
                  <a:pt x="3876880" y="5174728"/>
                  <a:pt x="3866811" y="5164652"/>
                </a:cubicBezTo>
                <a:cubicBezTo>
                  <a:pt x="3866811" y="5164652"/>
                  <a:pt x="3866811" y="5164652"/>
                  <a:pt x="3863664" y="5164652"/>
                </a:cubicBezTo>
                <a:lnTo>
                  <a:pt x="3846672" y="5164652"/>
                </a:lnTo>
                <a:cubicBezTo>
                  <a:pt x="3846672" y="5164652"/>
                  <a:pt x="3846672" y="5164652"/>
                  <a:pt x="3843525" y="5164652"/>
                </a:cubicBezTo>
                <a:lnTo>
                  <a:pt x="3841636" y="5164652"/>
                </a:lnTo>
                <a:lnTo>
                  <a:pt x="3821498" y="5164652"/>
                </a:lnTo>
                <a:cubicBezTo>
                  <a:pt x="3821498" y="5164652"/>
                  <a:pt x="3821498" y="5164652"/>
                  <a:pt x="3806392" y="5149539"/>
                </a:cubicBezTo>
                <a:cubicBezTo>
                  <a:pt x="3806392" y="5149539"/>
                  <a:pt x="3806392" y="5149539"/>
                  <a:pt x="3766113" y="5164652"/>
                </a:cubicBezTo>
                <a:cubicBezTo>
                  <a:pt x="3766113" y="5164652"/>
                  <a:pt x="3766113" y="5164652"/>
                  <a:pt x="3756043" y="5154576"/>
                </a:cubicBezTo>
                <a:cubicBezTo>
                  <a:pt x="3756043" y="5154576"/>
                  <a:pt x="3756043" y="5154576"/>
                  <a:pt x="3725834" y="5169691"/>
                </a:cubicBezTo>
                <a:cubicBezTo>
                  <a:pt x="3725834" y="5169691"/>
                  <a:pt x="3725834" y="5169691"/>
                  <a:pt x="3705695" y="5154576"/>
                </a:cubicBezTo>
                <a:cubicBezTo>
                  <a:pt x="3705695" y="5154576"/>
                  <a:pt x="3705695" y="5154576"/>
                  <a:pt x="3715763" y="5139462"/>
                </a:cubicBezTo>
                <a:cubicBezTo>
                  <a:pt x="3715763" y="5139462"/>
                  <a:pt x="3715763" y="5139462"/>
                  <a:pt x="3761078" y="5139462"/>
                </a:cubicBezTo>
                <a:cubicBezTo>
                  <a:pt x="3761078" y="5139462"/>
                  <a:pt x="3761078" y="5139462"/>
                  <a:pt x="3766113" y="5124348"/>
                </a:cubicBezTo>
                <a:cubicBezTo>
                  <a:pt x="3766113" y="5124348"/>
                  <a:pt x="3766113" y="5124348"/>
                  <a:pt x="3791287" y="5124348"/>
                </a:cubicBezTo>
                <a:cubicBezTo>
                  <a:pt x="3786253" y="5124348"/>
                  <a:pt x="3786253" y="5129386"/>
                  <a:pt x="3816461" y="5139462"/>
                </a:cubicBezTo>
                <a:cubicBezTo>
                  <a:pt x="3816461" y="5139462"/>
                  <a:pt x="3816461" y="5139462"/>
                  <a:pt x="3851708" y="5119309"/>
                </a:cubicBezTo>
                <a:cubicBezTo>
                  <a:pt x="3851708" y="5119309"/>
                  <a:pt x="3851708" y="5119309"/>
                  <a:pt x="3881916" y="5124348"/>
                </a:cubicBezTo>
                <a:cubicBezTo>
                  <a:pt x="3881916" y="5124348"/>
                  <a:pt x="3881916" y="5124348"/>
                  <a:pt x="3912126" y="5114271"/>
                </a:cubicBezTo>
                <a:cubicBezTo>
                  <a:pt x="3912126" y="5114271"/>
                  <a:pt x="3912126" y="5114271"/>
                  <a:pt x="3927231" y="5114271"/>
                </a:cubicBezTo>
                <a:cubicBezTo>
                  <a:pt x="3912126" y="5119309"/>
                  <a:pt x="3917160" y="5119309"/>
                  <a:pt x="3962475" y="5109234"/>
                </a:cubicBezTo>
                <a:cubicBezTo>
                  <a:pt x="3962475" y="5109234"/>
                  <a:pt x="3962475" y="5109234"/>
                  <a:pt x="4083312" y="5089080"/>
                </a:cubicBezTo>
                <a:cubicBezTo>
                  <a:pt x="4083312" y="5089080"/>
                  <a:pt x="4083312" y="5089080"/>
                  <a:pt x="4103452" y="5089080"/>
                </a:cubicBezTo>
                <a:cubicBezTo>
                  <a:pt x="4103452" y="5089080"/>
                  <a:pt x="4103452" y="5089080"/>
                  <a:pt x="4133662" y="5073966"/>
                </a:cubicBezTo>
                <a:cubicBezTo>
                  <a:pt x="4128628" y="5073966"/>
                  <a:pt x="4128628" y="5073966"/>
                  <a:pt x="4123592" y="5073966"/>
                </a:cubicBezTo>
                <a:cubicBezTo>
                  <a:pt x="4148766" y="5068927"/>
                  <a:pt x="4173941" y="5058852"/>
                  <a:pt x="4204151" y="5053813"/>
                </a:cubicBezTo>
                <a:cubicBezTo>
                  <a:pt x="4204151" y="5053813"/>
                  <a:pt x="4204151" y="5053813"/>
                  <a:pt x="4264570" y="5028622"/>
                </a:cubicBezTo>
                <a:cubicBezTo>
                  <a:pt x="4264570" y="5028622"/>
                  <a:pt x="4264570" y="5028622"/>
                  <a:pt x="4309883" y="5023585"/>
                </a:cubicBezTo>
                <a:cubicBezTo>
                  <a:pt x="4309883" y="5023585"/>
                  <a:pt x="4309883" y="5023585"/>
                  <a:pt x="4309883" y="5013508"/>
                </a:cubicBezTo>
                <a:cubicBezTo>
                  <a:pt x="4309883" y="5013508"/>
                  <a:pt x="4309883" y="5013508"/>
                  <a:pt x="4324988" y="5013508"/>
                </a:cubicBezTo>
                <a:cubicBezTo>
                  <a:pt x="4324988" y="5013508"/>
                  <a:pt x="4314918" y="5013508"/>
                  <a:pt x="4319952" y="5018547"/>
                </a:cubicBezTo>
                <a:cubicBezTo>
                  <a:pt x="4319952" y="5018547"/>
                  <a:pt x="4319952" y="5018547"/>
                  <a:pt x="4324988" y="5023585"/>
                </a:cubicBezTo>
                <a:cubicBezTo>
                  <a:pt x="4330022" y="5018547"/>
                  <a:pt x="4335058" y="5013508"/>
                  <a:pt x="4340093" y="4998394"/>
                </a:cubicBezTo>
                <a:cubicBezTo>
                  <a:pt x="4340093" y="4998394"/>
                  <a:pt x="4340093" y="4998394"/>
                  <a:pt x="4365268" y="4983280"/>
                </a:cubicBezTo>
                <a:cubicBezTo>
                  <a:pt x="4365268" y="4983280"/>
                  <a:pt x="4365268" y="4983280"/>
                  <a:pt x="4435756" y="4968165"/>
                </a:cubicBezTo>
                <a:cubicBezTo>
                  <a:pt x="4435756" y="4968165"/>
                  <a:pt x="4435756" y="4968165"/>
                  <a:pt x="4481069" y="4958090"/>
                </a:cubicBezTo>
                <a:cubicBezTo>
                  <a:pt x="4481069" y="4958090"/>
                  <a:pt x="4481069" y="4958090"/>
                  <a:pt x="4491140" y="4948013"/>
                </a:cubicBezTo>
                <a:cubicBezTo>
                  <a:pt x="4491140" y="4948013"/>
                  <a:pt x="4491140" y="4948013"/>
                  <a:pt x="4420651" y="4942976"/>
                </a:cubicBezTo>
                <a:cubicBezTo>
                  <a:pt x="4420651" y="4942976"/>
                  <a:pt x="4420651" y="4942976"/>
                  <a:pt x="4440791" y="4927860"/>
                </a:cubicBezTo>
                <a:cubicBezTo>
                  <a:pt x="4440791" y="4927860"/>
                  <a:pt x="4440791" y="4927860"/>
                  <a:pt x="4410582" y="4912746"/>
                </a:cubicBezTo>
                <a:cubicBezTo>
                  <a:pt x="4410582" y="4912746"/>
                  <a:pt x="4410582" y="4912746"/>
                  <a:pt x="4375337" y="4937937"/>
                </a:cubicBezTo>
                <a:cubicBezTo>
                  <a:pt x="4385407" y="4942976"/>
                  <a:pt x="4400512" y="4932899"/>
                  <a:pt x="4405546" y="4948013"/>
                </a:cubicBezTo>
                <a:cubicBezTo>
                  <a:pt x="4405546" y="4948013"/>
                  <a:pt x="4405546" y="4948013"/>
                  <a:pt x="4385407" y="4963128"/>
                </a:cubicBezTo>
                <a:cubicBezTo>
                  <a:pt x="4380373" y="4963128"/>
                  <a:pt x="4375337" y="4963128"/>
                  <a:pt x="4370302" y="4963128"/>
                </a:cubicBezTo>
                <a:cubicBezTo>
                  <a:pt x="4375337" y="4963128"/>
                  <a:pt x="4375337" y="4958090"/>
                  <a:pt x="4380373" y="4958090"/>
                </a:cubicBezTo>
                <a:cubicBezTo>
                  <a:pt x="4380373" y="4958090"/>
                  <a:pt x="4380373" y="4958090"/>
                  <a:pt x="4360232" y="4932899"/>
                </a:cubicBezTo>
                <a:cubicBezTo>
                  <a:pt x="4365268" y="4932899"/>
                  <a:pt x="4395476" y="4927860"/>
                  <a:pt x="4340093" y="4932899"/>
                </a:cubicBezTo>
                <a:cubicBezTo>
                  <a:pt x="4340093" y="4932899"/>
                  <a:pt x="4340093" y="4932899"/>
                  <a:pt x="4340093" y="4942976"/>
                </a:cubicBezTo>
                <a:cubicBezTo>
                  <a:pt x="4340093" y="4942976"/>
                  <a:pt x="4340093" y="4942976"/>
                  <a:pt x="4319952" y="4922822"/>
                </a:cubicBezTo>
                <a:cubicBezTo>
                  <a:pt x="4345127" y="4922822"/>
                  <a:pt x="4370302" y="4907708"/>
                  <a:pt x="4400512" y="4897632"/>
                </a:cubicBezTo>
                <a:cubicBezTo>
                  <a:pt x="4400512" y="4897632"/>
                  <a:pt x="4400512" y="4897632"/>
                  <a:pt x="4425687" y="4907708"/>
                </a:cubicBezTo>
                <a:cubicBezTo>
                  <a:pt x="4440791" y="4902669"/>
                  <a:pt x="4460930" y="4897632"/>
                  <a:pt x="4476035" y="4912746"/>
                </a:cubicBezTo>
                <a:cubicBezTo>
                  <a:pt x="4476035" y="4912746"/>
                  <a:pt x="4476035" y="4912746"/>
                  <a:pt x="4491140" y="4887555"/>
                </a:cubicBezTo>
                <a:cubicBezTo>
                  <a:pt x="4491140" y="4887555"/>
                  <a:pt x="4491140" y="4887555"/>
                  <a:pt x="4496174" y="4882517"/>
                </a:cubicBezTo>
                <a:cubicBezTo>
                  <a:pt x="4496174" y="4882517"/>
                  <a:pt x="4496174" y="4882517"/>
                  <a:pt x="4516315" y="4897632"/>
                </a:cubicBezTo>
                <a:cubicBezTo>
                  <a:pt x="4516315" y="4897632"/>
                  <a:pt x="4516315" y="4897632"/>
                  <a:pt x="4541490" y="4887555"/>
                </a:cubicBezTo>
                <a:cubicBezTo>
                  <a:pt x="4541490" y="4887555"/>
                  <a:pt x="4541490" y="4887555"/>
                  <a:pt x="4556593" y="4912746"/>
                </a:cubicBezTo>
                <a:cubicBezTo>
                  <a:pt x="4556593" y="4912746"/>
                  <a:pt x="4556593" y="4912746"/>
                  <a:pt x="4571698" y="4902669"/>
                </a:cubicBezTo>
                <a:cubicBezTo>
                  <a:pt x="4571698" y="4902669"/>
                  <a:pt x="4571698" y="4902669"/>
                  <a:pt x="4566664" y="4887555"/>
                </a:cubicBezTo>
                <a:cubicBezTo>
                  <a:pt x="4566664" y="4887555"/>
                  <a:pt x="4566664" y="4887555"/>
                  <a:pt x="4611978" y="4862364"/>
                </a:cubicBezTo>
                <a:cubicBezTo>
                  <a:pt x="4611978" y="4862364"/>
                  <a:pt x="4611978" y="4862364"/>
                  <a:pt x="4541490" y="4862364"/>
                </a:cubicBezTo>
                <a:cubicBezTo>
                  <a:pt x="4541490" y="4862364"/>
                  <a:pt x="4541490" y="4862364"/>
                  <a:pt x="4506245" y="4872441"/>
                </a:cubicBezTo>
                <a:cubicBezTo>
                  <a:pt x="4506245" y="4872441"/>
                  <a:pt x="4506245" y="4872441"/>
                  <a:pt x="4496174" y="4872441"/>
                </a:cubicBezTo>
                <a:cubicBezTo>
                  <a:pt x="4496174" y="4872441"/>
                  <a:pt x="4496174" y="4872441"/>
                  <a:pt x="4501210" y="4862364"/>
                </a:cubicBezTo>
                <a:cubicBezTo>
                  <a:pt x="4501210" y="4862364"/>
                  <a:pt x="4501210" y="4862364"/>
                  <a:pt x="4455896" y="4847250"/>
                </a:cubicBezTo>
                <a:cubicBezTo>
                  <a:pt x="4455896" y="4847250"/>
                  <a:pt x="4455896" y="4847250"/>
                  <a:pt x="4385407" y="4862364"/>
                </a:cubicBezTo>
                <a:cubicBezTo>
                  <a:pt x="4385407" y="4862364"/>
                  <a:pt x="4385407" y="4862364"/>
                  <a:pt x="4380373" y="4872441"/>
                </a:cubicBezTo>
                <a:cubicBezTo>
                  <a:pt x="4380373" y="4872441"/>
                  <a:pt x="4380373" y="4872441"/>
                  <a:pt x="4405546" y="4872441"/>
                </a:cubicBezTo>
                <a:cubicBezTo>
                  <a:pt x="4405546" y="4872441"/>
                  <a:pt x="4405546" y="4872441"/>
                  <a:pt x="4400512" y="4877480"/>
                </a:cubicBezTo>
                <a:cubicBezTo>
                  <a:pt x="4385407" y="4877480"/>
                  <a:pt x="4355198" y="4882517"/>
                  <a:pt x="4304849" y="4892594"/>
                </a:cubicBezTo>
                <a:cubicBezTo>
                  <a:pt x="4304849" y="4892594"/>
                  <a:pt x="4304849" y="4892594"/>
                  <a:pt x="4294778" y="4887555"/>
                </a:cubicBezTo>
                <a:cubicBezTo>
                  <a:pt x="4294778" y="4887555"/>
                  <a:pt x="4294778" y="4887555"/>
                  <a:pt x="4274639" y="4897632"/>
                </a:cubicBezTo>
                <a:cubicBezTo>
                  <a:pt x="4274639" y="4897632"/>
                  <a:pt x="4274639" y="4897632"/>
                  <a:pt x="4189046" y="4912746"/>
                </a:cubicBezTo>
                <a:cubicBezTo>
                  <a:pt x="4189046" y="4912746"/>
                  <a:pt x="4189046" y="4912746"/>
                  <a:pt x="4184010" y="4902669"/>
                </a:cubicBezTo>
                <a:cubicBezTo>
                  <a:pt x="4184010" y="4902669"/>
                  <a:pt x="4184010" y="4902669"/>
                  <a:pt x="4143731" y="4922822"/>
                </a:cubicBezTo>
                <a:cubicBezTo>
                  <a:pt x="4143731" y="4922822"/>
                  <a:pt x="4143731" y="4922822"/>
                  <a:pt x="4128628" y="4912746"/>
                </a:cubicBezTo>
                <a:cubicBezTo>
                  <a:pt x="4128628" y="4912746"/>
                  <a:pt x="4128628" y="4912746"/>
                  <a:pt x="3992683" y="4937937"/>
                </a:cubicBezTo>
                <a:cubicBezTo>
                  <a:pt x="3992683" y="4937937"/>
                  <a:pt x="3992683" y="4937937"/>
                  <a:pt x="3987649" y="4953051"/>
                </a:cubicBezTo>
                <a:cubicBezTo>
                  <a:pt x="3992683" y="4963128"/>
                  <a:pt x="4002754" y="4927860"/>
                  <a:pt x="3992683" y="4968165"/>
                </a:cubicBezTo>
                <a:cubicBezTo>
                  <a:pt x="3992683" y="4968165"/>
                  <a:pt x="3992683" y="4968165"/>
                  <a:pt x="4007788" y="4948013"/>
                </a:cubicBezTo>
                <a:cubicBezTo>
                  <a:pt x="4058137" y="4958090"/>
                  <a:pt x="4037998" y="4922822"/>
                  <a:pt x="4098417" y="4958090"/>
                </a:cubicBezTo>
                <a:cubicBezTo>
                  <a:pt x="4098417" y="4958090"/>
                  <a:pt x="4098417" y="4958090"/>
                  <a:pt x="4093381" y="4968165"/>
                </a:cubicBezTo>
                <a:cubicBezTo>
                  <a:pt x="4093381" y="4968165"/>
                  <a:pt x="4093381" y="4968165"/>
                  <a:pt x="4063173" y="4958090"/>
                </a:cubicBezTo>
                <a:cubicBezTo>
                  <a:pt x="4063173" y="4958090"/>
                  <a:pt x="4063173" y="4958090"/>
                  <a:pt x="4048068" y="4983280"/>
                </a:cubicBezTo>
                <a:cubicBezTo>
                  <a:pt x="4048068" y="4983280"/>
                  <a:pt x="4048068" y="4983280"/>
                  <a:pt x="4058137" y="4998394"/>
                </a:cubicBezTo>
                <a:cubicBezTo>
                  <a:pt x="4058137" y="4998394"/>
                  <a:pt x="4058137" y="4998394"/>
                  <a:pt x="4017858" y="4988317"/>
                </a:cubicBezTo>
                <a:cubicBezTo>
                  <a:pt x="4017858" y="4988317"/>
                  <a:pt x="4017858" y="4988317"/>
                  <a:pt x="3992683" y="4988317"/>
                </a:cubicBezTo>
                <a:cubicBezTo>
                  <a:pt x="3992683" y="4988317"/>
                  <a:pt x="3992683" y="4988317"/>
                  <a:pt x="3982614" y="4953051"/>
                </a:cubicBezTo>
                <a:cubicBezTo>
                  <a:pt x="3977580" y="4953051"/>
                  <a:pt x="3962475" y="4937937"/>
                  <a:pt x="3952404" y="4968165"/>
                </a:cubicBezTo>
                <a:cubicBezTo>
                  <a:pt x="3952404" y="4968165"/>
                  <a:pt x="3952404" y="4968165"/>
                  <a:pt x="3972544" y="4983280"/>
                </a:cubicBezTo>
                <a:cubicBezTo>
                  <a:pt x="3972544" y="4983280"/>
                  <a:pt x="3972544" y="4983280"/>
                  <a:pt x="3927231" y="4988317"/>
                </a:cubicBezTo>
                <a:cubicBezTo>
                  <a:pt x="3927231" y="4988317"/>
                  <a:pt x="3927231" y="4988317"/>
                  <a:pt x="3902055" y="5018547"/>
                </a:cubicBezTo>
                <a:cubicBezTo>
                  <a:pt x="3902055" y="5018547"/>
                  <a:pt x="3902055" y="5018547"/>
                  <a:pt x="3886951" y="5013508"/>
                </a:cubicBezTo>
                <a:cubicBezTo>
                  <a:pt x="3886951" y="5013508"/>
                  <a:pt x="3886951" y="5013508"/>
                  <a:pt x="3876880" y="5023585"/>
                </a:cubicBezTo>
                <a:cubicBezTo>
                  <a:pt x="3876880" y="5023585"/>
                  <a:pt x="3876880" y="5023585"/>
                  <a:pt x="3871846" y="5003433"/>
                </a:cubicBezTo>
                <a:cubicBezTo>
                  <a:pt x="3861777" y="4998394"/>
                  <a:pt x="3846672" y="5018547"/>
                  <a:pt x="3846672" y="4998394"/>
                </a:cubicBezTo>
                <a:cubicBezTo>
                  <a:pt x="3846672" y="4998394"/>
                  <a:pt x="3846672" y="4998394"/>
                  <a:pt x="3816461" y="5008470"/>
                </a:cubicBezTo>
                <a:cubicBezTo>
                  <a:pt x="3816461" y="5043738"/>
                  <a:pt x="3786253" y="4978242"/>
                  <a:pt x="3801356" y="5038699"/>
                </a:cubicBezTo>
                <a:cubicBezTo>
                  <a:pt x="3801356" y="5038699"/>
                  <a:pt x="3801356" y="5038699"/>
                  <a:pt x="3776183" y="5018547"/>
                </a:cubicBezTo>
                <a:cubicBezTo>
                  <a:pt x="3776183" y="5018547"/>
                  <a:pt x="3776183" y="5018547"/>
                  <a:pt x="3766113" y="5023585"/>
                </a:cubicBezTo>
                <a:cubicBezTo>
                  <a:pt x="3766113" y="5028622"/>
                  <a:pt x="3761078" y="5028622"/>
                  <a:pt x="3756043" y="5028622"/>
                </a:cubicBezTo>
                <a:cubicBezTo>
                  <a:pt x="3761078" y="5033661"/>
                  <a:pt x="3771148" y="5033661"/>
                  <a:pt x="3781218" y="5038699"/>
                </a:cubicBezTo>
                <a:cubicBezTo>
                  <a:pt x="3781218" y="5038699"/>
                  <a:pt x="3781218" y="5038699"/>
                  <a:pt x="3751007" y="5038699"/>
                </a:cubicBezTo>
                <a:cubicBezTo>
                  <a:pt x="3751007" y="5038699"/>
                  <a:pt x="3751007" y="5038699"/>
                  <a:pt x="3751007" y="5023585"/>
                </a:cubicBezTo>
                <a:cubicBezTo>
                  <a:pt x="3751007" y="5023585"/>
                  <a:pt x="3751007" y="5023585"/>
                  <a:pt x="3811427" y="4998394"/>
                </a:cubicBezTo>
                <a:cubicBezTo>
                  <a:pt x="3811427" y="4998394"/>
                  <a:pt x="3811427" y="4998394"/>
                  <a:pt x="3806392" y="4983280"/>
                </a:cubicBezTo>
                <a:cubicBezTo>
                  <a:pt x="3806392" y="4983280"/>
                  <a:pt x="3806392" y="4983280"/>
                  <a:pt x="3796323" y="4978242"/>
                </a:cubicBezTo>
                <a:cubicBezTo>
                  <a:pt x="3796323" y="4978242"/>
                  <a:pt x="3796323" y="4978242"/>
                  <a:pt x="3776183" y="4993356"/>
                </a:cubicBezTo>
                <a:cubicBezTo>
                  <a:pt x="3776183" y="4993356"/>
                  <a:pt x="3776183" y="4993356"/>
                  <a:pt x="3776183" y="4998394"/>
                </a:cubicBezTo>
                <a:cubicBezTo>
                  <a:pt x="3776183" y="4998394"/>
                  <a:pt x="3776183" y="4998394"/>
                  <a:pt x="3690589" y="5013508"/>
                </a:cubicBezTo>
                <a:cubicBezTo>
                  <a:pt x="3690589" y="5013508"/>
                  <a:pt x="3690589" y="5013508"/>
                  <a:pt x="3660381" y="5033661"/>
                </a:cubicBezTo>
                <a:cubicBezTo>
                  <a:pt x="3660381" y="5033661"/>
                  <a:pt x="3660381" y="5033661"/>
                  <a:pt x="3690589" y="5048775"/>
                </a:cubicBezTo>
                <a:cubicBezTo>
                  <a:pt x="3690589" y="5048775"/>
                  <a:pt x="3690589" y="5048775"/>
                  <a:pt x="3705695" y="5038699"/>
                </a:cubicBezTo>
                <a:cubicBezTo>
                  <a:pt x="3705695" y="5038699"/>
                  <a:pt x="3705695" y="5038699"/>
                  <a:pt x="3740938" y="5038699"/>
                </a:cubicBezTo>
                <a:cubicBezTo>
                  <a:pt x="3740938" y="5038699"/>
                  <a:pt x="3740938" y="5038699"/>
                  <a:pt x="3690589" y="5068927"/>
                </a:cubicBezTo>
                <a:cubicBezTo>
                  <a:pt x="3690589" y="5068927"/>
                  <a:pt x="3690589" y="5068927"/>
                  <a:pt x="3650311" y="5063890"/>
                </a:cubicBezTo>
                <a:cubicBezTo>
                  <a:pt x="3650311" y="5063890"/>
                  <a:pt x="3650311" y="5063890"/>
                  <a:pt x="3610031" y="5058852"/>
                </a:cubicBezTo>
                <a:cubicBezTo>
                  <a:pt x="3610031" y="5058852"/>
                  <a:pt x="3610031" y="5058852"/>
                  <a:pt x="3579821" y="5073966"/>
                </a:cubicBezTo>
                <a:cubicBezTo>
                  <a:pt x="3579821" y="5073966"/>
                  <a:pt x="3579821" y="5073966"/>
                  <a:pt x="3549612" y="5063890"/>
                </a:cubicBezTo>
                <a:cubicBezTo>
                  <a:pt x="3549612" y="5063890"/>
                  <a:pt x="3549612" y="5063890"/>
                  <a:pt x="3378425" y="5089080"/>
                </a:cubicBezTo>
                <a:cubicBezTo>
                  <a:pt x="3363320" y="5104195"/>
                  <a:pt x="3323042" y="5094118"/>
                  <a:pt x="3307937" y="5124348"/>
                </a:cubicBezTo>
                <a:cubicBezTo>
                  <a:pt x="3307937" y="5124348"/>
                  <a:pt x="3307937" y="5124348"/>
                  <a:pt x="3323042" y="5129386"/>
                </a:cubicBezTo>
                <a:cubicBezTo>
                  <a:pt x="3323042" y="5129386"/>
                  <a:pt x="3323042" y="5129386"/>
                  <a:pt x="3368356" y="5114271"/>
                </a:cubicBezTo>
                <a:cubicBezTo>
                  <a:pt x="3368356" y="5114271"/>
                  <a:pt x="3368356" y="5114271"/>
                  <a:pt x="3398565" y="5114271"/>
                </a:cubicBezTo>
                <a:cubicBezTo>
                  <a:pt x="3398565" y="5114271"/>
                  <a:pt x="3418704" y="5109234"/>
                  <a:pt x="3393530" y="5119309"/>
                </a:cubicBezTo>
                <a:cubicBezTo>
                  <a:pt x="3393530" y="5119309"/>
                  <a:pt x="3393530" y="5119309"/>
                  <a:pt x="3393530" y="5124348"/>
                </a:cubicBezTo>
                <a:cubicBezTo>
                  <a:pt x="3393530" y="5124348"/>
                  <a:pt x="3393530" y="5124348"/>
                  <a:pt x="3544578" y="5114271"/>
                </a:cubicBezTo>
                <a:cubicBezTo>
                  <a:pt x="3544578" y="5114271"/>
                  <a:pt x="3544578" y="5114271"/>
                  <a:pt x="3599960" y="5114271"/>
                </a:cubicBezTo>
                <a:cubicBezTo>
                  <a:pt x="3599960" y="5114271"/>
                  <a:pt x="3599960" y="5114271"/>
                  <a:pt x="3615065" y="5139462"/>
                </a:cubicBezTo>
                <a:cubicBezTo>
                  <a:pt x="3615065" y="5139462"/>
                  <a:pt x="3615065" y="5139462"/>
                  <a:pt x="3579821" y="5139462"/>
                </a:cubicBezTo>
                <a:cubicBezTo>
                  <a:pt x="3579821" y="5139462"/>
                  <a:pt x="3579821" y="5139462"/>
                  <a:pt x="3539541" y="5119309"/>
                </a:cubicBezTo>
                <a:cubicBezTo>
                  <a:pt x="3539541" y="5119309"/>
                  <a:pt x="3539541" y="5119309"/>
                  <a:pt x="3423741" y="5134423"/>
                </a:cubicBezTo>
                <a:cubicBezTo>
                  <a:pt x="3423741" y="5134423"/>
                  <a:pt x="3423741" y="5134423"/>
                  <a:pt x="3418704" y="5124348"/>
                </a:cubicBezTo>
                <a:cubicBezTo>
                  <a:pt x="3418704" y="5124348"/>
                  <a:pt x="3418704" y="5124348"/>
                  <a:pt x="3282762" y="5139462"/>
                </a:cubicBezTo>
                <a:cubicBezTo>
                  <a:pt x="3282762" y="5139462"/>
                  <a:pt x="3282762" y="5139462"/>
                  <a:pt x="3242482" y="5134423"/>
                </a:cubicBezTo>
                <a:cubicBezTo>
                  <a:pt x="3242482" y="5134423"/>
                  <a:pt x="3242482" y="5134423"/>
                  <a:pt x="3202203" y="5144500"/>
                </a:cubicBezTo>
                <a:cubicBezTo>
                  <a:pt x="3202203" y="5144500"/>
                  <a:pt x="3202203" y="5144500"/>
                  <a:pt x="3197169" y="5154576"/>
                </a:cubicBezTo>
                <a:cubicBezTo>
                  <a:pt x="3197169" y="5154576"/>
                  <a:pt x="3197169" y="5154576"/>
                  <a:pt x="3166959" y="5149539"/>
                </a:cubicBezTo>
                <a:cubicBezTo>
                  <a:pt x="3166959" y="5149539"/>
                  <a:pt x="3166959" y="5149539"/>
                  <a:pt x="3121645" y="5159614"/>
                </a:cubicBezTo>
                <a:cubicBezTo>
                  <a:pt x="3111574" y="5164652"/>
                  <a:pt x="3101505" y="5174728"/>
                  <a:pt x="3086400" y="5179766"/>
                </a:cubicBezTo>
                <a:cubicBezTo>
                  <a:pt x="3086400" y="5179766"/>
                  <a:pt x="3086400" y="5179766"/>
                  <a:pt x="3096471" y="5179766"/>
                </a:cubicBezTo>
                <a:cubicBezTo>
                  <a:pt x="3091435" y="5179766"/>
                  <a:pt x="3081366" y="5184805"/>
                  <a:pt x="3071295" y="5189843"/>
                </a:cubicBezTo>
                <a:cubicBezTo>
                  <a:pt x="3071295" y="5189843"/>
                  <a:pt x="3071295" y="5189843"/>
                  <a:pt x="3076331" y="5179766"/>
                </a:cubicBezTo>
                <a:cubicBezTo>
                  <a:pt x="3061226" y="5184805"/>
                  <a:pt x="3041086" y="5184805"/>
                  <a:pt x="3020946" y="5184805"/>
                </a:cubicBezTo>
                <a:cubicBezTo>
                  <a:pt x="3020946" y="5184805"/>
                  <a:pt x="3020946" y="5184805"/>
                  <a:pt x="3020946" y="5189843"/>
                </a:cubicBezTo>
                <a:cubicBezTo>
                  <a:pt x="3020946" y="5189843"/>
                  <a:pt x="3020946" y="5189843"/>
                  <a:pt x="3071295" y="5189843"/>
                </a:cubicBezTo>
                <a:cubicBezTo>
                  <a:pt x="3071295" y="5189843"/>
                  <a:pt x="3071295" y="5189843"/>
                  <a:pt x="3136749" y="5184805"/>
                </a:cubicBezTo>
                <a:cubicBezTo>
                  <a:pt x="3136749" y="5184805"/>
                  <a:pt x="3136749" y="5184805"/>
                  <a:pt x="3166959" y="5199919"/>
                </a:cubicBezTo>
                <a:cubicBezTo>
                  <a:pt x="3166959" y="5199919"/>
                  <a:pt x="3166959" y="5199919"/>
                  <a:pt x="3192134" y="5194880"/>
                </a:cubicBezTo>
                <a:cubicBezTo>
                  <a:pt x="3192134" y="5194880"/>
                  <a:pt x="3192134" y="5194880"/>
                  <a:pt x="3192134" y="5199919"/>
                </a:cubicBezTo>
                <a:cubicBezTo>
                  <a:pt x="3192134" y="5199919"/>
                  <a:pt x="3192134" y="5199919"/>
                  <a:pt x="3227377" y="5199919"/>
                </a:cubicBezTo>
                <a:cubicBezTo>
                  <a:pt x="3237448" y="5204957"/>
                  <a:pt x="3237448" y="5209996"/>
                  <a:pt x="3242482" y="5209996"/>
                </a:cubicBezTo>
                <a:cubicBezTo>
                  <a:pt x="3232413" y="5204957"/>
                  <a:pt x="3227377" y="5179766"/>
                  <a:pt x="3318006" y="5199919"/>
                </a:cubicBezTo>
                <a:cubicBezTo>
                  <a:pt x="3318006" y="5199919"/>
                  <a:pt x="3318006" y="5199919"/>
                  <a:pt x="3373389" y="5184805"/>
                </a:cubicBezTo>
                <a:cubicBezTo>
                  <a:pt x="3373389" y="5184805"/>
                  <a:pt x="3373389" y="5184805"/>
                  <a:pt x="3358286" y="5199919"/>
                </a:cubicBezTo>
                <a:cubicBezTo>
                  <a:pt x="3358286" y="5199919"/>
                  <a:pt x="3358286" y="5199919"/>
                  <a:pt x="3383461" y="5204957"/>
                </a:cubicBezTo>
                <a:cubicBezTo>
                  <a:pt x="3403599" y="5199919"/>
                  <a:pt x="3433809" y="5204957"/>
                  <a:pt x="3448913" y="5199919"/>
                </a:cubicBezTo>
                <a:cubicBezTo>
                  <a:pt x="3448913" y="5199919"/>
                  <a:pt x="3448913" y="5199919"/>
                  <a:pt x="3428774" y="5209996"/>
                </a:cubicBezTo>
                <a:cubicBezTo>
                  <a:pt x="3428774" y="5209996"/>
                  <a:pt x="3428774" y="5209996"/>
                  <a:pt x="3443879" y="5220071"/>
                </a:cubicBezTo>
                <a:cubicBezTo>
                  <a:pt x="3453948" y="5220071"/>
                  <a:pt x="3458984" y="5225110"/>
                  <a:pt x="3469053" y="5199919"/>
                </a:cubicBezTo>
                <a:cubicBezTo>
                  <a:pt x="3469053" y="5199919"/>
                  <a:pt x="3469053" y="5199919"/>
                  <a:pt x="3474089" y="5209996"/>
                </a:cubicBezTo>
                <a:cubicBezTo>
                  <a:pt x="3474089" y="5209996"/>
                  <a:pt x="3474089" y="5209996"/>
                  <a:pt x="3484159" y="5199919"/>
                </a:cubicBezTo>
                <a:cubicBezTo>
                  <a:pt x="3484159" y="5199919"/>
                  <a:pt x="3484159" y="5199919"/>
                  <a:pt x="3489193" y="5204957"/>
                </a:cubicBezTo>
                <a:cubicBezTo>
                  <a:pt x="3514367" y="5204957"/>
                  <a:pt x="3544578" y="5179766"/>
                  <a:pt x="3564716" y="5199919"/>
                </a:cubicBezTo>
                <a:cubicBezTo>
                  <a:pt x="3564716" y="5199919"/>
                  <a:pt x="3564716" y="5199919"/>
                  <a:pt x="3559682" y="5204957"/>
                </a:cubicBezTo>
                <a:cubicBezTo>
                  <a:pt x="3554646" y="5209996"/>
                  <a:pt x="3549612" y="5215033"/>
                  <a:pt x="3534507" y="5230148"/>
                </a:cubicBezTo>
                <a:cubicBezTo>
                  <a:pt x="3534507" y="5230148"/>
                  <a:pt x="3534507" y="5230148"/>
                  <a:pt x="3529473" y="5220071"/>
                </a:cubicBezTo>
                <a:cubicBezTo>
                  <a:pt x="3529473" y="5220071"/>
                  <a:pt x="3529473" y="5220071"/>
                  <a:pt x="3514367" y="5235185"/>
                </a:cubicBezTo>
                <a:cubicBezTo>
                  <a:pt x="3514367" y="5235185"/>
                  <a:pt x="3514367" y="5235185"/>
                  <a:pt x="3448913" y="5245262"/>
                </a:cubicBezTo>
                <a:cubicBezTo>
                  <a:pt x="3448913" y="5245262"/>
                  <a:pt x="3448913" y="5245262"/>
                  <a:pt x="3433809" y="5235185"/>
                </a:cubicBezTo>
                <a:cubicBezTo>
                  <a:pt x="3433809" y="5235185"/>
                  <a:pt x="3433809" y="5235185"/>
                  <a:pt x="3403599" y="5230148"/>
                </a:cubicBezTo>
                <a:cubicBezTo>
                  <a:pt x="3403599" y="5230148"/>
                  <a:pt x="3403599" y="5230148"/>
                  <a:pt x="3403599" y="5250301"/>
                </a:cubicBezTo>
                <a:cubicBezTo>
                  <a:pt x="3403599" y="5250301"/>
                  <a:pt x="3403599" y="5250301"/>
                  <a:pt x="3398565" y="5250301"/>
                </a:cubicBezTo>
                <a:cubicBezTo>
                  <a:pt x="3398565" y="5250301"/>
                  <a:pt x="3398565" y="5250301"/>
                  <a:pt x="3398565" y="5235185"/>
                </a:cubicBezTo>
                <a:cubicBezTo>
                  <a:pt x="3398565" y="5235185"/>
                  <a:pt x="3398565" y="5235185"/>
                  <a:pt x="3323042" y="5250301"/>
                </a:cubicBezTo>
                <a:cubicBezTo>
                  <a:pt x="3323042" y="5250301"/>
                  <a:pt x="3323042" y="5250301"/>
                  <a:pt x="3307937" y="5265415"/>
                </a:cubicBezTo>
                <a:cubicBezTo>
                  <a:pt x="3307937" y="5265415"/>
                  <a:pt x="3307937" y="5265415"/>
                  <a:pt x="3297866" y="5265415"/>
                </a:cubicBezTo>
                <a:cubicBezTo>
                  <a:pt x="3297866" y="5265415"/>
                  <a:pt x="3297866" y="5265415"/>
                  <a:pt x="3307937" y="5255338"/>
                </a:cubicBezTo>
                <a:cubicBezTo>
                  <a:pt x="3307937" y="5255338"/>
                  <a:pt x="3307937" y="5255338"/>
                  <a:pt x="3302901" y="5255338"/>
                </a:cubicBezTo>
                <a:cubicBezTo>
                  <a:pt x="3302901" y="5250301"/>
                  <a:pt x="3292832" y="5240224"/>
                  <a:pt x="3247519" y="5215033"/>
                </a:cubicBezTo>
                <a:cubicBezTo>
                  <a:pt x="3247519" y="5215033"/>
                  <a:pt x="3247519" y="5215033"/>
                  <a:pt x="3237448" y="5240224"/>
                </a:cubicBezTo>
                <a:cubicBezTo>
                  <a:pt x="3237448" y="5240224"/>
                  <a:pt x="3237448" y="5240224"/>
                  <a:pt x="3222343" y="5250301"/>
                </a:cubicBezTo>
                <a:cubicBezTo>
                  <a:pt x="3222343" y="5250301"/>
                  <a:pt x="3222343" y="5250301"/>
                  <a:pt x="3212272" y="5235185"/>
                </a:cubicBezTo>
                <a:cubicBezTo>
                  <a:pt x="3212272" y="5235185"/>
                  <a:pt x="3212272" y="5235185"/>
                  <a:pt x="3166959" y="5265415"/>
                </a:cubicBezTo>
                <a:cubicBezTo>
                  <a:pt x="3166959" y="5265415"/>
                  <a:pt x="3166959" y="5265415"/>
                  <a:pt x="3151854" y="5255338"/>
                </a:cubicBezTo>
                <a:cubicBezTo>
                  <a:pt x="3151854" y="5255338"/>
                  <a:pt x="3151854" y="5255338"/>
                  <a:pt x="3101505" y="5275490"/>
                </a:cubicBezTo>
                <a:cubicBezTo>
                  <a:pt x="3101505" y="5275490"/>
                  <a:pt x="3101505" y="5275490"/>
                  <a:pt x="3041086" y="5265415"/>
                </a:cubicBezTo>
                <a:cubicBezTo>
                  <a:pt x="3041086" y="5265415"/>
                  <a:pt x="3041086" y="5265415"/>
                  <a:pt x="3020946" y="5280529"/>
                </a:cubicBezTo>
                <a:cubicBezTo>
                  <a:pt x="3020946" y="5275490"/>
                  <a:pt x="3015912" y="5275490"/>
                  <a:pt x="3015912" y="5275490"/>
                </a:cubicBezTo>
                <a:cubicBezTo>
                  <a:pt x="3010876" y="5275490"/>
                  <a:pt x="2995771" y="5280529"/>
                  <a:pt x="2965562" y="5285567"/>
                </a:cubicBezTo>
                <a:cubicBezTo>
                  <a:pt x="2965562" y="5285567"/>
                  <a:pt x="2965562" y="5285567"/>
                  <a:pt x="2955494" y="5270453"/>
                </a:cubicBezTo>
                <a:cubicBezTo>
                  <a:pt x="2950457" y="5270453"/>
                  <a:pt x="2950457" y="5270453"/>
                  <a:pt x="2945423" y="5275490"/>
                </a:cubicBezTo>
                <a:cubicBezTo>
                  <a:pt x="2945423" y="5275490"/>
                  <a:pt x="2945423" y="5275490"/>
                  <a:pt x="2925283" y="5275490"/>
                </a:cubicBezTo>
                <a:cubicBezTo>
                  <a:pt x="2925283" y="5275490"/>
                  <a:pt x="2925283" y="5275490"/>
                  <a:pt x="2925283" y="5290606"/>
                </a:cubicBezTo>
                <a:cubicBezTo>
                  <a:pt x="2925283" y="5290606"/>
                  <a:pt x="2925283" y="5290606"/>
                  <a:pt x="2864864" y="5285567"/>
                </a:cubicBezTo>
                <a:cubicBezTo>
                  <a:pt x="2864864" y="5285567"/>
                  <a:pt x="2864864" y="5285567"/>
                  <a:pt x="2895073" y="5270453"/>
                </a:cubicBezTo>
                <a:cubicBezTo>
                  <a:pt x="2890039" y="5265415"/>
                  <a:pt x="2935352" y="5280529"/>
                  <a:pt x="2885003" y="5255338"/>
                </a:cubicBezTo>
                <a:cubicBezTo>
                  <a:pt x="2885003" y="5255338"/>
                  <a:pt x="2885003" y="5255338"/>
                  <a:pt x="2854795" y="5270453"/>
                </a:cubicBezTo>
                <a:cubicBezTo>
                  <a:pt x="2844724" y="5265415"/>
                  <a:pt x="2834654" y="5265415"/>
                  <a:pt x="2814515" y="5260376"/>
                </a:cubicBezTo>
                <a:cubicBezTo>
                  <a:pt x="2814515" y="5260376"/>
                  <a:pt x="2814515" y="5260376"/>
                  <a:pt x="2804446" y="5270453"/>
                </a:cubicBezTo>
                <a:cubicBezTo>
                  <a:pt x="2804446" y="5270453"/>
                  <a:pt x="2804446" y="5270453"/>
                  <a:pt x="2794375" y="5280529"/>
                </a:cubicBezTo>
                <a:cubicBezTo>
                  <a:pt x="2794375" y="5280529"/>
                  <a:pt x="2794375" y="5280529"/>
                  <a:pt x="2814515" y="5290606"/>
                </a:cubicBezTo>
                <a:cubicBezTo>
                  <a:pt x="2814515" y="5290606"/>
                  <a:pt x="2814515" y="5290606"/>
                  <a:pt x="2728922" y="5290606"/>
                </a:cubicBezTo>
                <a:cubicBezTo>
                  <a:pt x="2728922" y="5290606"/>
                  <a:pt x="2728922" y="5290606"/>
                  <a:pt x="2744026" y="5275490"/>
                </a:cubicBezTo>
                <a:cubicBezTo>
                  <a:pt x="2744026" y="5275490"/>
                  <a:pt x="2744026" y="5275490"/>
                  <a:pt x="2744026" y="5280529"/>
                </a:cubicBezTo>
                <a:cubicBezTo>
                  <a:pt x="2749061" y="5275490"/>
                  <a:pt x="2759131" y="5275490"/>
                  <a:pt x="2764166" y="5275490"/>
                </a:cubicBezTo>
                <a:cubicBezTo>
                  <a:pt x="2764166" y="5275490"/>
                  <a:pt x="2764166" y="5275490"/>
                  <a:pt x="2728922" y="5265415"/>
                </a:cubicBezTo>
                <a:cubicBezTo>
                  <a:pt x="2728922" y="5265415"/>
                  <a:pt x="2728922" y="5265415"/>
                  <a:pt x="2723887" y="5275490"/>
                </a:cubicBezTo>
                <a:cubicBezTo>
                  <a:pt x="2723887" y="5275490"/>
                  <a:pt x="2723887" y="5275490"/>
                  <a:pt x="2713817" y="5265415"/>
                </a:cubicBezTo>
                <a:cubicBezTo>
                  <a:pt x="2713817" y="5265415"/>
                  <a:pt x="2713817" y="5265415"/>
                  <a:pt x="2698712" y="5270453"/>
                </a:cubicBezTo>
                <a:cubicBezTo>
                  <a:pt x="2698712" y="5275490"/>
                  <a:pt x="2688642" y="5275490"/>
                  <a:pt x="2683607" y="5275490"/>
                </a:cubicBezTo>
                <a:cubicBezTo>
                  <a:pt x="2683607" y="5275490"/>
                  <a:pt x="2683607" y="5275490"/>
                  <a:pt x="2658432" y="5270453"/>
                </a:cubicBezTo>
                <a:cubicBezTo>
                  <a:pt x="2658432" y="5270453"/>
                  <a:pt x="2658432" y="5270453"/>
                  <a:pt x="2628224" y="5280529"/>
                </a:cubicBezTo>
                <a:cubicBezTo>
                  <a:pt x="2628224" y="5280529"/>
                  <a:pt x="2628224" y="5280529"/>
                  <a:pt x="2623188" y="5280529"/>
                </a:cubicBezTo>
                <a:cubicBezTo>
                  <a:pt x="2618153" y="5280529"/>
                  <a:pt x="2618153" y="5285567"/>
                  <a:pt x="2618153" y="5285567"/>
                </a:cubicBezTo>
                <a:cubicBezTo>
                  <a:pt x="2618153" y="5285567"/>
                  <a:pt x="2618153" y="5285567"/>
                  <a:pt x="2613119" y="5300681"/>
                </a:cubicBezTo>
                <a:cubicBezTo>
                  <a:pt x="2613119" y="5300681"/>
                  <a:pt x="2613119" y="5300681"/>
                  <a:pt x="2608084" y="5295644"/>
                </a:cubicBezTo>
                <a:cubicBezTo>
                  <a:pt x="2608084" y="5295644"/>
                  <a:pt x="2608084" y="5295644"/>
                  <a:pt x="2606196" y="5296903"/>
                </a:cubicBezTo>
                <a:lnTo>
                  <a:pt x="2593978" y="5305054"/>
                </a:lnTo>
                <a:lnTo>
                  <a:pt x="2598014" y="5300681"/>
                </a:lnTo>
                <a:cubicBezTo>
                  <a:pt x="2598014" y="5300681"/>
                  <a:pt x="2598014" y="5300681"/>
                  <a:pt x="2587944" y="5290606"/>
                </a:cubicBezTo>
                <a:cubicBezTo>
                  <a:pt x="2587944" y="5290606"/>
                  <a:pt x="2587944" y="5290606"/>
                  <a:pt x="2532560" y="5305720"/>
                </a:cubicBezTo>
                <a:cubicBezTo>
                  <a:pt x="2532560" y="5305720"/>
                  <a:pt x="2532560" y="5305720"/>
                  <a:pt x="2537595" y="5290606"/>
                </a:cubicBezTo>
                <a:cubicBezTo>
                  <a:pt x="2537595" y="5290606"/>
                  <a:pt x="2537595" y="5290606"/>
                  <a:pt x="2512421" y="5285567"/>
                </a:cubicBezTo>
                <a:cubicBezTo>
                  <a:pt x="2507385" y="5285567"/>
                  <a:pt x="2497316" y="5290606"/>
                  <a:pt x="2487247" y="5290606"/>
                </a:cubicBezTo>
                <a:cubicBezTo>
                  <a:pt x="2487247" y="5290606"/>
                  <a:pt x="2487247" y="5290606"/>
                  <a:pt x="2517456" y="5300681"/>
                </a:cubicBezTo>
                <a:cubicBezTo>
                  <a:pt x="2517456" y="5300681"/>
                  <a:pt x="2517456" y="5300681"/>
                  <a:pt x="2497316" y="5300681"/>
                </a:cubicBezTo>
                <a:cubicBezTo>
                  <a:pt x="2497316" y="5300681"/>
                  <a:pt x="2497316" y="5300681"/>
                  <a:pt x="2492280" y="5305720"/>
                </a:cubicBezTo>
                <a:cubicBezTo>
                  <a:pt x="2497316" y="5305720"/>
                  <a:pt x="2497316" y="5310758"/>
                  <a:pt x="2497316" y="5310758"/>
                </a:cubicBezTo>
                <a:cubicBezTo>
                  <a:pt x="2497316" y="5310758"/>
                  <a:pt x="2497316" y="5315797"/>
                  <a:pt x="2497316" y="5320834"/>
                </a:cubicBezTo>
                <a:cubicBezTo>
                  <a:pt x="2497316" y="5320834"/>
                  <a:pt x="2497316" y="5320834"/>
                  <a:pt x="2487247" y="5310758"/>
                </a:cubicBezTo>
                <a:cubicBezTo>
                  <a:pt x="2487247" y="5310758"/>
                  <a:pt x="2482211" y="5310758"/>
                  <a:pt x="2477177" y="5310758"/>
                </a:cubicBezTo>
                <a:cubicBezTo>
                  <a:pt x="2487247" y="5305720"/>
                  <a:pt x="2472141" y="5290606"/>
                  <a:pt x="2487247" y="5295644"/>
                </a:cubicBezTo>
                <a:cubicBezTo>
                  <a:pt x="2487247" y="5295644"/>
                  <a:pt x="2487247" y="5295644"/>
                  <a:pt x="2477177" y="5290606"/>
                </a:cubicBezTo>
                <a:cubicBezTo>
                  <a:pt x="2477177" y="5290606"/>
                  <a:pt x="2477177" y="5290606"/>
                  <a:pt x="2441933" y="5300681"/>
                </a:cubicBezTo>
                <a:cubicBezTo>
                  <a:pt x="2441933" y="5300681"/>
                  <a:pt x="2441933" y="5300681"/>
                  <a:pt x="2426827" y="5300681"/>
                </a:cubicBezTo>
                <a:cubicBezTo>
                  <a:pt x="2426827" y="5300681"/>
                  <a:pt x="2426827" y="5300681"/>
                  <a:pt x="2426827" y="5315797"/>
                </a:cubicBezTo>
                <a:cubicBezTo>
                  <a:pt x="2421792" y="5315797"/>
                  <a:pt x="2416756" y="5320834"/>
                  <a:pt x="2421792" y="5320834"/>
                </a:cubicBezTo>
                <a:cubicBezTo>
                  <a:pt x="2411722" y="5315797"/>
                  <a:pt x="2401653" y="5310758"/>
                  <a:pt x="2391582" y="5305720"/>
                </a:cubicBezTo>
                <a:cubicBezTo>
                  <a:pt x="2391582" y="5305720"/>
                  <a:pt x="2391582" y="5305720"/>
                  <a:pt x="2381512" y="5315797"/>
                </a:cubicBezTo>
                <a:cubicBezTo>
                  <a:pt x="2381512" y="5315797"/>
                  <a:pt x="2381512" y="5315797"/>
                  <a:pt x="2331163" y="5300681"/>
                </a:cubicBezTo>
                <a:cubicBezTo>
                  <a:pt x="2331163" y="5300681"/>
                  <a:pt x="2331163" y="5300681"/>
                  <a:pt x="2371444" y="5300681"/>
                </a:cubicBezTo>
                <a:cubicBezTo>
                  <a:pt x="2371444" y="5300681"/>
                  <a:pt x="2371444" y="5300681"/>
                  <a:pt x="2371444" y="5275490"/>
                </a:cubicBezTo>
                <a:cubicBezTo>
                  <a:pt x="2376478" y="5270453"/>
                  <a:pt x="2346268" y="5275490"/>
                  <a:pt x="2386548" y="5270453"/>
                </a:cubicBezTo>
                <a:cubicBezTo>
                  <a:pt x="2386548" y="5270453"/>
                  <a:pt x="2386548" y="5270453"/>
                  <a:pt x="2366410" y="5270453"/>
                </a:cubicBezTo>
                <a:cubicBezTo>
                  <a:pt x="2366410" y="5270453"/>
                  <a:pt x="2366410" y="5270453"/>
                  <a:pt x="2336199" y="5290606"/>
                </a:cubicBezTo>
                <a:cubicBezTo>
                  <a:pt x="2336199" y="5290606"/>
                  <a:pt x="2336199" y="5290606"/>
                  <a:pt x="2280814" y="5285567"/>
                </a:cubicBezTo>
                <a:cubicBezTo>
                  <a:pt x="2280814" y="5285567"/>
                  <a:pt x="2280814" y="5285567"/>
                  <a:pt x="2255640" y="5295644"/>
                </a:cubicBezTo>
                <a:cubicBezTo>
                  <a:pt x="2316059" y="5285567"/>
                  <a:pt x="2200257" y="5315797"/>
                  <a:pt x="2311025" y="5300681"/>
                </a:cubicBezTo>
                <a:cubicBezTo>
                  <a:pt x="2311025" y="5300681"/>
                  <a:pt x="2311025" y="5300681"/>
                  <a:pt x="2295919" y="5310758"/>
                </a:cubicBezTo>
                <a:cubicBezTo>
                  <a:pt x="2300955" y="5310758"/>
                  <a:pt x="2300955" y="5310758"/>
                  <a:pt x="2300955" y="5315797"/>
                </a:cubicBezTo>
                <a:cubicBezTo>
                  <a:pt x="2300955" y="5315797"/>
                  <a:pt x="2300955" y="5315797"/>
                  <a:pt x="2280814" y="5320834"/>
                </a:cubicBezTo>
                <a:cubicBezTo>
                  <a:pt x="2280814" y="5320834"/>
                  <a:pt x="2280814" y="5320834"/>
                  <a:pt x="2270745" y="5325872"/>
                </a:cubicBezTo>
                <a:cubicBezTo>
                  <a:pt x="2270745" y="5325872"/>
                  <a:pt x="2270745" y="5325872"/>
                  <a:pt x="2290885" y="5335949"/>
                </a:cubicBezTo>
                <a:cubicBezTo>
                  <a:pt x="2290885" y="5335949"/>
                  <a:pt x="2290885" y="5335949"/>
                  <a:pt x="2230465" y="5361138"/>
                </a:cubicBezTo>
                <a:cubicBezTo>
                  <a:pt x="2230465" y="5361138"/>
                  <a:pt x="2230465" y="5361138"/>
                  <a:pt x="2200257" y="5356101"/>
                </a:cubicBezTo>
                <a:cubicBezTo>
                  <a:pt x="2200257" y="5356101"/>
                  <a:pt x="2200257" y="5356101"/>
                  <a:pt x="2220396" y="5346024"/>
                </a:cubicBezTo>
                <a:cubicBezTo>
                  <a:pt x="2220396" y="5346024"/>
                  <a:pt x="2220396" y="5346024"/>
                  <a:pt x="2190186" y="5335949"/>
                </a:cubicBezTo>
                <a:cubicBezTo>
                  <a:pt x="2190186" y="5335949"/>
                  <a:pt x="2190186" y="5335949"/>
                  <a:pt x="2159977" y="5346024"/>
                </a:cubicBezTo>
                <a:cubicBezTo>
                  <a:pt x="2159977" y="5346024"/>
                  <a:pt x="2159977" y="5346024"/>
                  <a:pt x="2159977" y="5361138"/>
                </a:cubicBezTo>
                <a:cubicBezTo>
                  <a:pt x="2159977" y="5361138"/>
                  <a:pt x="2159977" y="5361138"/>
                  <a:pt x="2134802" y="5386329"/>
                </a:cubicBezTo>
                <a:cubicBezTo>
                  <a:pt x="2134802" y="5386329"/>
                  <a:pt x="2134802" y="5386329"/>
                  <a:pt x="2139837" y="5401443"/>
                </a:cubicBezTo>
                <a:cubicBezTo>
                  <a:pt x="2139837" y="5401443"/>
                  <a:pt x="2139837" y="5401443"/>
                  <a:pt x="2144872" y="5406482"/>
                </a:cubicBezTo>
                <a:cubicBezTo>
                  <a:pt x="2144872" y="5406482"/>
                  <a:pt x="2144872" y="5406482"/>
                  <a:pt x="2159977" y="5391368"/>
                </a:cubicBezTo>
                <a:cubicBezTo>
                  <a:pt x="2159977" y="5391368"/>
                  <a:pt x="2159977" y="5391368"/>
                  <a:pt x="2195222" y="5391368"/>
                </a:cubicBezTo>
                <a:cubicBezTo>
                  <a:pt x="2195222" y="5391368"/>
                  <a:pt x="2195222" y="5391368"/>
                  <a:pt x="2180117" y="5401443"/>
                </a:cubicBezTo>
                <a:cubicBezTo>
                  <a:pt x="2180117" y="5401443"/>
                  <a:pt x="2180117" y="5401443"/>
                  <a:pt x="2195222" y="5411520"/>
                </a:cubicBezTo>
                <a:cubicBezTo>
                  <a:pt x="2195222" y="5411520"/>
                  <a:pt x="2195222" y="5411520"/>
                  <a:pt x="2180117" y="5416559"/>
                </a:cubicBezTo>
                <a:cubicBezTo>
                  <a:pt x="2180117" y="5416559"/>
                  <a:pt x="2180117" y="5416559"/>
                  <a:pt x="2180117" y="5421596"/>
                </a:cubicBezTo>
                <a:cubicBezTo>
                  <a:pt x="2180117" y="5421596"/>
                  <a:pt x="2180117" y="5421596"/>
                  <a:pt x="2200257" y="5436711"/>
                </a:cubicBezTo>
                <a:cubicBezTo>
                  <a:pt x="2200257" y="5436711"/>
                  <a:pt x="2200257" y="5436711"/>
                  <a:pt x="2205291" y="5446787"/>
                </a:cubicBezTo>
                <a:cubicBezTo>
                  <a:pt x="2205291" y="5446787"/>
                  <a:pt x="2205291" y="5446787"/>
                  <a:pt x="2220396" y="5441748"/>
                </a:cubicBezTo>
                <a:cubicBezTo>
                  <a:pt x="2220396" y="5441748"/>
                  <a:pt x="2220396" y="5441748"/>
                  <a:pt x="2210326" y="5431673"/>
                </a:cubicBezTo>
                <a:cubicBezTo>
                  <a:pt x="2210326" y="5431673"/>
                  <a:pt x="2210326" y="5431673"/>
                  <a:pt x="2245570" y="5401443"/>
                </a:cubicBezTo>
                <a:cubicBezTo>
                  <a:pt x="2245570" y="5401443"/>
                  <a:pt x="2245570" y="5401443"/>
                  <a:pt x="2265709" y="5411520"/>
                </a:cubicBezTo>
                <a:cubicBezTo>
                  <a:pt x="2265709" y="5411520"/>
                  <a:pt x="2265709" y="5411520"/>
                  <a:pt x="2275780" y="5386329"/>
                </a:cubicBezTo>
                <a:cubicBezTo>
                  <a:pt x="2280814" y="5391368"/>
                  <a:pt x="2290885" y="5396406"/>
                  <a:pt x="2321094" y="5401443"/>
                </a:cubicBezTo>
                <a:cubicBezTo>
                  <a:pt x="2346268" y="5401443"/>
                  <a:pt x="2305989" y="5391368"/>
                  <a:pt x="2336199" y="5386329"/>
                </a:cubicBezTo>
                <a:cubicBezTo>
                  <a:pt x="2336199" y="5386329"/>
                  <a:pt x="2336199" y="5386329"/>
                  <a:pt x="2351304" y="5391368"/>
                </a:cubicBezTo>
                <a:cubicBezTo>
                  <a:pt x="2351304" y="5391368"/>
                  <a:pt x="2351304" y="5391368"/>
                  <a:pt x="2341233" y="5406482"/>
                </a:cubicBezTo>
                <a:cubicBezTo>
                  <a:pt x="2341233" y="5406482"/>
                  <a:pt x="2341233" y="5406482"/>
                  <a:pt x="2361373" y="5426634"/>
                </a:cubicBezTo>
                <a:cubicBezTo>
                  <a:pt x="2361373" y="5426634"/>
                  <a:pt x="2361373" y="5426634"/>
                  <a:pt x="2401653" y="5416559"/>
                </a:cubicBezTo>
                <a:cubicBezTo>
                  <a:pt x="2401653" y="5416559"/>
                  <a:pt x="2401653" y="5416559"/>
                  <a:pt x="2436897" y="5421596"/>
                </a:cubicBezTo>
                <a:cubicBezTo>
                  <a:pt x="2436897" y="5421596"/>
                  <a:pt x="2436897" y="5421596"/>
                  <a:pt x="2436897" y="5426634"/>
                </a:cubicBezTo>
                <a:cubicBezTo>
                  <a:pt x="2436897" y="5426634"/>
                  <a:pt x="2436897" y="5426634"/>
                  <a:pt x="2391582" y="5446787"/>
                </a:cubicBezTo>
                <a:cubicBezTo>
                  <a:pt x="2391582" y="5446787"/>
                  <a:pt x="2391582" y="5446787"/>
                  <a:pt x="2371444" y="5492130"/>
                </a:cubicBezTo>
                <a:cubicBezTo>
                  <a:pt x="2371444" y="5492130"/>
                  <a:pt x="2371444" y="5492130"/>
                  <a:pt x="2295919" y="5487092"/>
                </a:cubicBezTo>
                <a:cubicBezTo>
                  <a:pt x="2295919" y="5487092"/>
                  <a:pt x="2295919" y="5487092"/>
                  <a:pt x="2295919" y="5482055"/>
                </a:cubicBezTo>
                <a:cubicBezTo>
                  <a:pt x="2295919" y="5482055"/>
                  <a:pt x="2295919" y="5482055"/>
                  <a:pt x="2321094" y="5482055"/>
                </a:cubicBezTo>
                <a:cubicBezTo>
                  <a:pt x="2321094" y="5482055"/>
                  <a:pt x="2321094" y="5482055"/>
                  <a:pt x="2305989" y="5466939"/>
                </a:cubicBezTo>
                <a:cubicBezTo>
                  <a:pt x="2305989" y="5466939"/>
                  <a:pt x="2305989" y="5466939"/>
                  <a:pt x="2250606" y="5471978"/>
                </a:cubicBezTo>
                <a:cubicBezTo>
                  <a:pt x="2250606" y="5471978"/>
                  <a:pt x="2250606" y="5471978"/>
                  <a:pt x="2245570" y="5461902"/>
                </a:cubicBezTo>
                <a:cubicBezTo>
                  <a:pt x="2245570" y="5461902"/>
                  <a:pt x="2245570" y="5461902"/>
                  <a:pt x="2225431" y="5466939"/>
                </a:cubicBezTo>
                <a:cubicBezTo>
                  <a:pt x="2225431" y="5466939"/>
                  <a:pt x="2225431" y="5466939"/>
                  <a:pt x="2235501" y="5487092"/>
                </a:cubicBezTo>
                <a:cubicBezTo>
                  <a:pt x="2235501" y="5487092"/>
                  <a:pt x="2235501" y="5487092"/>
                  <a:pt x="2220396" y="5497169"/>
                </a:cubicBezTo>
                <a:cubicBezTo>
                  <a:pt x="2220396" y="5497169"/>
                  <a:pt x="2220396" y="5497169"/>
                  <a:pt x="2230465" y="5502207"/>
                </a:cubicBezTo>
                <a:cubicBezTo>
                  <a:pt x="2230465" y="5502207"/>
                  <a:pt x="2230465" y="5502207"/>
                  <a:pt x="2230465" y="5512282"/>
                </a:cubicBezTo>
                <a:cubicBezTo>
                  <a:pt x="2230465" y="5512282"/>
                  <a:pt x="2230465" y="5512282"/>
                  <a:pt x="2210326" y="5527396"/>
                </a:cubicBezTo>
                <a:cubicBezTo>
                  <a:pt x="2210326" y="5527396"/>
                  <a:pt x="2210326" y="5527396"/>
                  <a:pt x="2210326" y="5537473"/>
                </a:cubicBezTo>
                <a:cubicBezTo>
                  <a:pt x="2210326" y="5537473"/>
                  <a:pt x="2210326" y="5537473"/>
                  <a:pt x="2240535" y="5527396"/>
                </a:cubicBezTo>
                <a:cubicBezTo>
                  <a:pt x="2240535" y="5527396"/>
                  <a:pt x="2240535" y="5527396"/>
                  <a:pt x="2210326" y="5552587"/>
                </a:cubicBezTo>
                <a:cubicBezTo>
                  <a:pt x="2210326" y="5552587"/>
                  <a:pt x="2210326" y="5552587"/>
                  <a:pt x="2265709" y="5552587"/>
                </a:cubicBezTo>
                <a:cubicBezTo>
                  <a:pt x="2260675" y="5557626"/>
                  <a:pt x="2260675" y="5557626"/>
                  <a:pt x="2255640" y="5562664"/>
                </a:cubicBezTo>
                <a:cubicBezTo>
                  <a:pt x="2255640" y="5562664"/>
                  <a:pt x="2255640" y="5562664"/>
                  <a:pt x="2250606" y="5562664"/>
                </a:cubicBezTo>
                <a:cubicBezTo>
                  <a:pt x="2250606" y="5562664"/>
                  <a:pt x="2250606" y="5562664"/>
                  <a:pt x="2230465" y="5577778"/>
                </a:cubicBezTo>
                <a:cubicBezTo>
                  <a:pt x="2230465" y="5577778"/>
                  <a:pt x="2230465" y="5577778"/>
                  <a:pt x="2195222" y="5587854"/>
                </a:cubicBezTo>
                <a:cubicBezTo>
                  <a:pt x="2195222" y="5587854"/>
                  <a:pt x="2195222" y="5587854"/>
                  <a:pt x="2195222" y="5567701"/>
                </a:cubicBezTo>
                <a:cubicBezTo>
                  <a:pt x="2195222" y="5567701"/>
                  <a:pt x="2195222" y="5567701"/>
                  <a:pt x="2180117" y="5547549"/>
                </a:cubicBezTo>
                <a:cubicBezTo>
                  <a:pt x="2180117" y="5547549"/>
                  <a:pt x="2180117" y="5547549"/>
                  <a:pt x="2180117" y="5532435"/>
                </a:cubicBezTo>
                <a:cubicBezTo>
                  <a:pt x="2180117" y="5532435"/>
                  <a:pt x="2180117" y="5532435"/>
                  <a:pt x="2210326" y="5522359"/>
                </a:cubicBezTo>
                <a:cubicBezTo>
                  <a:pt x="2220396" y="5522359"/>
                  <a:pt x="2220396" y="5507244"/>
                  <a:pt x="2195222" y="5441748"/>
                </a:cubicBezTo>
                <a:cubicBezTo>
                  <a:pt x="2195222" y="5441748"/>
                  <a:pt x="2195222" y="5441748"/>
                  <a:pt x="2185152" y="5436711"/>
                </a:cubicBezTo>
                <a:cubicBezTo>
                  <a:pt x="2185152" y="5436711"/>
                  <a:pt x="2185152" y="5436711"/>
                  <a:pt x="2159977" y="5451825"/>
                </a:cubicBezTo>
                <a:cubicBezTo>
                  <a:pt x="2159977" y="5451825"/>
                  <a:pt x="2159977" y="5451825"/>
                  <a:pt x="2139837" y="5436711"/>
                </a:cubicBezTo>
                <a:cubicBezTo>
                  <a:pt x="2139837" y="5436711"/>
                  <a:pt x="2139837" y="5436711"/>
                  <a:pt x="2119697" y="5436711"/>
                </a:cubicBezTo>
                <a:cubicBezTo>
                  <a:pt x="2119697" y="5436711"/>
                  <a:pt x="2119697" y="5436711"/>
                  <a:pt x="2099558" y="5461902"/>
                </a:cubicBezTo>
                <a:cubicBezTo>
                  <a:pt x="2099558" y="5466939"/>
                  <a:pt x="2074385" y="5456864"/>
                  <a:pt x="2104592" y="5471978"/>
                </a:cubicBezTo>
                <a:cubicBezTo>
                  <a:pt x="2104592" y="5471978"/>
                  <a:pt x="2104592" y="5471978"/>
                  <a:pt x="2089487" y="5477016"/>
                </a:cubicBezTo>
                <a:cubicBezTo>
                  <a:pt x="2089487" y="5477016"/>
                  <a:pt x="2089487" y="5477016"/>
                  <a:pt x="2099558" y="5487092"/>
                </a:cubicBezTo>
                <a:cubicBezTo>
                  <a:pt x="2099558" y="5487092"/>
                  <a:pt x="2099558" y="5487092"/>
                  <a:pt x="2094523" y="5507244"/>
                </a:cubicBezTo>
                <a:cubicBezTo>
                  <a:pt x="2094523" y="5507244"/>
                  <a:pt x="2094523" y="5507244"/>
                  <a:pt x="2074385" y="5502207"/>
                </a:cubicBezTo>
                <a:cubicBezTo>
                  <a:pt x="2074385" y="5502207"/>
                  <a:pt x="2074385" y="5502207"/>
                  <a:pt x="2069348" y="5482055"/>
                </a:cubicBezTo>
                <a:cubicBezTo>
                  <a:pt x="2069348" y="5482055"/>
                  <a:pt x="2069348" y="5482055"/>
                  <a:pt x="2074385" y="5461902"/>
                </a:cubicBezTo>
                <a:cubicBezTo>
                  <a:pt x="2074385" y="5461902"/>
                  <a:pt x="2074385" y="5461902"/>
                  <a:pt x="2064314" y="5436711"/>
                </a:cubicBezTo>
                <a:cubicBezTo>
                  <a:pt x="2064314" y="5436711"/>
                  <a:pt x="2064314" y="5436711"/>
                  <a:pt x="2049209" y="5426634"/>
                </a:cubicBezTo>
                <a:cubicBezTo>
                  <a:pt x="2049209" y="5426634"/>
                  <a:pt x="2049209" y="5426634"/>
                  <a:pt x="2008930" y="5436711"/>
                </a:cubicBezTo>
                <a:cubicBezTo>
                  <a:pt x="2008930" y="5436711"/>
                  <a:pt x="2008930" y="5436711"/>
                  <a:pt x="1988789" y="5446787"/>
                </a:cubicBezTo>
                <a:cubicBezTo>
                  <a:pt x="1988789" y="5446787"/>
                  <a:pt x="1988789" y="5446787"/>
                  <a:pt x="1968650" y="5416559"/>
                </a:cubicBezTo>
                <a:cubicBezTo>
                  <a:pt x="1973686" y="5411520"/>
                  <a:pt x="1978720" y="5411520"/>
                  <a:pt x="1988789" y="5406482"/>
                </a:cubicBezTo>
                <a:cubicBezTo>
                  <a:pt x="1988789" y="5406482"/>
                  <a:pt x="1988789" y="5406482"/>
                  <a:pt x="1983755" y="5416559"/>
                </a:cubicBezTo>
                <a:cubicBezTo>
                  <a:pt x="1983755" y="5416559"/>
                  <a:pt x="1983755" y="5416559"/>
                  <a:pt x="1998860" y="5426634"/>
                </a:cubicBezTo>
                <a:cubicBezTo>
                  <a:pt x="1993825" y="5436711"/>
                  <a:pt x="1998860" y="5436711"/>
                  <a:pt x="2049209" y="5416559"/>
                </a:cubicBezTo>
                <a:cubicBezTo>
                  <a:pt x="2049209" y="5416559"/>
                  <a:pt x="2049209" y="5416559"/>
                  <a:pt x="2044174" y="5411520"/>
                </a:cubicBezTo>
                <a:cubicBezTo>
                  <a:pt x="2054243" y="5411520"/>
                  <a:pt x="2064314" y="5411520"/>
                  <a:pt x="2079418" y="5406482"/>
                </a:cubicBezTo>
                <a:cubicBezTo>
                  <a:pt x="2079418" y="5406482"/>
                  <a:pt x="2079418" y="5406482"/>
                  <a:pt x="2099558" y="5376254"/>
                </a:cubicBezTo>
                <a:cubicBezTo>
                  <a:pt x="2099558" y="5376254"/>
                  <a:pt x="2099558" y="5376254"/>
                  <a:pt x="2124733" y="5376254"/>
                </a:cubicBezTo>
                <a:cubicBezTo>
                  <a:pt x="2124733" y="5376254"/>
                  <a:pt x="2124733" y="5376254"/>
                  <a:pt x="2134802" y="5366177"/>
                </a:cubicBezTo>
                <a:cubicBezTo>
                  <a:pt x="2134802" y="5366177"/>
                  <a:pt x="2134802" y="5366177"/>
                  <a:pt x="2104592" y="5361138"/>
                </a:cubicBezTo>
                <a:cubicBezTo>
                  <a:pt x="2104592" y="5361138"/>
                  <a:pt x="2104592" y="5361138"/>
                  <a:pt x="2129767" y="5346024"/>
                </a:cubicBezTo>
                <a:cubicBezTo>
                  <a:pt x="2129767" y="5346024"/>
                  <a:pt x="2129767" y="5346024"/>
                  <a:pt x="2200257" y="5320834"/>
                </a:cubicBezTo>
                <a:cubicBezTo>
                  <a:pt x="2200257" y="5320834"/>
                  <a:pt x="2200257" y="5320834"/>
                  <a:pt x="2159977" y="5310758"/>
                </a:cubicBezTo>
                <a:cubicBezTo>
                  <a:pt x="2159977" y="5310758"/>
                  <a:pt x="2159977" y="5310758"/>
                  <a:pt x="2175082" y="5290606"/>
                </a:cubicBezTo>
                <a:cubicBezTo>
                  <a:pt x="2175082" y="5290606"/>
                  <a:pt x="2175082" y="5290606"/>
                  <a:pt x="2195222" y="5285567"/>
                </a:cubicBezTo>
                <a:cubicBezTo>
                  <a:pt x="2195222" y="5285567"/>
                  <a:pt x="2195222" y="5285567"/>
                  <a:pt x="2225431" y="5270453"/>
                </a:cubicBezTo>
                <a:cubicBezTo>
                  <a:pt x="2225431" y="5270453"/>
                  <a:pt x="2225431" y="5270453"/>
                  <a:pt x="2220396" y="5245262"/>
                </a:cubicBezTo>
                <a:cubicBezTo>
                  <a:pt x="2220396" y="5245262"/>
                  <a:pt x="2220396" y="5245262"/>
                  <a:pt x="2240535" y="5235185"/>
                </a:cubicBezTo>
                <a:cubicBezTo>
                  <a:pt x="2240535" y="5235185"/>
                  <a:pt x="2240535" y="5235185"/>
                  <a:pt x="2255640" y="5250301"/>
                </a:cubicBezTo>
                <a:cubicBezTo>
                  <a:pt x="2255640" y="5250301"/>
                  <a:pt x="2255640" y="5250301"/>
                  <a:pt x="2311025" y="5230148"/>
                </a:cubicBezTo>
                <a:cubicBezTo>
                  <a:pt x="2311025" y="5235185"/>
                  <a:pt x="2230465" y="5250301"/>
                  <a:pt x="2351304" y="5235185"/>
                </a:cubicBezTo>
                <a:cubicBezTo>
                  <a:pt x="2351304" y="5235185"/>
                  <a:pt x="2351304" y="5235185"/>
                  <a:pt x="2351304" y="5230148"/>
                </a:cubicBezTo>
                <a:cubicBezTo>
                  <a:pt x="2351304" y="5225110"/>
                  <a:pt x="2351304" y="5220071"/>
                  <a:pt x="2356339" y="5215033"/>
                </a:cubicBezTo>
                <a:cubicBezTo>
                  <a:pt x="2356339" y="5215033"/>
                  <a:pt x="2356339" y="5215033"/>
                  <a:pt x="2321094" y="5220071"/>
                </a:cubicBezTo>
                <a:cubicBezTo>
                  <a:pt x="2321094" y="5220071"/>
                  <a:pt x="2321094" y="5220071"/>
                  <a:pt x="2316059" y="5199919"/>
                </a:cubicBezTo>
                <a:cubicBezTo>
                  <a:pt x="2316059" y="5199919"/>
                  <a:pt x="2316059" y="5199919"/>
                  <a:pt x="2341233" y="5199919"/>
                </a:cubicBezTo>
                <a:cubicBezTo>
                  <a:pt x="2341233" y="5199919"/>
                  <a:pt x="2341233" y="5199919"/>
                  <a:pt x="2341233" y="5184805"/>
                </a:cubicBezTo>
                <a:cubicBezTo>
                  <a:pt x="2341233" y="5184805"/>
                  <a:pt x="2341233" y="5184805"/>
                  <a:pt x="2346268" y="5179766"/>
                </a:cubicBezTo>
                <a:cubicBezTo>
                  <a:pt x="2346268" y="5179766"/>
                  <a:pt x="2346268" y="5179766"/>
                  <a:pt x="2341233" y="5164652"/>
                </a:cubicBezTo>
                <a:cubicBezTo>
                  <a:pt x="2341233" y="5164652"/>
                  <a:pt x="2341233" y="5164652"/>
                  <a:pt x="2311025" y="5164652"/>
                </a:cubicBezTo>
                <a:cubicBezTo>
                  <a:pt x="2311025" y="5164652"/>
                  <a:pt x="2311025" y="5164652"/>
                  <a:pt x="2321094" y="5149539"/>
                </a:cubicBezTo>
                <a:cubicBezTo>
                  <a:pt x="2321094" y="5149539"/>
                  <a:pt x="2321094" y="5149539"/>
                  <a:pt x="2280814" y="5114271"/>
                </a:cubicBezTo>
                <a:cubicBezTo>
                  <a:pt x="2275780" y="5114271"/>
                  <a:pt x="2270745" y="5114271"/>
                  <a:pt x="2260675" y="5119309"/>
                </a:cubicBezTo>
                <a:cubicBezTo>
                  <a:pt x="2260675" y="5119309"/>
                  <a:pt x="2260675" y="5119309"/>
                  <a:pt x="2270745" y="5109234"/>
                </a:cubicBezTo>
                <a:cubicBezTo>
                  <a:pt x="2270745" y="5109234"/>
                  <a:pt x="2270745" y="5109234"/>
                  <a:pt x="2220396" y="5094118"/>
                </a:cubicBezTo>
                <a:cubicBezTo>
                  <a:pt x="2220396" y="5094118"/>
                  <a:pt x="2220396" y="5094118"/>
                  <a:pt x="2205291" y="5109234"/>
                </a:cubicBezTo>
                <a:cubicBezTo>
                  <a:pt x="2205291" y="5109234"/>
                  <a:pt x="2205291" y="5109234"/>
                  <a:pt x="2200257" y="5109234"/>
                </a:cubicBezTo>
                <a:cubicBezTo>
                  <a:pt x="2200257" y="5104195"/>
                  <a:pt x="2205291" y="5104195"/>
                  <a:pt x="2205291" y="5094118"/>
                </a:cubicBezTo>
                <a:cubicBezTo>
                  <a:pt x="2205291" y="5094118"/>
                  <a:pt x="2205291" y="5094118"/>
                  <a:pt x="2185152" y="5094118"/>
                </a:cubicBezTo>
                <a:cubicBezTo>
                  <a:pt x="2180117" y="5099157"/>
                  <a:pt x="2159977" y="5099157"/>
                  <a:pt x="2175082" y="5109234"/>
                </a:cubicBezTo>
                <a:cubicBezTo>
                  <a:pt x="2175082" y="5109234"/>
                  <a:pt x="2175082" y="5109234"/>
                  <a:pt x="2159977" y="5119309"/>
                </a:cubicBezTo>
                <a:cubicBezTo>
                  <a:pt x="2159977" y="5119309"/>
                  <a:pt x="2159977" y="5119309"/>
                  <a:pt x="2165011" y="5099157"/>
                </a:cubicBezTo>
                <a:cubicBezTo>
                  <a:pt x="2165011" y="5099157"/>
                  <a:pt x="2165011" y="5099157"/>
                  <a:pt x="2119697" y="5084043"/>
                </a:cubicBezTo>
                <a:cubicBezTo>
                  <a:pt x="2114662" y="5114271"/>
                  <a:pt x="2089487" y="5068927"/>
                  <a:pt x="2069348" y="5114271"/>
                </a:cubicBezTo>
                <a:cubicBezTo>
                  <a:pt x="2069348" y="5114271"/>
                  <a:pt x="2069348" y="5114271"/>
                  <a:pt x="2059279" y="5104195"/>
                </a:cubicBezTo>
                <a:cubicBezTo>
                  <a:pt x="2059279" y="5104195"/>
                  <a:pt x="2059279" y="5104195"/>
                  <a:pt x="2029069" y="5139462"/>
                </a:cubicBezTo>
                <a:cubicBezTo>
                  <a:pt x="2029069" y="5139462"/>
                  <a:pt x="2029069" y="5139462"/>
                  <a:pt x="1983755" y="5129386"/>
                </a:cubicBezTo>
                <a:cubicBezTo>
                  <a:pt x="1983755" y="5129386"/>
                  <a:pt x="1983755" y="5129386"/>
                  <a:pt x="1998860" y="5124348"/>
                </a:cubicBezTo>
                <a:cubicBezTo>
                  <a:pt x="2008930" y="5119309"/>
                  <a:pt x="2024035" y="5114271"/>
                  <a:pt x="2044174" y="5104195"/>
                </a:cubicBezTo>
                <a:cubicBezTo>
                  <a:pt x="2044174" y="5104195"/>
                  <a:pt x="2044174" y="5104195"/>
                  <a:pt x="2042285" y="5102305"/>
                </a:cubicBezTo>
                <a:lnTo>
                  <a:pt x="2030078" y="5090088"/>
                </a:lnTo>
                <a:lnTo>
                  <a:pt x="2054243" y="5073966"/>
                </a:lnTo>
                <a:cubicBezTo>
                  <a:pt x="2054243" y="5073966"/>
                  <a:pt x="2054243" y="5073966"/>
                  <a:pt x="2034105" y="5048775"/>
                </a:cubicBezTo>
                <a:cubicBezTo>
                  <a:pt x="2034105" y="5048775"/>
                  <a:pt x="2034105" y="5048775"/>
                  <a:pt x="2049209" y="5033661"/>
                </a:cubicBezTo>
                <a:cubicBezTo>
                  <a:pt x="2049209" y="5033661"/>
                  <a:pt x="2049209" y="5033661"/>
                  <a:pt x="2044174" y="5043738"/>
                </a:cubicBezTo>
                <a:cubicBezTo>
                  <a:pt x="2044174" y="5043738"/>
                  <a:pt x="2044174" y="5043738"/>
                  <a:pt x="2049209" y="5048775"/>
                </a:cubicBezTo>
                <a:cubicBezTo>
                  <a:pt x="2049209" y="5048775"/>
                  <a:pt x="2049209" y="5048775"/>
                  <a:pt x="2104592" y="5033661"/>
                </a:cubicBezTo>
                <a:cubicBezTo>
                  <a:pt x="2104592" y="5033661"/>
                  <a:pt x="2104592" y="5033661"/>
                  <a:pt x="2119697" y="5038699"/>
                </a:cubicBezTo>
                <a:cubicBezTo>
                  <a:pt x="2119697" y="5038699"/>
                  <a:pt x="2119697" y="5038699"/>
                  <a:pt x="2180117" y="5013508"/>
                </a:cubicBezTo>
                <a:cubicBezTo>
                  <a:pt x="2180117" y="5013508"/>
                  <a:pt x="2180117" y="5013508"/>
                  <a:pt x="2175082" y="5008470"/>
                </a:cubicBezTo>
                <a:cubicBezTo>
                  <a:pt x="2175082" y="5008470"/>
                  <a:pt x="2175082" y="5008470"/>
                  <a:pt x="2165011" y="5003433"/>
                </a:cubicBezTo>
                <a:cubicBezTo>
                  <a:pt x="2165011" y="5003433"/>
                  <a:pt x="2165011" y="5003433"/>
                  <a:pt x="2154941" y="4993356"/>
                </a:cubicBezTo>
                <a:cubicBezTo>
                  <a:pt x="2154941" y="4998394"/>
                  <a:pt x="2154941" y="4998394"/>
                  <a:pt x="2154941" y="4998394"/>
                </a:cubicBezTo>
                <a:cubicBezTo>
                  <a:pt x="2144872" y="4993356"/>
                  <a:pt x="2134802" y="4983280"/>
                  <a:pt x="2114662" y="4973204"/>
                </a:cubicBezTo>
                <a:cubicBezTo>
                  <a:pt x="2114662" y="4973204"/>
                  <a:pt x="2114662" y="4973204"/>
                  <a:pt x="2109628" y="4958090"/>
                </a:cubicBezTo>
                <a:cubicBezTo>
                  <a:pt x="2114662" y="4958090"/>
                  <a:pt x="2104592" y="4948013"/>
                  <a:pt x="2119697" y="4953051"/>
                </a:cubicBezTo>
                <a:cubicBezTo>
                  <a:pt x="2119697" y="4953051"/>
                  <a:pt x="2119697" y="4953051"/>
                  <a:pt x="2089487" y="4942976"/>
                </a:cubicBezTo>
                <a:cubicBezTo>
                  <a:pt x="2089487" y="4942976"/>
                  <a:pt x="2089487" y="4942976"/>
                  <a:pt x="2094523" y="4937937"/>
                </a:cubicBezTo>
                <a:cubicBezTo>
                  <a:pt x="2094523" y="4937937"/>
                  <a:pt x="2094523" y="4937937"/>
                  <a:pt x="2079418" y="4927860"/>
                </a:cubicBezTo>
                <a:cubicBezTo>
                  <a:pt x="2079418" y="4932899"/>
                  <a:pt x="2074385" y="4932899"/>
                  <a:pt x="2069348" y="4937937"/>
                </a:cubicBezTo>
                <a:cubicBezTo>
                  <a:pt x="2074385" y="4942976"/>
                  <a:pt x="2074385" y="4927860"/>
                  <a:pt x="2079418" y="4942976"/>
                </a:cubicBezTo>
                <a:cubicBezTo>
                  <a:pt x="2079418" y="4942976"/>
                  <a:pt x="2079418" y="4942976"/>
                  <a:pt x="2054243" y="4948013"/>
                </a:cubicBezTo>
                <a:cubicBezTo>
                  <a:pt x="2054243" y="4948013"/>
                  <a:pt x="2054243" y="4948013"/>
                  <a:pt x="2079418" y="4958090"/>
                </a:cubicBezTo>
                <a:cubicBezTo>
                  <a:pt x="2079418" y="4958090"/>
                  <a:pt x="2079418" y="4958090"/>
                  <a:pt x="2049209" y="4993356"/>
                </a:cubicBezTo>
                <a:cubicBezTo>
                  <a:pt x="2049209" y="4993356"/>
                  <a:pt x="2049209" y="4993356"/>
                  <a:pt x="2039138" y="4993356"/>
                </a:cubicBezTo>
                <a:cubicBezTo>
                  <a:pt x="2039138" y="4998394"/>
                  <a:pt x="2034105" y="5003433"/>
                  <a:pt x="2029069" y="5013508"/>
                </a:cubicBezTo>
                <a:cubicBezTo>
                  <a:pt x="2029069" y="5013508"/>
                  <a:pt x="2029069" y="5013508"/>
                  <a:pt x="2013964" y="4998394"/>
                </a:cubicBezTo>
                <a:cubicBezTo>
                  <a:pt x="2013964" y="4998394"/>
                  <a:pt x="2013964" y="4998394"/>
                  <a:pt x="2049209" y="4958090"/>
                </a:cubicBezTo>
                <a:cubicBezTo>
                  <a:pt x="2039138" y="4958090"/>
                  <a:pt x="2069348" y="4948013"/>
                  <a:pt x="2029069" y="4953051"/>
                </a:cubicBezTo>
                <a:cubicBezTo>
                  <a:pt x="2029069" y="4953051"/>
                  <a:pt x="2029069" y="4953051"/>
                  <a:pt x="2029069" y="4968165"/>
                </a:cubicBezTo>
                <a:cubicBezTo>
                  <a:pt x="2029069" y="4968165"/>
                  <a:pt x="2029069" y="4968165"/>
                  <a:pt x="2013964" y="4948013"/>
                </a:cubicBezTo>
                <a:cubicBezTo>
                  <a:pt x="2003894" y="4953051"/>
                  <a:pt x="1998860" y="4958090"/>
                  <a:pt x="1983755" y="4968165"/>
                </a:cubicBezTo>
                <a:cubicBezTo>
                  <a:pt x="1983755" y="4968165"/>
                  <a:pt x="1983755" y="4968165"/>
                  <a:pt x="1983755" y="4973204"/>
                </a:cubicBezTo>
                <a:cubicBezTo>
                  <a:pt x="1983755" y="4973204"/>
                  <a:pt x="1983755" y="4973204"/>
                  <a:pt x="1998860" y="4973204"/>
                </a:cubicBezTo>
                <a:cubicBezTo>
                  <a:pt x="1998860" y="4973204"/>
                  <a:pt x="1998860" y="4973204"/>
                  <a:pt x="1943476" y="5018547"/>
                </a:cubicBezTo>
                <a:cubicBezTo>
                  <a:pt x="1943476" y="5018547"/>
                  <a:pt x="1943476" y="5018547"/>
                  <a:pt x="1978720" y="4973204"/>
                </a:cubicBezTo>
                <a:cubicBezTo>
                  <a:pt x="1978720" y="4973204"/>
                  <a:pt x="1978720" y="4973204"/>
                  <a:pt x="1968650" y="4973204"/>
                </a:cubicBezTo>
                <a:cubicBezTo>
                  <a:pt x="1983755" y="4973204"/>
                  <a:pt x="1948511" y="4958090"/>
                  <a:pt x="1983755" y="4948013"/>
                </a:cubicBezTo>
                <a:cubicBezTo>
                  <a:pt x="1983755" y="4948013"/>
                  <a:pt x="1983755" y="4948013"/>
                  <a:pt x="1973686" y="4937937"/>
                </a:cubicBezTo>
                <a:cubicBezTo>
                  <a:pt x="1973686" y="4937937"/>
                  <a:pt x="1973686" y="4937937"/>
                  <a:pt x="2003894" y="4927860"/>
                </a:cubicBezTo>
                <a:cubicBezTo>
                  <a:pt x="2003894" y="4927860"/>
                  <a:pt x="2008930" y="4922822"/>
                  <a:pt x="2008930" y="4932899"/>
                </a:cubicBezTo>
                <a:cubicBezTo>
                  <a:pt x="2008930" y="4932899"/>
                  <a:pt x="2008930" y="4932899"/>
                  <a:pt x="2013964" y="4927860"/>
                </a:cubicBezTo>
                <a:cubicBezTo>
                  <a:pt x="2044174" y="4897632"/>
                  <a:pt x="1998860" y="4953051"/>
                  <a:pt x="2069348" y="4892594"/>
                </a:cubicBezTo>
                <a:cubicBezTo>
                  <a:pt x="2069348" y="4892594"/>
                  <a:pt x="2069348" y="4892594"/>
                  <a:pt x="2089487" y="4882517"/>
                </a:cubicBezTo>
                <a:cubicBezTo>
                  <a:pt x="2089487" y="4882517"/>
                  <a:pt x="2089487" y="4882517"/>
                  <a:pt x="2049209" y="4872441"/>
                </a:cubicBezTo>
                <a:cubicBezTo>
                  <a:pt x="2049209" y="4867403"/>
                  <a:pt x="2039138" y="4867403"/>
                  <a:pt x="1983755" y="4862364"/>
                </a:cubicBezTo>
                <a:cubicBezTo>
                  <a:pt x="1983755" y="4862364"/>
                  <a:pt x="1983755" y="4862364"/>
                  <a:pt x="2008930" y="4847250"/>
                </a:cubicBezTo>
                <a:cubicBezTo>
                  <a:pt x="2008930" y="4847250"/>
                  <a:pt x="2008930" y="4847250"/>
                  <a:pt x="2003894" y="4862364"/>
                </a:cubicBezTo>
                <a:cubicBezTo>
                  <a:pt x="2003894" y="4862364"/>
                  <a:pt x="2003894" y="4862364"/>
                  <a:pt x="2039138" y="4867403"/>
                </a:cubicBezTo>
                <a:cubicBezTo>
                  <a:pt x="2039138" y="4867403"/>
                  <a:pt x="2039138" y="4867403"/>
                  <a:pt x="2074385" y="4847250"/>
                </a:cubicBezTo>
                <a:cubicBezTo>
                  <a:pt x="2079418" y="4847250"/>
                  <a:pt x="2104592" y="4842212"/>
                  <a:pt x="2084453" y="4827098"/>
                </a:cubicBezTo>
                <a:cubicBezTo>
                  <a:pt x="2084453" y="4827098"/>
                  <a:pt x="2084453" y="4827098"/>
                  <a:pt x="2054243" y="4832136"/>
                </a:cubicBezTo>
                <a:cubicBezTo>
                  <a:pt x="2064314" y="4811984"/>
                  <a:pt x="2094523" y="4811984"/>
                  <a:pt x="2104592" y="4796869"/>
                </a:cubicBezTo>
                <a:cubicBezTo>
                  <a:pt x="2104592" y="4796869"/>
                  <a:pt x="2104592" y="4796869"/>
                  <a:pt x="2104592" y="4806945"/>
                </a:cubicBezTo>
                <a:cubicBezTo>
                  <a:pt x="2104592" y="4806945"/>
                  <a:pt x="2104592" y="4806945"/>
                  <a:pt x="2084453" y="4811984"/>
                </a:cubicBezTo>
                <a:cubicBezTo>
                  <a:pt x="2084453" y="4811984"/>
                  <a:pt x="2084453" y="4811984"/>
                  <a:pt x="2104592" y="4832136"/>
                </a:cubicBezTo>
                <a:cubicBezTo>
                  <a:pt x="2104592" y="4832136"/>
                  <a:pt x="2104592" y="4832136"/>
                  <a:pt x="2119697" y="4832136"/>
                </a:cubicBezTo>
                <a:cubicBezTo>
                  <a:pt x="2114662" y="4832136"/>
                  <a:pt x="2134802" y="4827098"/>
                  <a:pt x="2124733" y="4817021"/>
                </a:cubicBezTo>
                <a:cubicBezTo>
                  <a:pt x="2124733" y="4817021"/>
                  <a:pt x="2124733" y="4817021"/>
                  <a:pt x="2129767" y="4822059"/>
                </a:cubicBezTo>
                <a:cubicBezTo>
                  <a:pt x="2139837" y="4811984"/>
                  <a:pt x="2144872" y="4801907"/>
                  <a:pt x="2159977" y="4801907"/>
                </a:cubicBezTo>
                <a:cubicBezTo>
                  <a:pt x="2159977" y="4801907"/>
                  <a:pt x="2159977" y="4801907"/>
                  <a:pt x="2165011" y="4806945"/>
                </a:cubicBezTo>
                <a:cubicBezTo>
                  <a:pt x="2165011" y="4806945"/>
                  <a:pt x="2165011" y="4806945"/>
                  <a:pt x="2170047" y="4801907"/>
                </a:cubicBezTo>
                <a:cubicBezTo>
                  <a:pt x="2170047" y="4801907"/>
                  <a:pt x="2170047" y="4801907"/>
                  <a:pt x="2149908" y="4786793"/>
                </a:cubicBezTo>
                <a:cubicBezTo>
                  <a:pt x="2149908" y="4786793"/>
                  <a:pt x="2149908" y="4786793"/>
                  <a:pt x="2154941" y="4781755"/>
                </a:cubicBezTo>
                <a:cubicBezTo>
                  <a:pt x="2154941" y="4781755"/>
                  <a:pt x="2159977" y="4776716"/>
                  <a:pt x="2165011" y="4771679"/>
                </a:cubicBezTo>
                <a:cubicBezTo>
                  <a:pt x="2175082" y="4771679"/>
                  <a:pt x="2185152" y="4761602"/>
                  <a:pt x="2190186" y="4756564"/>
                </a:cubicBezTo>
                <a:cubicBezTo>
                  <a:pt x="2190186" y="4756564"/>
                  <a:pt x="2185152" y="4761602"/>
                  <a:pt x="2185152" y="4761602"/>
                </a:cubicBezTo>
                <a:cubicBezTo>
                  <a:pt x="2195222" y="4751527"/>
                  <a:pt x="2215362" y="4741450"/>
                  <a:pt x="2235501" y="4721297"/>
                </a:cubicBezTo>
                <a:cubicBezTo>
                  <a:pt x="2235501" y="4726336"/>
                  <a:pt x="2240535" y="4726336"/>
                  <a:pt x="2240535" y="4726336"/>
                </a:cubicBezTo>
                <a:cubicBezTo>
                  <a:pt x="2255640" y="4721297"/>
                  <a:pt x="2265709" y="4731374"/>
                  <a:pt x="2275780" y="4706183"/>
                </a:cubicBezTo>
                <a:cubicBezTo>
                  <a:pt x="2285850" y="4716259"/>
                  <a:pt x="2305989" y="4721297"/>
                  <a:pt x="2311025" y="4706183"/>
                </a:cubicBezTo>
                <a:cubicBezTo>
                  <a:pt x="2311025" y="4706183"/>
                  <a:pt x="2311025" y="4706183"/>
                  <a:pt x="2316059" y="4701145"/>
                </a:cubicBezTo>
                <a:cubicBezTo>
                  <a:pt x="2316059" y="4701145"/>
                  <a:pt x="2316059" y="4701145"/>
                  <a:pt x="2270745" y="4696106"/>
                </a:cubicBezTo>
                <a:cubicBezTo>
                  <a:pt x="2270745" y="4696106"/>
                  <a:pt x="2270745" y="4696106"/>
                  <a:pt x="2230465" y="4675954"/>
                </a:cubicBezTo>
                <a:cubicBezTo>
                  <a:pt x="2230465" y="4675954"/>
                  <a:pt x="2230465" y="4675954"/>
                  <a:pt x="2185152" y="4675954"/>
                </a:cubicBezTo>
                <a:cubicBezTo>
                  <a:pt x="2185152" y="4675954"/>
                  <a:pt x="2185152" y="4675954"/>
                  <a:pt x="2149908" y="4706183"/>
                </a:cubicBezTo>
                <a:cubicBezTo>
                  <a:pt x="2149908" y="4706183"/>
                  <a:pt x="2149908" y="4706183"/>
                  <a:pt x="2165011" y="4680992"/>
                </a:cubicBezTo>
                <a:cubicBezTo>
                  <a:pt x="2165011" y="4680992"/>
                  <a:pt x="2165011" y="4680992"/>
                  <a:pt x="2139837" y="4680992"/>
                </a:cubicBezTo>
                <a:cubicBezTo>
                  <a:pt x="2139837" y="4680992"/>
                  <a:pt x="2139837" y="4680992"/>
                  <a:pt x="2109628" y="4706183"/>
                </a:cubicBezTo>
                <a:cubicBezTo>
                  <a:pt x="2109628" y="4706183"/>
                  <a:pt x="2109628" y="4706183"/>
                  <a:pt x="2069348" y="4721297"/>
                </a:cubicBezTo>
                <a:cubicBezTo>
                  <a:pt x="2069348" y="4721297"/>
                  <a:pt x="2069348" y="4721297"/>
                  <a:pt x="2084453" y="4736411"/>
                </a:cubicBezTo>
                <a:cubicBezTo>
                  <a:pt x="2084453" y="4736411"/>
                  <a:pt x="2084453" y="4736411"/>
                  <a:pt x="2074385" y="4736411"/>
                </a:cubicBezTo>
                <a:cubicBezTo>
                  <a:pt x="2069348" y="4736411"/>
                  <a:pt x="2064314" y="4746488"/>
                  <a:pt x="2044174" y="4761602"/>
                </a:cubicBezTo>
                <a:cubicBezTo>
                  <a:pt x="2044174" y="4761602"/>
                  <a:pt x="2044174" y="4761602"/>
                  <a:pt x="2039138" y="4751527"/>
                </a:cubicBezTo>
                <a:cubicBezTo>
                  <a:pt x="2019000" y="4776716"/>
                  <a:pt x="2059279" y="4721297"/>
                  <a:pt x="2003894" y="4761602"/>
                </a:cubicBezTo>
                <a:cubicBezTo>
                  <a:pt x="2003894" y="4761602"/>
                  <a:pt x="2003894" y="4761602"/>
                  <a:pt x="2019000" y="4771679"/>
                </a:cubicBezTo>
                <a:cubicBezTo>
                  <a:pt x="2019000" y="4771679"/>
                  <a:pt x="2019000" y="4771679"/>
                  <a:pt x="2029069" y="4781755"/>
                </a:cubicBezTo>
                <a:cubicBezTo>
                  <a:pt x="2029069" y="4781755"/>
                  <a:pt x="2029069" y="4781755"/>
                  <a:pt x="2029069" y="4786793"/>
                </a:cubicBezTo>
                <a:cubicBezTo>
                  <a:pt x="2029069" y="4786793"/>
                  <a:pt x="2029069" y="4786793"/>
                  <a:pt x="1983755" y="4796869"/>
                </a:cubicBezTo>
                <a:cubicBezTo>
                  <a:pt x="1983755" y="4806945"/>
                  <a:pt x="2019000" y="4806945"/>
                  <a:pt x="2003894" y="4811984"/>
                </a:cubicBezTo>
                <a:cubicBezTo>
                  <a:pt x="2003894" y="4811984"/>
                  <a:pt x="2003894" y="4811984"/>
                  <a:pt x="2003894" y="4822059"/>
                </a:cubicBezTo>
                <a:cubicBezTo>
                  <a:pt x="2003894" y="4822059"/>
                  <a:pt x="2003894" y="4822059"/>
                  <a:pt x="1973686" y="4811984"/>
                </a:cubicBezTo>
                <a:cubicBezTo>
                  <a:pt x="1973686" y="4811984"/>
                  <a:pt x="1973686" y="4811984"/>
                  <a:pt x="1963615" y="4811984"/>
                </a:cubicBezTo>
                <a:cubicBezTo>
                  <a:pt x="1963615" y="4811984"/>
                  <a:pt x="1963615" y="4811984"/>
                  <a:pt x="1953545" y="4842212"/>
                </a:cubicBezTo>
                <a:cubicBezTo>
                  <a:pt x="1953545" y="4842212"/>
                  <a:pt x="1953545" y="4842212"/>
                  <a:pt x="1928371" y="4852289"/>
                </a:cubicBezTo>
                <a:cubicBezTo>
                  <a:pt x="1928371" y="4852289"/>
                  <a:pt x="1928371" y="4852289"/>
                  <a:pt x="1913266" y="4852289"/>
                </a:cubicBezTo>
                <a:cubicBezTo>
                  <a:pt x="1913266" y="4852289"/>
                  <a:pt x="1913266" y="4852289"/>
                  <a:pt x="1913266" y="4847250"/>
                </a:cubicBezTo>
                <a:cubicBezTo>
                  <a:pt x="1903197" y="4852289"/>
                  <a:pt x="1898163" y="4847250"/>
                  <a:pt x="1923337" y="4817021"/>
                </a:cubicBezTo>
                <a:cubicBezTo>
                  <a:pt x="1923337" y="4817021"/>
                  <a:pt x="1923337" y="4817021"/>
                  <a:pt x="1893127" y="4822059"/>
                </a:cubicBezTo>
                <a:cubicBezTo>
                  <a:pt x="1893127" y="4822059"/>
                  <a:pt x="1883057" y="4847250"/>
                  <a:pt x="1893127" y="4817021"/>
                </a:cubicBezTo>
                <a:cubicBezTo>
                  <a:pt x="1893127" y="4817021"/>
                  <a:pt x="1893127" y="4817021"/>
                  <a:pt x="1913266" y="4806945"/>
                </a:cubicBezTo>
                <a:cubicBezTo>
                  <a:pt x="1913266" y="4806945"/>
                  <a:pt x="1913266" y="4806945"/>
                  <a:pt x="1933406" y="4776716"/>
                </a:cubicBezTo>
                <a:cubicBezTo>
                  <a:pt x="1933406" y="4776716"/>
                  <a:pt x="1933406" y="4776716"/>
                  <a:pt x="1913266" y="4766641"/>
                </a:cubicBezTo>
                <a:cubicBezTo>
                  <a:pt x="1913266" y="4766641"/>
                  <a:pt x="1913266" y="4766641"/>
                  <a:pt x="1933406" y="4756564"/>
                </a:cubicBezTo>
                <a:cubicBezTo>
                  <a:pt x="1933406" y="4756564"/>
                  <a:pt x="1933406" y="4756564"/>
                  <a:pt x="1928371" y="4751527"/>
                </a:cubicBezTo>
                <a:cubicBezTo>
                  <a:pt x="1928371" y="4751527"/>
                  <a:pt x="1928371" y="4751527"/>
                  <a:pt x="1988789" y="4721297"/>
                </a:cubicBezTo>
                <a:cubicBezTo>
                  <a:pt x="1988789" y="4721297"/>
                  <a:pt x="1988789" y="4721297"/>
                  <a:pt x="1993825" y="4726336"/>
                </a:cubicBezTo>
                <a:cubicBezTo>
                  <a:pt x="1993825" y="4726336"/>
                  <a:pt x="1993825" y="4726336"/>
                  <a:pt x="2044174" y="4721297"/>
                </a:cubicBezTo>
                <a:cubicBezTo>
                  <a:pt x="2044174" y="4721297"/>
                  <a:pt x="2039138" y="4726336"/>
                  <a:pt x="2039138" y="4726336"/>
                </a:cubicBezTo>
                <a:cubicBezTo>
                  <a:pt x="2039138" y="4726336"/>
                  <a:pt x="2039138" y="4726336"/>
                  <a:pt x="2044174" y="4731374"/>
                </a:cubicBezTo>
                <a:cubicBezTo>
                  <a:pt x="2044174" y="4731374"/>
                  <a:pt x="2044174" y="4731374"/>
                  <a:pt x="2054243" y="4721297"/>
                </a:cubicBezTo>
                <a:cubicBezTo>
                  <a:pt x="2054243" y="4721297"/>
                  <a:pt x="2054243" y="4721297"/>
                  <a:pt x="2044174" y="4706183"/>
                </a:cubicBezTo>
                <a:cubicBezTo>
                  <a:pt x="2059279" y="4686031"/>
                  <a:pt x="2044174" y="4746488"/>
                  <a:pt x="2059279" y="4680992"/>
                </a:cubicBezTo>
                <a:cubicBezTo>
                  <a:pt x="2059279" y="4680992"/>
                  <a:pt x="2059279" y="4680992"/>
                  <a:pt x="2039138" y="4670917"/>
                </a:cubicBezTo>
                <a:cubicBezTo>
                  <a:pt x="2044174" y="4670917"/>
                  <a:pt x="2049209" y="4665878"/>
                  <a:pt x="2054243" y="4665878"/>
                </a:cubicBezTo>
                <a:cubicBezTo>
                  <a:pt x="2054243" y="4665878"/>
                  <a:pt x="2054243" y="4665878"/>
                  <a:pt x="2064314" y="4670917"/>
                </a:cubicBezTo>
                <a:cubicBezTo>
                  <a:pt x="2064314" y="4670917"/>
                  <a:pt x="2064314" y="4670917"/>
                  <a:pt x="2079418" y="4635649"/>
                </a:cubicBezTo>
                <a:cubicBezTo>
                  <a:pt x="2079418" y="4635649"/>
                  <a:pt x="2079418" y="4635649"/>
                  <a:pt x="2074385" y="4620535"/>
                </a:cubicBezTo>
                <a:cubicBezTo>
                  <a:pt x="2074385" y="4620535"/>
                  <a:pt x="2074385" y="4620535"/>
                  <a:pt x="2074385" y="4605421"/>
                </a:cubicBezTo>
                <a:cubicBezTo>
                  <a:pt x="2074385" y="4605421"/>
                  <a:pt x="2074385" y="4605421"/>
                  <a:pt x="2094523" y="4620535"/>
                </a:cubicBezTo>
                <a:cubicBezTo>
                  <a:pt x="2094523" y="4620535"/>
                  <a:pt x="2094523" y="4620535"/>
                  <a:pt x="2104592" y="4620535"/>
                </a:cubicBezTo>
                <a:cubicBezTo>
                  <a:pt x="2104592" y="4620535"/>
                  <a:pt x="2104592" y="4620535"/>
                  <a:pt x="2104592" y="4618647"/>
                </a:cubicBezTo>
                <a:lnTo>
                  <a:pt x="2104592" y="4615497"/>
                </a:lnTo>
                <a:cubicBezTo>
                  <a:pt x="2119697" y="4610458"/>
                  <a:pt x="2094523" y="4655801"/>
                  <a:pt x="2124733" y="4605421"/>
                </a:cubicBezTo>
                <a:cubicBezTo>
                  <a:pt x="2124733" y="4605421"/>
                  <a:pt x="2129767" y="4605421"/>
                  <a:pt x="2129767" y="4605421"/>
                </a:cubicBezTo>
                <a:cubicBezTo>
                  <a:pt x="2129767" y="4605421"/>
                  <a:pt x="2129767" y="4605421"/>
                  <a:pt x="2134802" y="4605421"/>
                </a:cubicBezTo>
                <a:cubicBezTo>
                  <a:pt x="2134802" y="4605421"/>
                  <a:pt x="2134802" y="4605421"/>
                  <a:pt x="2149908" y="4595344"/>
                </a:cubicBezTo>
                <a:cubicBezTo>
                  <a:pt x="2149908" y="4595344"/>
                  <a:pt x="2149908" y="4595344"/>
                  <a:pt x="2175082" y="4590306"/>
                </a:cubicBezTo>
                <a:cubicBezTo>
                  <a:pt x="2175082" y="4590306"/>
                  <a:pt x="2175082" y="4590306"/>
                  <a:pt x="2159977" y="4580230"/>
                </a:cubicBezTo>
                <a:cubicBezTo>
                  <a:pt x="2165011" y="4580230"/>
                  <a:pt x="2170047" y="4575192"/>
                  <a:pt x="2180117" y="4570153"/>
                </a:cubicBezTo>
                <a:cubicBezTo>
                  <a:pt x="2180117" y="4570153"/>
                  <a:pt x="2180117" y="4570153"/>
                  <a:pt x="2185152" y="4565116"/>
                </a:cubicBezTo>
                <a:cubicBezTo>
                  <a:pt x="2170047" y="4575192"/>
                  <a:pt x="2139837" y="4575192"/>
                  <a:pt x="2180117" y="4560078"/>
                </a:cubicBezTo>
                <a:cubicBezTo>
                  <a:pt x="2180117" y="4560078"/>
                  <a:pt x="2180117" y="4560078"/>
                  <a:pt x="2175082" y="4555039"/>
                </a:cubicBezTo>
                <a:cubicBezTo>
                  <a:pt x="2175082" y="4555039"/>
                  <a:pt x="2175082" y="4555039"/>
                  <a:pt x="2180117" y="4539925"/>
                </a:cubicBezTo>
                <a:cubicBezTo>
                  <a:pt x="2180117" y="4544964"/>
                  <a:pt x="2185152" y="4544964"/>
                  <a:pt x="2185152" y="4550001"/>
                </a:cubicBezTo>
                <a:cubicBezTo>
                  <a:pt x="2190186" y="4550001"/>
                  <a:pt x="2190186" y="4555039"/>
                  <a:pt x="2190186" y="4555039"/>
                </a:cubicBezTo>
                <a:cubicBezTo>
                  <a:pt x="2200257" y="4550001"/>
                  <a:pt x="2220396" y="4539925"/>
                  <a:pt x="2245570" y="4534887"/>
                </a:cubicBezTo>
                <a:cubicBezTo>
                  <a:pt x="2245570" y="4534887"/>
                  <a:pt x="2245570" y="4534887"/>
                  <a:pt x="2260675" y="4534887"/>
                </a:cubicBezTo>
                <a:cubicBezTo>
                  <a:pt x="2260675" y="4534887"/>
                  <a:pt x="2260675" y="4534887"/>
                  <a:pt x="2250606" y="4539925"/>
                </a:cubicBezTo>
                <a:cubicBezTo>
                  <a:pt x="2250606" y="4539925"/>
                  <a:pt x="2250606" y="4539925"/>
                  <a:pt x="2270745" y="4544964"/>
                </a:cubicBezTo>
                <a:cubicBezTo>
                  <a:pt x="2270745" y="4544964"/>
                  <a:pt x="2270745" y="4544964"/>
                  <a:pt x="2260675" y="4555039"/>
                </a:cubicBezTo>
                <a:cubicBezTo>
                  <a:pt x="2260675" y="4555039"/>
                  <a:pt x="2260675" y="4555039"/>
                  <a:pt x="2290885" y="4575192"/>
                </a:cubicBezTo>
                <a:cubicBezTo>
                  <a:pt x="2280814" y="4580230"/>
                  <a:pt x="2305989" y="4595344"/>
                  <a:pt x="2270745" y="4580230"/>
                </a:cubicBezTo>
                <a:cubicBezTo>
                  <a:pt x="2275780" y="4585269"/>
                  <a:pt x="2275780" y="4590306"/>
                  <a:pt x="2275780" y="4590306"/>
                </a:cubicBezTo>
                <a:cubicBezTo>
                  <a:pt x="2280814" y="4590306"/>
                  <a:pt x="2290885" y="4590306"/>
                  <a:pt x="2300955" y="4590306"/>
                </a:cubicBezTo>
                <a:cubicBezTo>
                  <a:pt x="2300955" y="4590306"/>
                  <a:pt x="2300955" y="4590306"/>
                  <a:pt x="2300955" y="4570153"/>
                </a:cubicBezTo>
                <a:cubicBezTo>
                  <a:pt x="2316059" y="4585269"/>
                  <a:pt x="2316059" y="4550001"/>
                  <a:pt x="2321094" y="4555039"/>
                </a:cubicBezTo>
                <a:cubicBezTo>
                  <a:pt x="2321094" y="4555039"/>
                  <a:pt x="2321094" y="4555039"/>
                  <a:pt x="2386548" y="4550001"/>
                </a:cubicBezTo>
                <a:cubicBezTo>
                  <a:pt x="2376478" y="4544964"/>
                  <a:pt x="2381512" y="4539925"/>
                  <a:pt x="2381512" y="4534887"/>
                </a:cubicBezTo>
                <a:cubicBezTo>
                  <a:pt x="2381512" y="4534887"/>
                  <a:pt x="2381512" y="4534887"/>
                  <a:pt x="2346268" y="4534887"/>
                </a:cubicBezTo>
                <a:cubicBezTo>
                  <a:pt x="2346268" y="4534887"/>
                  <a:pt x="2346268" y="4534887"/>
                  <a:pt x="2295919" y="4519773"/>
                </a:cubicBezTo>
                <a:cubicBezTo>
                  <a:pt x="2300955" y="4514734"/>
                  <a:pt x="2295919" y="4509696"/>
                  <a:pt x="2290885" y="4499620"/>
                </a:cubicBezTo>
                <a:cubicBezTo>
                  <a:pt x="2290885" y="4499620"/>
                  <a:pt x="2290885" y="4499620"/>
                  <a:pt x="2245570" y="4509696"/>
                </a:cubicBezTo>
                <a:cubicBezTo>
                  <a:pt x="2245570" y="4509696"/>
                  <a:pt x="2245570" y="4509696"/>
                  <a:pt x="2230465" y="4499620"/>
                </a:cubicBezTo>
                <a:cubicBezTo>
                  <a:pt x="2230465" y="4499620"/>
                  <a:pt x="2230465" y="4499620"/>
                  <a:pt x="2245570" y="4494582"/>
                </a:cubicBezTo>
                <a:cubicBezTo>
                  <a:pt x="2245570" y="4494582"/>
                  <a:pt x="2245570" y="4494582"/>
                  <a:pt x="2250606" y="4494582"/>
                </a:cubicBezTo>
                <a:cubicBezTo>
                  <a:pt x="2250606" y="4494582"/>
                  <a:pt x="2250606" y="4494582"/>
                  <a:pt x="2250606" y="4484505"/>
                </a:cubicBezTo>
                <a:cubicBezTo>
                  <a:pt x="2250606" y="4484505"/>
                  <a:pt x="2250606" y="4484505"/>
                  <a:pt x="2285850" y="4494582"/>
                </a:cubicBezTo>
                <a:cubicBezTo>
                  <a:pt x="2285850" y="4494582"/>
                  <a:pt x="2285850" y="4494582"/>
                  <a:pt x="2275780" y="4479468"/>
                </a:cubicBezTo>
                <a:cubicBezTo>
                  <a:pt x="2275780" y="4479468"/>
                  <a:pt x="2275780" y="4479468"/>
                  <a:pt x="2225431" y="4469391"/>
                </a:cubicBezTo>
                <a:cubicBezTo>
                  <a:pt x="2225431" y="4469391"/>
                  <a:pt x="2225431" y="4469391"/>
                  <a:pt x="2220396" y="4459315"/>
                </a:cubicBezTo>
                <a:cubicBezTo>
                  <a:pt x="2220396" y="4459315"/>
                  <a:pt x="2220396" y="4459315"/>
                  <a:pt x="2190186" y="4454277"/>
                </a:cubicBezTo>
                <a:cubicBezTo>
                  <a:pt x="2190186" y="4454277"/>
                  <a:pt x="2190186" y="4454277"/>
                  <a:pt x="2175082" y="4464352"/>
                </a:cubicBezTo>
                <a:cubicBezTo>
                  <a:pt x="2175082" y="4469391"/>
                  <a:pt x="2175082" y="4474429"/>
                  <a:pt x="2165011" y="4484505"/>
                </a:cubicBezTo>
                <a:cubicBezTo>
                  <a:pt x="2165011" y="4484505"/>
                  <a:pt x="2165011" y="4484505"/>
                  <a:pt x="2139837" y="4484505"/>
                </a:cubicBezTo>
                <a:cubicBezTo>
                  <a:pt x="2134802" y="4479468"/>
                  <a:pt x="2139837" y="4479468"/>
                  <a:pt x="2139837" y="4474429"/>
                </a:cubicBezTo>
                <a:cubicBezTo>
                  <a:pt x="2139837" y="4474429"/>
                  <a:pt x="2139837" y="4474429"/>
                  <a:pt x="2159977" y="4464352"/>
                </a:cubicBezTo>
                <a:cubicBezTo>
                  <a:pt x="2159977" y="4464352"/>
                  <a:pt x="2165011" y="4464352"/>
                  <a:pt x="2165011" y="4464352"/>
                </a:cubicBezTo>
                <a:cubicBezTo>
                  <a:pt x="2165011" y="4464352"/>
                  <a:pt x="2165011" y="4464352"/>
                  <a:pt x="2154941" y="4454277"/>
                </a:cubicBezTo>
                <a:cubicBezTo>
                  <a:pt x="2154941" y="4454277"/>
                  <a:pt x="2154941" y="4454277"/>
                  <a:pt x="2119697" y="4464352"/>
                </a:cubicBezTo>
                <a:cubicBezTo>
                  <a:pt x="2119697" y="4464352"/>
                  <a:pt x="2119697" y="4464352"/>
                  <a:pt x="2139837" y="4474429"/>
                </a:cubicBezTo>
                <a:cubicBezTo>
                  <a:pt x="2139837" y="4474429"/>
                  <a:pt x="2139837" y="4474429"/>
                  <a:pt x="2119697" y="4474429"/>
                </a:cubicBezTo>
                <a:cubicBezTo>
                  <a:pt x="2119697" y="4474429"/>
                  <a:pt x="2119697" y="4474429"/>
                  <a:pt x="2104592" y="4459315"/>
                </a:cubicBezTo>
                <a:cubicBezTo>
                  <a:pt x="2104592" y="4459315"/>
                  <a:pt x="2104592" y="4459315"/>
                  <a:pt x="2069348" y="4469391"/>
                </a:cubicBezTo>
                <a:cubicBezTo>
                  <a:pt x="2069348" y="4469391"/>
                  <a:pt x="2069348" y="4469391"/>
                  <a:pt x="2044174" y="4499620"/>
                </a:cubicBezTo>
                <a:cubicBezTo>
                  <a:pt x="2044174" y="4499620"/>
                  <a:pt x="2044174" y="4499620"/>
                  <a:pt x="2029069" y="4484505"/>
                </a:cubicBezTo>
                <a:cubicBezTo>
                  <a:pt x="2029069" y="4484505"/>
                  <a:pt x="2029069" y="4484505"/>
                  <a:pt x="2044174" y="4474429"/>
                </a:cubicBezTo>
                <a:cubicBezTo>
                  <a:pt x="2044174" y="4474429"/>
                  <a:pt x="2044174" y="4474429"/>
                  <a:pt x="1988789" y="4469391"/>
                </a:cubicBezTo>
                <a:cubicBezTo>
                  <a:pt x="1988789" y="4474429"/>
                  <a:pt x="1983755" y="4474429"/>
                  <a:pt x="1978720" y="4479468"/>
                </a:cubicBezTo>
                <a:cubicBezTo>
                  <a:pt x="1973686" y="4474429"/>
                  <a:pt x="1968650" y="4464352"/>
                  <a:pt x="1988789" y="4454277"/>
                </a:cubicBezTo>
                <a:cubicBezTo>
                  <a:pt x="1988789" y="4454277"/>
                  <a:pt x="1988789" y="4454277"/>
                  <a:pt x="1993825" y="4464352"/>
                </a:cubicBezTo>
                <a:cubicBezTo>
                  <a:pt x="1998860" y="4464352"/>
                  <a:pt x="2008930" y="4459315"/>
                  <a:pt x="1998860" y="4469391"/>
                </a:cubicBezTo>
                <a:cubicBezTo>
                  <a:pt x="2013964" y="4474429"/>
                  <a:pt x="2029069" y="4429086"/>
                  <a:pt x="2039138" y="4469391"/>
                </a:cubicBezTo>
                <a:cubicBezTo>
                  <a:pt x="2039138" y="4459315"/>
                  <a:pt x="2079418" y="4489543"/>
                  <a:pt x="2039138" y="4449238"/>
                </a:cubicBezTo>
                <a:cubicBezTo>
                  <a:pt x="2039138" y="4449238"/>
                  <a:pt x="2039138" y="4444200"/>
                  <a:pt x="2034105" y="4444200"/>
                </a:cubicBezTo>
                <a:cubicBezTo>
                  <a:pt x="2039138" y="4444200"/>
                  <a:pt x="2049209" y="4444200"/>
                  <a:pt x="2069348" y="4434125"/>
                </a:cubicBezTo>
                <a:cubicBezTo>
                  <a:pt x="2054243" y="4429086"/>
                  <a:pt x="2084453" y="4408934"/>
                  <a:pt x="2044174" y="4419011"/>
                </a:cubicBezTo>
                <a:cubicBezTo>
                  <a:pt x="2044174" y="4419011"/>
                  <a:pt x="2044174" y="4419011"/>
                  <a:pt x="2034105" y="4429086"/>
                </a:cubicBezTo>
                <a:cubicBezTo>
                  <a:pt x="2034105" y="4429086"/>
                  <a:pt x="2034105" y="4429086"/>
                  <a:pt x="2029069" y="4419011"/>
                </a:cubicBezTo>
                <a:cubicBezTo>
                  <a:pt x="2029069" y="4413972"/>
                  <a:pt x="2029069" y="4413972"/>
                  <a:pt x="2029069" y="4413972"/>
                </a:cubicBezTo>
                <a:cubicBezTo>
                  <a:pt x="2029069" y="4413972"/>
                  <a:pt x="2029069" y="4413972"/>
                  <a:pt x="2039138" y="4413972"/>
                </a:cubicBezTo>
                <a:cubicBezTo>
                  <a:pt x="2039138" y="4413972"/>
                  <a:pt x="2039138" y="4413972"/>
                  <a:pt x="2024035" y="4403895"/>
                </a:cubicBezTo>
                <a:cubicBezTo>
                  <a:pt x="2024035" y="4403895"/>
                  <a:pt x="2024035" y="4403895"/>
                  <a:pt x="1993825" y="4408934"/>
                </a:cubicBezTo>
                <a:cubicBezTo>
                  <a:pt x="1963615" y="4373667"/>
                  <a:pt x="2049209" y="4408934"/>
                  <a:pt x="1993825" y="4358553"/>
                </a:cubicBezTo>
                <a:cubicBezTo>
                  <a:pt x="1993825" y="4358553"/>
                  <a:pt x="1993825" y="4358553"/>
                  <a:pt x="2008930" y="4358553"/>
                </a:cubicBezTo>
                <a:cubicBezTo>
                  <a:pt x="2008930" y="4358553"/>
                  <a:pt x="2008930" y="4358553"/>
                  <a:pt x="2024035" y="4343438"/>
                </a:cubicBezTo>
                <a:cubicBezTo>
                  <a:pt x="2024035" y="4343438"/>
                  <a:pt x="2024035" y="4343438"/>
                  <a:pt x="2049209" y="4343438"/>
                </a:cubicBezTo>
                <a:cubicBezTo>
                  <a:pt x="2049209" y="4343438"/>
                  <a:pt x="2049209" y="4343438"/>
                  <a:pt x="2049209" y="4338401"/>
                </a:cubicBezTo>
                <a:cubicBezTo>
                  <a:pt x="2049209" y="4338401"/>
                  <a:pt x="2049209" y="4338401"/>
                  <a:pt x="2084453" y="4328324"/>
                </a:cubicBezTo>
                <a:cubicBezTo>
                  <a:pt x="2084453" y="4328324"/>
                  <a:pt x="2084453" y="4328324"/>
                  <a:pt x="2079418" y="4323285"/>
                </a:cubicBezTo>
                <a:cubicBezTo>
                  <a:pt x="2069348" y="4323285"/>
                  <a:pt x="2049209" y="4313210"/>
                  <a:pt x="2003894" y="4293057"/>
                </a:cubicBezTo>
                <a:cubicBezTo>
                  <a:pt x="2003894" y="4293057"/>
                  <a:pt x="2003894" y="4293057"/>
                  <a:pt x="1993274" y="4284555"/>
                </a:cubicBezTo>
                <a:lnTo>
                  <a:pt x="1978720" y="4272905"/>
                </a:lnTo>
                <a:lnTo>
                  <a:pt x="1984306" y="4267315"/>
                </a:lnTo>
                <a:cubicBezTo>
                  <a:pt x="1987847" y="4263773"/>
                  <a:pt x="1992567" y="4259050"/>
                  <a:pt x="1998860" y="4252753"/>
                </a:cubicBezTo>
                <a:cubicBezTo>
                  <a:pt x="1998860" y="4252753"/>
                  <a:pt x="1998860" y="4252753"/>
                  <a:pt x="2029069" y="4257790"/>
                </a:cubicBezTo>
                <a:cubicBezTo>
                  <a:pt x="2029069" y="4257790"/>
                  <a:pt x="2029069" y="4257790"/>
                  <a:pt x="2034105" y="4247714"/>
                </a:cubicBezTo>
                <a:cubicBezTo>
                  <a:pt x="2034105" y="4247714"/>
                  <a:pt x="2034105" y="4247714"/>
                  <a:pt x="2029069" y="4242676"/>
                </a:cubicBezTo>
                <a:cubicBezTo>
                  <a:pt x="2029069" y="4242676"/>
                  <a:pt x="2029069" y="4242676"/>
                  <a:pt x="2059279" y="4227562"/>
                </a:cubicBezTo>
                <a:cubicBezTo>
                  <a:pt x="2059279" y="4227562"/>
                  <a:pt x="2059279" y="4227562"/>
                  <a:pt x="2039138" y="4222523"/>
                </a:cubicBezTo>
                <a:cubicBezTo>
                  <a:pt x="2039138" y="4222523"/>
                  <a:pt x="2039138" y="4222523"/>
                  <a:pt x="2049209" y="4207409"/>
                </a:cubicBezTo>
                <a:cubicBezTo>
                  <a:pt x="2049209" y="4207409"/>
                  <a:pt x="2049209" y="4207409"/>
                  <a:pt x="2049209" y="4187257"/>
                </a:cubicBezTo>
                <a:cubicBezTo>
                  <a:pt x="2049209" y="4187257"/>
                  <a:pt x="2049209" y="4187257"/>
                  <a:pt x="2019000" y="4172143"/>
                </a:cubicBezTo>
                <a:cubicBezTo>
                  <a:pt x="2019000" y="4172143"/>
                  <a:pt x="2019000" y="4172143"/>
                  <a:pt x="2034105" y="4157027"/>
                </a:cubicBezTo>
                <a:cubicBezTo>
                  <a:pt x="2034105" y="4157027"/>
                  <a:pt x="2034105" y="4157027"/>
                  <a:pt x="1993825" y="4131836"/>
                </a:cubicBezTo>
                <a:cubicBezTo>
                  <a:pt x="1993825" y="4131836"/>
                  <a:pt x="1993825" y="4131836"/>
                  <a:pt x="1993825" y="4091532"/>
                </a:cubicBezTo>
                <a:cubicBezTo>
                  <a:pt x="1993825" y="4091532"/>
                  <a:pt x="1993825" y="4091532"/>
                  <a:pt x="2013964" y="4086495"/>
                </a:cubicBezTo>
                <a:cubicBezTo>
                  <a:pt x="2013964" y="4086495"/>
                  <a:pt x="2013964" y="4086495"/>
                  <a:pt x="2013964" y="4061304"/>
                </a:cubicBezTo>
                <a:cubicBezTo>
                  <a:pt x="2019000" y="4061304"/>
                  <a:pt x="1993825" y="4061304"/>
                  <a:pt x="2024035" y="4056265"/>
                </a:cubicBezTo>
                <a:cubicBezTo>
                  <a:pt x="2024035" y="4056265"/>
                  <a:pt x="2024035" y="4056265"/>
                  <a:pt x="1993825" y="4041151"/>
                </a:cubicBezTo>
                <a:cubicBezTo>
                  <a:pt x="1993825" y="4041151"/>
                  <a:pt x="1993825" y="4041151"/>
                  <a:pt x="2008930" y="4036113"/>
                </a:cubicBezTo>
                <a:cubicBezTo>
                  <a:pt x="2008930" y="4036113"/>
                  <a:pt x="2008930" y="4036113"/>
                  <a:pt x="2054243" y="4041151"/>
                </a:cubicBezTo>
                <a:cubicBezTo>
                  <a:pt x="2054243" y="4041151"/>
                  <a:pt x="2054243" y="4041151"/>
                  <a:pt x="2069348" y="4041151"/>
                </a:cubicBezTo>
                <a:cubicBezTo>
                  <a:pt x="2069348" y="4041151"/>
                  <a:pt x="2069348" y="4041151"/>
                  <a:pt x="2069348" y="4031074"/>
                </a:cubicBezTo>
                <a:cubicBezTo>
                  <a:pt x="2069348" y="4031074"/>
                  <a:pt x="2069348" y="4031074"/>
                  <a:pt x="2074385" y="4020999"/>
                </a:cubicBezTo>
                <a:cubicBezTo>
                  <a:pt x="2074385" y="4020999"/>
                  <a:pt x="2074385" y="4020999"/>
                  <a:pt x="2044174" y="4005885"/>
                </a:cubicBezTo>
                <a:cubicBezTo>
                  <a:pt x="2044174" y="4005885"/>
                  <a:pt x="2044174" y="4005885"/>
                  <a:pt x="2034105" y="4005885"/>
                </a:cubicBezTo>
                <a:cubicBezTo>
                  <a:pt x="2034105" y="4005885"/>
                  <a:pt x="2034105" y="4005885"/>
                  <a:pt x="2079418" y="3990769"/>
                </a:cubicBezTo>
                <a:cubicBezTo>
                  <a:pt x="2079418" y="3990769"/>
                  <a:pt x="2079418" y="3990769"/>
                  <a:pt x="2084453" y="3985732"/>
                </a:cubicBezTo>
                <a:cubicBezTo>
                  <a:pt x="2089487" y="3985732"/>
                  <a:pt x="2084453" y="3995808"/>
                  <a:pt x="2079418" y="3995808"/>
                </a:cubicBezTo>
                <a:cubicBezTo>
                  <a:pt x="2079418" y="3995808"/>
                  <a:pt x="2079418" y="3995808"/>
                  <a:pt x="2104592" y="4005885"/>
                </a:cubicBezTo>
                <a:cubicBezTo>
                  <a:pt x="2104592" y="4005885"/>
                  <a:pt x="2104592" y="4005885"/>
                  <a:pt x="2124733" y="3995808"/>
                </a:cubicBezTo>
                <a:cubicBezTo>
                  <a:pt x="2124733" y="3995808"/>
                  <a:pt x="2124733" y="3995808"/>
                  <a:pt x="2129767" y="3965578"/>
                </a:cubicBezTo>
                <a:cubicBezTo>
                  <a:pt x="2129767" y="3965578"/>
                  <a:pt x="2129767" y="3965578"/>
                  <a:pt x="2159977" y="3965578"/>
                </a:cubicBezTo>
                <a:cubicBezTo>
                  <a:pt x="2159977" y="3965578"/>
                  <a:pt x="2159977" y="3965578"/>
                  <a:pt x="2159977" y="3955503"/>
                </a:cubicBezTo>
                <a:cubicBezTo>
                  <a:pt x="2159977" y="3955503"/>
                  <a:pt x="2159977" y="3955503"/>
                  <a:pt x="2200257" y="3950464"/>
                </a:cubicBezTo>
                <a:cubicBezTo>
                  <a:pt x="2200257" y="3950464"/>
                  <a:pt x="2200257" y="3950464"/>
                  <a:pt x="2220396" y="3950464"/>
                </a:cubicBezTo>
                <a:cubicBezTo>
                  <a:pt x="2220396" y="3950464"/>
                  <a:pt x="2220396" y="3950464"/>
                  <a:pt x="2235501" y="3925273"/>
                </a:cubicBezTo>
                <a:cubicBezTo>
                  <a:pt x="2235501" y="3925273"/>
                  <a:pt x="2235501" y="3925273"/>
                  <a:pt x="2230465" y="3905121"/>
                </a:cubicBezTo>
                <a:cubicBezTo>
                  <a:pt x="2210326" y="3900084"/>
                  <a:pt x="2225431" y="3935350"/>
                  <a:pt x="2200257" y="3905121"/>
                </a:cubicBezTo>
                <a:cubicBezTo>
                  <a:pt x="2200257" y="3905121"/>
                  <a:pt x="2200257" y="3905121"/>
                  <a:pt x="2185152" y="3915198"/>
                </a:cubicBezTo>
                <a:cubicBezTo>
                  <a:pt x="2185152" y="3915198"/>
                  <a:pt x="2185152" y="3915198"/>
                  <a:pt x="2180117" y="3890007"/>
                </a:cubicBezTo>
                <a:cubicBezTo>
                  <a:pt x="2180117" y="3890007"/>
                  <a:pt x="2180117" y="3890007"/>
                  <a:pt x="2159977" y="3890007"/>
                </a:cubicBezTo>
                <a:cubicBezTo>
                  <a:pt x="2159977" y="3900084"/>
                  <a:pt x="2124733" y="3905121"/>
                  <a:pt x="2159977" y="3915198"/>
                </a:cubicBezTo>
                <a:cubicBezTo>
                  <a:pt x="2159977" y="3915198"/>
                  <a:pt x="2159977" y="3915198"/>
                  <a:pt x="2109628" y="3930312"/>
                </a:cubicBezTo>
                <a:cubicBezTo>
                  <a:pt x="2109628" y="3930312"/>
                  <a:pt x="2109628" y="3930312"/>
                  <a:pt x="2094523" y="3930312"/>
                </a:cubicBezTo>
                <a:cubicBezTo>
                  <a:pt x="2094523" y="3930312"/>
                  <a:pt x="2094523" y="3930312"/>
                  <a:pt x="2089487" y="3915198"/>
                </a:cubicBezTo>
                <a:cubicBezTo>
                  <a:pt x="2089487" y="3915198"/>
                  <a:pt x="2089487" y="3915198"/>
                  <a:pt x="2064314" y="3905121"/>
                </a:cubicBezTo>
                <a:cubicBezTo>
                  <a:pt x="2064314" y="3905121"/>
                  <a:pt x="2064314" y="3905121"/>
                  <a:pt x="2089487" y="3890007"/>
                </a:cubicBezTo>
                <a:cubicBezTo>
                  <a:pt x="2089487" y="3890007"/>
                  <a:pt x="2089487" y="3890007"/>
                  <a:pt x="2119697" y="3910160"/>
                </a:cubicBezTo>
                <a:cubicBezTo>
                  <a:pt x="2119697" y="3910160"/>
                  <a:pt x="2119697" y="3910160"/>
                  <a:pt x="2134802" y="3890007"/>
                </a:cubicBezTo>
                <a:cubicBezTo>
                  <a:pt x="2134802" y="3890007"/>
                  <a:pt x="2134802" y="3890007"/>
                  <a:pt x="2124733" y="3884969"/>
                </a:cubicBezTo>
                <a:cubicBezTo>
                  <a:pt x="2124733" y="3884969"/>
                  <a:pt x="2124733" y="3884969"/>
                  <a:pt x="2104592" y="3890007"/>
                </a:cubicBezTo>
                <a:cubicBezTo>
                  <a:pt x="2104592" y="3890007"/>
                  <a:pt x="2104592" y="3890007"/>
                  <a:pt x="2104592" y="3864816"/>
                </a:cubicBezTo>
                <a:cubicBezTo>
                  <a:pt x="2104592" y="3864816"/>
                  <a:pt x="2104592" y="3864816"/>
                  <a:pt x="2104592" y="3859779"/>
                </a:cubicBezTo>
                <a:cubicBezTo>
                  <a:pt x="2104592" y="3859779"/>
                  <a:pt x="2104592" y="3859779"/>
                  <a:pt x="2114662" y="3849702"/>
                </a:cubicBezTo>
                <a:cubicBezTo>
                  <a:pt x="2114662" y="3849702"/>
                  <a:pt x="2114662" y="3849702"/>
                  <a:pt x="2119697" y="3864816"/>
                </a:cubicBezTo>
                <a:cubicBezTo>
                  <a:pt x="2119697" y="3864816"/>
                  <a:pt x="2119697" y="3864816"/>
                  <a:pt x="2139837" y="3854741"/>
                </a:cubicBezTo>
                <a:cubicBezTo>
                  <a:pt x="2139837" y="3854741"/>
                  <a:pt x="2139837" y="3854741"/>
                  <a:pt x="2124733" y="3839627"/>
                </a:cubicBezTo>
                <a:cubicBezTo>
                  <a:pt x="2124733" y="3839627"/>
                  <a:pt x="2124733" y="3839627"/>
                  <a:pt x="2139837" y="3834588"/>
                </a:cubicBezTo>
                <a:cubicBezTo>
                  <a:pt x="2139837" y="3834588"/>
                  <a:pt x="2139837" y="3834588"/>
                  <a:pt x="2129767" y="3824511"/>
                </a:cubicBezTo>
                <a:cubicBezTo>
                  <a:pt x="2129767" y="3824511"/>
                  <a:pt x="2129767" y="3824511"/>
                  <a:pt x="2013964" y="3890007"/>
                </a:cubicBezTo>
                <a:cubicBezTo>
                  <a:pt x="2013964" y="3890007"/>
                  <a:pt x="2013964" y="3890007"/>
                  <a:pt x="2029069" y="3905121"/>
                </a:cubicBezTo>
                <a:cubicBezTo>
                  <a:pt x="2029069" y="3905121"/>
                  <a:pt x="2029069" y="3905121"/>
                  <a:pt x="2008930" y="3910160"/>
                </a:cubicBezTo>
                <a:cubicBezTo>
                  <a:pt x="2008930" y="3910160"/>
                  <a:pt x="2008930" y="3910160"/>
                  <a:pt x="1998860" y="3895046"/>
                </a:cubicBezTo>
                <a:cubicBezTo>
                  <a:pt x="1993825" y="3895046"/>
                  <a:pt x="1993825" y="3900084"/>
                  <a:pt x="1988789" y="3905121"/>
                </a:cubicBezTo>
                <a:cubicBezTo>
                  <a:pt x="1988789" y="3905121"/>
                  <a:pt x="1988789" y="3905121"/>
                  <a:pt x="1988789" y="3915198"/>
                </a:cubicBezTo>
                <a:cubicBezTo>
                  <a:pt x="1988789" y="3915198"/>
                  <a:pt x="1988789" y="3915198"/>
                  <a:pt x="1933406" y="3940389"/>
                </a:cubicBezTo>
                <a:cubicBezTo>
                  <a:pt x="1933406" y="3940389"/>
                  <a:pt x="1933406" y="3940389"/>
                  <a:pt x="1923337" y="3925273"/>
                </a:cubicBezTo>
                <a:cubicBezTo>
                  <a:pt x="1923337" y="3925273"/>
                  <a:pt x="1923337" y="3925273"/>
                  <a:pt x="1893127" y="3920236"/>
                </a:cubicBezTo>
                <a:cubicBezTo>
                  <a:pt x="1893127" y="3920236"/>
                  <a:pt x="1893127" y="3920236"/>
                  <a:pt x="1893127" y="3905121"/>
                </a:cubicBezTo>
                <a:cubicBezTo>
                  <a:pt x="1893127" y="3905121"/>
                  <a:pt x="1893127" y="3905121"/>
                  <a:pt x="1857883" y="3905121"/>
                </a:cubicBezTo>
                <a:cubicBezTo>
                  <a:pt x="1857883" y="3905121"/>
                  <a:pt x="1857883" y="3905121"/>
                  <a:pt x="1872988" y="3874893"/>
                </a:cubicBezTo>
                <a:cubicBezTo>
                  <a:pt x="1872988" y="3874893"/>
                  <a:pt x="1872988" y="3874893"/>
                  <a:pt x="1817603" y="3874893"/>
                </a:cubicBezTo>
                <a:cubicBezTo>
                  <a:pt x="1812567" y="3879932"/>
                  <a:pt x="1807533" y="3884969"/>
                  <a:pt x="1812567" y="3890007"/>
                </a:cubicBezTo>
                <a:cubicBezTo>
                  <a:pt x="1812567" y="3890007"/>
                  <a:pt x="1812567" y="3890007"/>
                  <a:pt x="1822638" y="3890007"/>
                </a:cubicBezTo>
                <a:cubicBezTo>
                  <a:pt x="1812567" y="3890007"/>
                  <a:pt x="1802498" y="3890007"/>
                  <a:pt x="1802498" y="3910160"/>
                </a:cubicBezTo>
                <a:cubicBezTo>
                  <a:pt x="1802498" y="3910160"/>
                  <a:pt x="1802498" y="3910160"/>
                  <a:pt x="1842778" y="3940389"/>
                </a:cubicBezTo>
                <a:cubicBezTo>
                  <a:pt x="1842778" y="3940389"/>
                  <a:pt x="1842778" y="3940389"/>
                  <a:pt x="1792428" y="3935350"/>
                </a:cubicBezTo>
                <a:cubicBezTo>
                  <a:pt x="1792428" y="3935350"/>
                  <a:pt x="1792428" y="3935350"/>
                  <a:pt x="1792428" y="3940389"/>
                </a:cubicBezTo>
                <a:cubicBezTo>
                  <a:pt x="1792428" y="3940389"/>
                  <a:pt x="1792428" y="3940389"/>
                  <a:pt x="1777323" y="3940389"/>
                </a:cubicBezTo>
                <a:cubicBezTo>
                  <a:pt x="1777323" y="3940389"/>
                  <a:pt x="1777323" y="3940389"/>
                  <a:pt x="1792428" y="3930312"/>
                </a:cubicBezTo>
                <a:cubicBezTo>
                  <a:pt x="1792428" y="3930312"/>
                  <a:pt x="1792428" y="3930312"/>
                  <a:pt x="1802498" y="3925273"/>
                </a:cubicBezTo>
                <a:cubicBezTo>
                  <a:pt x="1802498" y="3925273"/>
                  <a:pt x="1802498" y="3925273"/>
                  <a:pt x="1782360" y="3905121"/>
                </a:cubicBezTo>
                <a:cubicBezTo>
                  <a:pt x="1772289" y="3910160"/>
                  <a:pt x="1742079" y="3920236"/>
                  <a:pt x="1757184" y="3930312"/>
                </a:cubicBezTo>
                <a:cubicBezTo>
                  <a:pt x="1757184" y="3930312"/>
                  <a:pt x="1757184" y="3930312"/>
                  <a:pt x="1721940" y="3940389"/>
                </a:cubicBezTo>
                <a:cubicBezTo>
                  <a:pt x="1721940" y="3940389"/>
                  <a:pt x="1721940" y="3940389"/>
                  <a:pt x="1711871" y="3950464"/>
                </a:cubicBezTo>
                <a:cubicBezTo>
                  <a:pt x="1711871" y="3950464"/>
                  <a:pt x="1711871" y="3950464"/>
                  <a:pt x="1701800" y="3955503"/>
                </a:cubicBezTo>
                <a:cubicBezTo>
                  <a:pt x="1701800" y="3955503"/>
                  <a:pt x="1701800" y="3955503"/>
                  <a:pt x="1671591" y="3940389"/>
                </a:cubicBezTo>
                <a:cubicBezTo>
                  <a:pt x="1671591" y="3940389"/>
                  <a:pt x="1671591" y="3940389"/>
                  <a:pt x="1666556" y="3935350"/>
                </a:cubicBezTo>
                <a:cubicBezTo>
                  <a:pt x="1666556" y="3935350"/>
                  <a:pt x="1666556" y="3935350"/>
                  <a:pt x="1641381" y="3965578"/>
                </a:cubicBezTo>
                <a:cubicBezTo>
                  <a:pt x="1641381" y="3965578"/>
                  <a:pt x="1641381" y="3965578"/>
                  <a:pt x="1656486" y="3980694"/>
                </a:cubicBezTo>
                <a:cubicBezTo>
                  <a:pt x="1656486" y="3980694"/>
                  <a:pt x="1656486" y="3980694"/>
                  <a:pt x="1646417" y="3990769"/>
                </a:cubicBezTo>
                <a:cubicBezTo>
                  <a:pt x="1646417" y="3990769"/>
                  <a:pt x="1646417" y="3990769"/>
                  <a:pt x="1656486" y="4000846"/>
                </a:cubicBezTo>
                <a:cubicBezTo>
                  <a:pt x="1656486" y="4000846"/>
                  <a:pt x="1656486" y="4000846"/>
                  <a:pt x="1621243" y="4000846"/>
                </a:cubicBezTo>
                <a:cubicBezTo>
                  <a:pt x="1621243" y="4000846"/>
                  <a:pt x="1621243" y="4000846"/>
                  <a:pt x="1621243" y="3985732"/>
                </a:cubicBezTo>
                <a:cubicBezTo>
                  <a:pt x="1621243" y="3985732"/>
                  <a:pt x="1621243" y="3985732"/>
                  <a:pt x="1601102" y="3980694"/>
                </a:cubicBezTo>
                <a:cubicBezTo>
                  <a:pt x="1601102" y="3980694"/>
                  <a:pt x="1601102" y="3980694"/>
                  <a:pt x="1596068" y="3980694"/>
                </a:cubicBezTo>
                <a:cubicBezTo>
                  <a:pt x="1596068" y="3980694"/>
                  <a:pt x="1596068" y="3980694"/>
                  <a:pt x="1646417" y="3950464"/>
                </a:cubicBezTo>
                <a:cubicBezTo>
                  <a:pt x="1646417" y="3950464"/>
                  <a:pt x="1646417" y="3950464"/>
                  <a:pt x="1641381" y="3945426"/>
                </a:cubicBezTo>
                <a:cubicBezTo>
                  <a:pt x="1641381" y="3945426"/>
                  <a:pt x="1641381" y="3945426"/>
                  <a:pt x="1661522" y="3925273"/>
                </a:cubicBezTo>
                <a:cubicBezTo>
                  <a:pt x="1661522" y="3925273"/>
                  <a:pt x="1661522" y="3925273"/>
                  <a:pt x="1681661" y="3925273"/>
                </a:cubicBezTo>
                <a:cubicBezTo>
                  <a:pt x="1681661" y="3925273"/>
                  <a:pt x="1681661" y="3925273"/>
                  <a:pt x="1691730" y="3905121"/>
                </a:cubicBezTo>
                <a:cubicBezTo>
                  <a:pt x="1691730" y="3905121"/>
                  <a:pt x="1691730" y="3905121"/>
                  <a:pt x="1701800" y="3910160"/>
                </a:cubicBezTo>
                <a:cubicBezTo>
                  <a:pt x="1711871" y="3925273"/>
                  <a:pt x="1661522" y="3910160"/>
                  <a:pt x="1711871" y="3930312"/>
                </a:cubicBezTo>
                <a:cubicBezTo>
                  <a:pt x="1711871" y="3930312"/>
                  <a:pt x="1711871" y="3930312"/>
                  <a:pt x="1737046" y="3925273"/>
                </a:cubicBezTo>
                <a:cubicBezTo>
                  <a:pt x="1737046" y="3925273"/>
                  <a:pt x="1737046" y="3925273"/>
                  <a:pt x="1772289" y="3895046"/>
                </a:cubicBezTo>
                <a:cubicBezTo>
                  <a:pt x="1772289" y="3895046"/>
                  <a:pt x="1772289" y="3895046"/>
                  <a:pt x="1797464" y="3869855"/>
                </a:cubicBezTo>
                <a:cubicBezTo>
                  <a:pt x="1797464" y="3869855"/>
                  <a:pt x="1797464" y="3869855"/>
                  <a:pt x="1787394" y="3864816"/>
                </a:cubicBezTo>
                <a:cubicBezTo>
                  <a:pt x="1787394" y="3864816"/>
                  <a:pt x="1787394" y="3864816"/>
                  <a:pt x="1792428" y="3849702"/>
                </a:cubicBezTo>
                <a:cubicBezTo>
                  <a:pt x="1792428" y="3849702"/>
                  <a:pt x="1792428" y="3849702"/>
                  <a:pt x="1807533" y="3859779"/>
                </a:cubicBezTo>
                <a:cubicBezTo>
                  <a:pt x="1807533" y="3859779"/>
                  <a:pt x="1807533" y="3859779"/>
                  <a:pt x="1827672" y="3849702"/>
                </a:cubicBezTo>
                <a:cubicBezTo>
                  <a:pt x="1827672" y="3849702"/>
                  <a:pt x="1827672" y="3849702"/>
                  <a:pt x="1792428" y="3839627"/>
                </a:cubicBezTo>
                <a:cubicBezTo>
                  <a:pt x="1792428" y="3839627"/>
                  <a:pt x="1792428" y="3839627"/>
                  <a:pt x="1711871" y="3874893"/>
                </a:cubicBezTo>
                <a:cubicBezTo>
                  <a:pt x="1711871" y="3874893"/>
                  <a:pt x="1711871" y="3874893"/>
                  <a:pt x="1550753" y="3980694"/>
                </a:cubicBezTo>
                <a:cubicBezTo>
                  <a:pt x="1550753" y="3980694"/>
                  <a:pt x="1550753" y="3980694"/>
                  <a:pt x="1545718" y="3990769"/>
                </a:cubicBezTo>
                <a:cubicBezTo>
                  <a:pt x="1545718" y="3990769"/>
                  <a:pt x="1545718" y="3990769"/>
                  <a:pt x="1575927" y="3985732"/>
                </a:cubicBezTo>
                <a:cubicBezTo>
                  <a:pt x="1575927" y="3985732"/>
                  <a:pt x="1575927" y="3985732"/>
                  <a:pt x="1601102" y="3995808"/>
                </a:cubicBezTo>
                <a:cubicBezTo>
                  <a:pt x="1601102" y="3995808"/>
                  <a:pt x="1601102" y="3995808"/>
                  <a:pt x="1611173" y="4005885"/>
                </a:cubicBezTo>
                <a:cubicBezTo>
                  <a:pt x="1611173" y="4005885"/>
                  <a:pt x="1611173" y="4005885"/>
                  <a:pt x="1525578" y="4051227"/>
                </a:cubicBezTo>
                <a:cubicBezTo>
                  <a:pt x="1525578" y="4051227"/>
                  <a:pt x="1525578" y="4051227"/>
                  <a:pt x="1485300" y="4071379"/>
                </a:cubicBezTo>
                <a:cubicBezTo>
                  <a:pt x="1485300" y="4071379"/>
                  <a:pt x="1485300" y="4071379"/>
                  <a:pt x="1455090" y="4101608"/>
                </a:cubicBezTo>
                <a:cubicBezTo>
                  <a:pt x="1455090" y="4101608"/>
                  <a:pt x="1455090" y="4101608"/>
                  <a:pt x="1434950" y="4086495"/>
                </a:cubicBezTo>
                <a:cubicBezTo>
                  <a:pt x="1434950" y="4086495"/>
                  <a:pt x="1434950" y="4086495"/>
                  <a:pt x="1319148" y="4172143"/>
                </a:cubicBezTo>
                <a:cubicBezTo>
                  <a:pt x="1319148" y="4172143"/>
                  <a:pt x="1319148" y="4172143"/>
                  <a:pt x="1314112" y="4182218"/>
                </a:cubicBezTo>
                <a:cubicBezTo>
                  <a:pt x="1314112" y="4182218"/>
                  <a:pt x="1314112" y="4182218"/>
                  <a:pt x="1283902" y="4192295"/>
                </a:cubicBezTo>
                <a:cubicBezTo>
                  <a:pt x="1283902" y="4192295"/>
                  <a:pt x="1283902" y="4192295"/>
                  <a:pt x="1278868" y="4202371"/>
                </a:cubicBezTo>
                <a:cubicBezTo>
                  <a:pt x="1278868" y="4202371"/>
                  <a:pt x="1278868" y="4202371"/>
                  <a:pt x="1263763" y="4212448"/>
                </a:cubicBezTo>
                <a:cubicBezTo>
                  <a:pt x="1263763" y="4212448"/>
                  <a:pt x="1258728" y="4212448"/>
                  <a:pt x="1248658" y="4217485"/>
                </a:cubicBezTo>
                <a:cubicBezTo>
                  <a:pt x="1248658" y="4217485"/>
                  <a:pt x="1248658" y="4217485"/>
                  <a:pt x="1238589" y="4222523"/>
                </a:cubicBezTo>
                <a:cubicBezTo>
                  <a:pt x="1233555" y="4227562"/>
                  <a:pt x="1223484" y="4232600"/>
                  <a:pt x="1213414" y="4242676"/>
                </a:cubicBezTo>
                <a:cubicBezTo>
                  <a:pt x="1213414" y="4242676"/>
                  <a:pt x="1213414" y="4242676"/>
                  <a:pt x="1248658" y="4197332"/>
                </a:cubicBezTo>
                <a:cubicBezTo>
                  <a:pt x="1248658" y="4197332"/>
                  <a:pt x="1248658" y="4197332"/>
                  <a:pt x="1278868" y="4182218"/>
                </a:cubicBezTo>
                <a:cubicBezTo>
                  <a:pt x="1278868" y="4182218"/>
                  <a:pt x="1278868" y="4182218"/>
                  <a:pt x="1258728" y="4167104"/>
                </a:cubicBezTo>
                <a:cubicBezTo>
                  <a:pt x="1258728" y="4167104"/>
                  <a:pt x="1258728" y="4167104"/>
                  <a:pt x="1233555" y="4192295"/>
                </a:cubicBezTo>
                <a:cubicBezTo>
                  <a:pt x="1233555" y="4192295"/>
                  <a:pt x="1233555" y="4192295"/>
                  <a:pt x="1208378" y="4192295"/>
                </a:cubicBezTo>
                <a:cubicBezTo>
                  <a:pt x="1218449" y="4182218"/>
                  <a:pt x="1223484" y="4167104"/>
                  <a:pt x="1218449" y="4162066"/>
                </a:cubicBezTo>
                <a:cubicBezTo>
                  <a:pt x="1218449" y="4162066"/>
                  <a:pt x="1218449" y="4162066"/>
                  <a:pt x="1188239" y="4162066"/>
                </a:cubicBezTo>
                <a:cubicBezTo>
                  <a:pt x="1188239" y="4162066"/>
                  <a:pt x="1188239" y="4162066"/>
                  <a:pt x="1168100" y="4192295"/>
                </a:cubicBezTo>
                <a:cubicBezTo>
                  <a:pt x="1188239" y="4187257"/>
                  <a:pt x="1168100" y="4222523"/>
                  <a:pt x="1203344" y="4202371"/>
                </a:cubicBezTo>
                <a:cubicBezTo>
                  <a:pt x="1203344" y="4202371"/>
                  <a:pt x="1203344" y="4202371"/>
                  <a:pt x="1188239" y="4217485"/>
                </a:cubicBezTo>
                <a:cubicBezTo>
                  <a:pt x="1188239" y="4217485"/>
                  <a:pt x="1188239" y="4217485"/>
                  <a:pt x="1152995" y="4227562"/>
                </a:cubicBezTo>
                <a:cubicBezTo>
                  <a:pt x="1152995" y="4227562"/>
                  <a:pt x="1152995" y="4227562"/>
                  <a:pt x="1132856" y="4217485"/>
                </a:cubicBezTo>
                <a:cubicBezTo>
                  <a:pt x="1132856" y="4217485"/>
                  <a:pt x="1132856" y="4217485"/>
                  <a:pt x="1107682" y="4177180"/>
                </a:cubicBezTo>
                <a:cubicBezTo>
                  <a:pt x="1107682" y="4177180"/>
                  <a:pt x="1107682" y="4177180"/>
                  <a:pt x="1097611" y="4177180"/>
                </a:cubicBezTo>
                <a:cubicBezTo>
                  <a:pt x="1112716" y="4146952"/>
                  <a:pt x="1163065" y="4157027"/>
                  <a:pt x="1168100" y="4116722"/>
                </a:cubicBezTo>
                <a:cubicBezTo>
                  <a:pt x="1168100" y="4116722"/>
                  <a:pt x="1168100" y="4116722"/>
                  <a:pt x="1193275" y="4116722"/>
                </a:cubicBezTo>
                <a:cubicBezTo>
                  <a:pt x="1193275" y="4116722"/>
                  <a:pt x="1193275" y="4116722"/>
                  <a:pt x="1223484" y="4066342"/>
                </a:cubicBezTo>
                <a:cubicBezTo>
                  <a:pt x="1223484" y="4066342"/>
                  <a:pt x="1223484" y="4066342"/>
                  <a:pt x="1218449" y="4056265"/>
                </a:cubicBezTo>
                <a:cubicBezTo>
                  <a:pt x="1218449" y="4056265"/>
                  <a:pt x="1218449" y="4056265"/>
                  <a:pt x="1233555" y="4031074"/>
                </a:cubicBezTo>
                <a:cubicBezTo>
                  <a:pt x="1233555" y="4031074"/>
                  <a:pt x="1233555" y="4031074"/>
                  <a:pt x="1168100" y="4015960"/>
                </a:cubicBezTo>
                <a:cubicBezTo>
                  <a:pt x="1168100" y="4015960"/>
                  <a:pt x="1168100" y="4015960"/>
                  <a:pt x="1168100" y="4005885"/>
                </a:cubicBezTo>
                <a:cubicBezTo>
                  <a:pt x="1168100" y="4005885"/>
                  <a:pt x="1168100" y="4005885"/>
                  <a:pt x="1147960" y="4015960"/>
                </a:cubicBezTo>
                <a:cubicBezTo>
                  <a:pt x="1147960" y="4015960"/>
                  <a:pt x="1147960" y="4015960"/>
                  <a:pt x="1147960" y="4026037"/>
                </a:cubicBezTo>
                <a:cubicBezTo>
                  <a:pt x="1147960" y="4026037"/>
                  <a:pt x="1147960" y="4026037"/>
                  <a:pt x="1092577" y="4041151"/>
                </a:cubicBezTo>
                <a:cubicBezTo>
                  <a:pt x="1092577" y="4041151"/>
                  <a:pt x="1092577" y="4041151"/>
                  <a:pt x="1082507" y="4046190"/>
                </a:cubicBezTo>
                <a:cubicBezTo>
                  <a:pt x="1077472" y="4041151"/>
                  <a:pt x="1057333" y="4046190"/>
                  <a:pt x="1001948" y="4076418"/>
                </a:cubicBezTo>
                <a:cubicBezTo>
                  <a:pt x="1001948" y="4076418"/>
                  <a:pt x="1001948" y="4076418"/>
                  <a:pt x="991879" y="4076418"/>
                </a:cubicBezTo>
                <a:cubicBezTo>
                  <a:pt x="991879" y="4076418"/>
                  <a:pt x="991879" y="4076418"/>
                  <a:pt x="981809" y="4071379"/>
                </a:cubicBezTo>
                <a:cubicBezTo>
                  <a:pt x="981809" y="4071379"/>
                  <a:pt x="981809" y="4071379"/>
                  <a:pt x="1006984" y="4066342"/>
                </a:cubicBezTo>
                <a:cubicBezTo>
                  <a:pt x="1006984" y="4066342"/>
                  <a:pt x="1006984" y="4066342"/>
                  <a:pt x="1037192" y="4041151"/>
                </a:cubicBezTo>
                <a:cubicBezTo>
                  <a:pt x="1037192" y="4041151"/>
                  <a:pt x="1037192" y="4041151"/>
                  <a:pt x="1037192" y="4010922"/>
                </a:cubicBezTo>
                <a:cubicBezTo>
                  <a:pt x="1037192" y="4010922"/>
                  <a:pt x="1037192" y="4010922"/>
                  <a:pt x="1057333" y="4015960"/>
                </a:cubicBezTo>
                <a:cubicBezTo>
                  <a:pt x="1057333" y="4015960"/>
                  <a:pt x="1057333" y="4015960"/>
                  <a:pt x="1072436" y="4000846"/>
                </a:cubicBezTo>
                <a:cubicBezTo>
                  <a:pt x="1072436" y="4000846"/>
                  <a:pt x="1072436" y="4000846"/>
                  <a:pt x="1057333" y="3985732"/>
                </a:cubicBezTo>
                <a:cubicBezTo>
                  <a:pt x="1057333" y="3985732"/>
                  <a:pt x="1057333" y="3985732"/>
                  <a:pt x="1032158" y="3980694"/>
                </a:cubicBezTo>
                <a:cubicBezTo>
                  <a:pt x="1032158" y="3980694"/>
                  <a:pt x="1032158" y="3980694"/>
                  <a:pt x="971738" y="4000846"/>
                </a:cubicBezTo>
                <a:cubicBezTo>
                  <a:pt x="971738" y="4000846"/>
                  <a:pt x="971738" y="4000846"/>
                  <a:pt x="951599" y="4020999"/>
                </a:cubicBezTo>
                <a:cubicBezTo>
                  <a:pt x="936494" y="4020999"/>
                  <a:pt x="996913" y="3985732"/>
                  <a:pt x="926424" y="4026037"/>
                </a:cubicBezTo>
                <a:cubicBezTo>
                  <a:pt x="926424" y="4026037"/>
                  <a:pt x="926424" y="4026037"/>
                  <a:pt x="941530" y="4005885"/>
                </a:cubicBezTo>
                <a:cubicBezTo>
                  <a:pt x="941530" y="4005885"/>
                  <a:pt x="941530" y="4005885"/>
                  <a:pt x="971738" y="3985732"/>
                </a:cubicBezTo>
                <a:cubicBezTo>
                  <a:pt x="971738" y="3985732"/>
                  <a:pt x="971738" y="3985732"/>
                  <a:pt x="971738" y="3975655"/>
                </a:cubicBezTo>
                <a:cubicBezTo>
                  <a:pt x="971738" y="3975655"/>
                  <a:pt x="971738" y="3975655"/>
                  <a:pt x="941530" y="3980694"/>
                </a:cubicBezTo>
                <a:cubicBezTo>
                  <a:pt x="941530" y="3980694"/>
                  <a:pt x="941530" y="3980694"/>
                  <a:pt x="891180" y="4036113"/>
                </a:cubicBezTo>
                <a:cubicBezTo>
                  <a:pt x="891180" y="4036113"/>
                  <a:pt x="891180" y="4036113"/>
                  <a:pt x="921389" y="4031074"/>
                </a:cubicBezTo>
                <a:cubicBezTo>
                  <a:pt x="921389" y="4031074"/>
                  <a:pt x="921389" y="4031074"/>
                  <a:pt x="886145" y="4061304"/>
                </a:cubicBezTo>
                <a:cubicBezTo>
                  <a:pt x="886145" y="4061304"/>
                  <a:pt x="886145" y="4061304"/>
                  <a:pt x="886145" y="4046190"/>
                </a:cubicBezTo>
                <a:cubicBezTo>
                  <a:pt x="886145" y="4046190"/>
                  <a:pt x="886145" y="4046190"/>
                  <a:pt x="871040" y="4056265"/>
                </a:cubicBezTo>
                <a:cubicBezTo>
                  <a:pt x="871040" y="4056265"/>
                  <a:pt x="871040" y="4056265"/>
                  <a:pt x="840831" y="4056265"/>
                </a:cubicBezTo>
                <a:cubicBezTo>
                  <a:pt x="840831" y="4056265"/>
                  <a:pt x="840831" y="4056265"/>
                  <a:pt x="810621" y="4086495"/>
                </a:cubicBezTo>
                <a:cubicBezTo>
                  <a:pt x="810621" y="4086495"/>
                  <a:pt x="810621" y="4086495"/>
                  <a:pt x="770342" y="4076418"/>
                </a:cubicBezTo>
                <a:cubicBezTo>
                  <a:pt x="770342" y="4076418"/>
                  <a:pt x="770342" y="4076418"/>
                  <a:pt x="760272" y="4066342"/>
                </a:cubicBezTo>
                <a:cubicBezTo>
                  <a:pt x="760272" y="4066342"/>
                  <a:pt x="760272" y="4066342"/>
                  <a:pt x="765308" y="4051227"/>
                </a:cubicBezTo>
                <a:cubicBezTo>
                  <a:pt x="765308" y="4051227"/>
                  <a:pt x="765308" y="4051227"/>
                  <a:pt x="750202" y="4031074"/>
                </a:cubicBezTo>
                <a:cubicBezTo>
                  <a:pt x="765308" y="4031074"/>
                  <a:pt x="775377" y="4020999"/>
                  <a:pt x="780413" y="4015960"/>
                </a:cubicBezTo>
                <a:cubicBezTo>
                  <a:pt x="780413" y="4015960"/>
                  <a:pt x="780413" y="4015960"/>
                  <a:pt x="765308" y="4015960"/>
                </a:cubicBezTo>
                <a:cubicBezTo>
                  <a:pt x="765308" y="4015960"/>
                  <a:pt x="765308" y="4015960"/>
                  <a:pt x="815657" y="3950464"/>
                </a:cubicBezTo>
                <a:cubicBezTo>
                  <a:pt x="815657" y="3950464"/>
                  <a:pt x="815657" y="3950464"/>
                  <a:pt x="795516" y="3950464"/>
                </a:cubicBezTo>
                <a:cubicBezTo>
                  <a:pt x="805587" y="3950464"/>
                  <a:pt x="780413" y="3965578"/>
                  <a:pt x="800552" y="3940389"/>
                </a:cubicBezTo>
                <a:cubicBezTo>
                  <a:pt x="800552" y="3940389"/>
                  <a:pt x="800552" y="3940389"/>
                  <a:pt x="785447" y="3940389"/>
                </a:cubicBezTo>
                <a:cubicBezTo>
                  <a:pt x="810621" y="3910160"/>
                  <a:pt x="815657" y="3965578"/>
                  <a:pt x="830762" y="3915198"/>
                </a:cubicBezTo>
                <a:cubicBezTo>
                  <a:pt x="830762" y="3915198"/>
                  <a:pt x="830762" y="3915198"/>
                  <a:pt x="800552" y="3915198"/>
                </a:cubicBezTo>
                <a:cubicBezTo>
                  <a:pt x="800552" y="3915198"/>
                  <a:pt x="800552" y="3915198"/>
                  <a:pt x="709923" y="3985732"/>
                </a:cubicBezTo>
                <a:cubicBezTo>
                  <a:pt x="709923" y="3985732"/>
                  <a:pt x="709923" y="3985732"/>
                  <a:pt x="669644" y="4020999"/>
                </a:cubicBezTo>
                <a:cubicBezTo>
                  <a:pt x="669644" y="4020999"/>
                  <a:pt x="669644" y="4026037"/>
                  <a:pt x="674679" y="4031074"/>
                </a:cubicBezTo>
                <a:cubicBezTo>
                  <a:pt x="674679" y="4031074"/>
                  <a:pt x="674679" y="4031074"/>
                  <a:pt x="649505" y="4026037"/>
                </a:cubicBezTo>
                <a:cubicBezTo>
                  <a:pt x="649505" y="4026037"/>
                  <a:pt x="649505" y="4026037"/>
                  <a:pt x="689784" y="3985732"/>
                </a:cubicBezTo>
                <a:cubicBezTo>
                  <a:pt x="689784" y="3985732"/>
                  <a:pt x="689784" y="3985732"/>
                  <a:pt x="684749" y="3980694"/>
                </a:cubicBezTo>
                <a:cubicBezTo>
                  <a:pt x="684749" y="3980694"/>
                  <a:pt x="684749" y="3980694"/>
                  <a:pt x="709923" y="3950464"/>
                </a:cubicBezTo>
                <a:cubicBezTo>
                  <a:pt x="709923" y="3950464"/>
                  <a:pt x="709923" y="3950464"/>
                  <a:pt x="699854" y="3950464"/>
                </a:cubicBezTo>
                <a:cubicBezTo>
                  <a:pt x="709923" y="3965578"/>
                  <a:pt x="669644" y="3935350"/>
                  <a:pt x="674679" y="3980694"/>
                </a:cubicBezTo>
                <a:cubicBezTo>
                  <a:pt x="674679" y="3980694"/>
                  <a:pt x="674679" y="3980694"/>
                  <a:pt x="664610" y="3990769"/>
                </a:cubicBezTo>
                <a:cubicBezTo>
                  <a:pt x="664610" y="3990769"/>
                  <a:pt x="664610" y="3990769"/>
                  <a:pt x="649505" y="3980694"/>
                </a:cubicBezTo>
                <a:cubicBezTo>
                  <a:pt x="649505" y="3980694"/>
                  <a:pt x="649505" y="3980694"/>
                  <a:pt x="614260" y="3990769"/>
                </a:cubicBezTo>
                <a:cubicBezTo>
                  <a:pt x="614260" y="3990769"/>
                  <a:pt x="614260" y="3990769"/>
                  <a:pt x="579016" y="3950464"/>
                </a:cubicBezTo>
                <a:cubicBezTo>
                  <a:pt x="579016" y="3950464"/>
                  <a:pt x="579016" y="3950464"/>
                  <a:pt x="599155" y="3915198"/>
                </a:cubicBezTo>
                <a:cubicBezTo>
                  <a:pt x="599155" y="3915198"/>
                  <a:pt x="599155" y="3915198"/>
                  <a:pt x="573981" y="3900084"/>
                </a:cubicBezTo>
                <a:cubicBezTo>
                  <a:pt x="573981" y="3900084"/>
                  <a:pt x="573981" y="3900084"/>
                  <a:pt x="609225" y="3884969"/>
                </a:cubicBezTo>
                <a:cubicBezTo>
                  <a:pt x="609225" y="3884969"/>
                  <a:pt x="609225" y="3884969"/>
                  <a:pt x="604189" y="3864816"/>
                </a:cubicBezTo>
                <a:cubicBezTo>
                  <a:pt x="604189" y="3864816"/>
                  <a:pt x="604189" y="3864816"/>
                  <a:pt x="624330" y="3864816"/>
                </a:cubicBezTo>
                <a:cubicBezTo>
                  <a:pt x="624330" y="3864816"/>
                  <a:pt x="624330" y="3864816"/>
                  <a:pt x="609225" y="3839627"/>
                </a:cubicBezTo>
                <a:cubicBezTo>
                  <a:pt x="609225" y="3839627"/>
                  <a:pt x="609225" y="3839627"/>
                  <a:pt x="644469" y="3819474"/>
                </a:cubicBezTo>
                <a:cubicBezTo>
                  <a:pt x="644469" y="3819474"/>
                  <a:pt x="659574" y="3779168"/>
                  <a:pt x="599155" y="3814436"/>
                </a:cubicBezTo>
                <a:cubicBezTo>
                  <a:pt x="599155" y="3814436"/>
                  <a:pt x="599155" y="3814436"/>
                  <a:pt x="573981" y="3814436"/>
                </a:cubicBezTo>
                <a:cubicBezTo>
                  <a:pt x="573981" y="3814436"/>
                  <a:pt x="573981" y="3814436"/>
                  <a:pt x="548806" y="3849702"/>
                </a:cubicBezTo>
                <a:cubicBezTo>
                  <a:pt x="548806" y="3849702"/>
                  <a:pt x="548806" y="3849702"/>
                  <a:pt x="518596" y="3849702"/>
                </a:cubicBezTo>
                <a:cubicBezTo>
                  <a:pt x="518596" y="3849702"/>
                  <a:pt x="518596" y="3849702"/>
                  <a:pt x="543771" y="3834588"/>
                </a:cubicBezTo>
                <a:cubicBezTo>
                  <a:pt x="543771" y="3834588"/>
                  <a:pt x="543771" y="3834588"/>
                  <a:pt x="538737" y="3814436"/>
                </a:cubicBezTo>
                <a:cubicBezTo>
                  <a:pt x="543771" y="3799320"/>
                  <a:pt x="548806" y="3834588"/>
                  <a:pt x="548806" y="3809397"/>
                </a:cubicBezTo>
                <a:cubicBezTo>
                  <a:pt x="553842" y="3804359"/>
                  <a:pt x="563911" y="3804359"/>
                  <a:pt x="573981" y="3799320"/>
                </a:cubicBezTo>
                <a:cubicBezTo>
                  <a:pt x="573981" y="3799320"/>
                  <a:pt x="573981" y="3799320"/>
                  <a:pt x="584050" y="3789245"/>
                </a:cubicBezTo>
                <a:cubicBezTo>
                  <a:pt x="584050" y="3789245"/>
                  <a:pt x="584050" y="3789245"/>
                  <a:pt x="584050" y="3753978"/>
                </a:cubicBezTo>
                <a:cubicBezTo>
                  <a:pt x="584050" y="3753978"/>
                  <a:pt x="584050" y="3753978"/>
                  <a:pt x="579016" y="3753978"/>
                </a:cubicBezTo>
                <a:cubicBezTo>
                  <a:pt x="579016" y="3753978"/>
                  <a:pt x="579016" y="3753978"/>
                  <a:pt x="523632" y="3799320"/>
                </a:cubicBezTo>
                <a:cubicBezTo>
                  <a:pt x="523632" y="3799320"/>
                  <a:pt x="523632" y="3799320"/>
                  <a:pt x="513562" y="3799320"/>
                </a:cubicBezTo>
                <a:cubicBezTo>
                  <a:pt x="513562" y="3799320"/>
                  <a:pt x="513562" y="3799320"/>
                  <a:pt x="513562" y="3789245"/>
                </a:cubicBezTo>
                <a:cubicBezTo>
                  <a:pt x="513562" y="3789245"/>
                  <a:pt x="513562" y="3789245"/>
                  <a:pt x="533701" y="3784206"/>
                </a:cubicBezTo>
                <a:cubicBezTo>
                  <a:pt x="533701" y="3784206"/>
                  <a:pt x="533701" y="3784206"/>
                  <a:pt x="538737" y="3753978"/>
                </a:cubicBezTo>
                <a:cubicBezTo>
                  <a:pt x="538737" y="3753978"/>
                  <a:pt x="538737" y="3753978"/>
                  <a:pt x="563911" y="3738863"/>
                </a:cubicBezTo>
                <a:cubicBezTo>
                  <a:pt x="563911" y="3738863"/>
                  <a:pt x="563911" y="3738863"/>
                  <a:pt x="553842" y="3703597"/>
                </a:cubicBezTo>
                <a:cubicBezTo>
                  <a:pt x="553842" y="3703597"/>
                  <a:pt x="553842" y="3703597"/>
                  <a:pt x="563911" y="3688483"/>
                </a:cubicBezTo>
                <a:cubicBezTo>
                  <a:pt x="563911" y="3688483"/>
                  <a:pt x="568945" y="3688483"/>
                  <a:pt x="568945" y="3688483"/>
                </a:cubicBezTo>
                <a:cubicBezTo>
                  <a:pt x="568945" y="3688483"/>
                  <a:pt x="568945" y="3688483"/>
                  <a:pt x="579016" y="3683444"/>
                </a:cubicBezTo>
                <a:cubicBezTo>
                  <a:pt x="579016" y="3683444"/>
                  <a:pt x="579016" y="3683444"/>
                  <a:pt x="563911" y="3673369"/>
                </a:cubicBezTo>
                <a:cubicBezTo>
                  <a:pt x="563911" y="3673369"/>
                  <a:pt x="563911" y="3673369"/>
                  <a:pt x="558876" y="3663292"/>
                </a:cubicBezTo>
                <a:cubicBezTo>
                  <a:pt x="558876" y="3663292"/>
                  <a:pt x="558876" y="3663292"/>
                  <a:pt x="513562" y="3693521"/>
                </a:cubicBezTo>
                <a:cubicBezTo>
                  <a:pt x="528666" y="3713674"/>
                  <a:pt x="483352" y="3688483"/>
                  <a:pt x="488388" y="3738863"/>
                </a:cubicBezTo>
                <a:cubicBezTo>
                  <a:pt x="488388" y="3738863"/>
                  <a:pt x="488388" y="3738863"/>
                  <a:pt x="473283" y="3743901"/>
                </a:cubicBezTo>
                <a:cubicBezTo>
                  <a:pt x="473283" y="3743901"/>
                  <a:pt x="473283" y="3743901"/>
                  <a:pt x="488388" y="3774131"/>
                </a:cubicBezTo>
                <a:cubicBezTo>
                  <a:pt x="488388" y="3774131"/>
                  <a:pt x="488388" y="3774131"/>
                  <a:pt x="478318" y="3799320"/>
                </a:cubicBezTo>
                <a:cubicBezTo>
                  <a:pt x="478318" y="3799320"/>
                  <a:pt x="478318" y="3799320"/>
                  <a:pt x="493422" y="3799320"/>
                </a:cubicBezTo>
                <a:cubicBezTo>
                  <a:pt x="493422" y="3799320"/>
                  <a:pt x="493422" y="3804359"/>
                  <a:pt x="493422" y="3804359"/>
                </a:cubicBezTo>
                <a:cubicBezTo>
                  <a:pt x="483352" y="3804359"/>
                  <a:pt x="478318" y="3809397"/>
                  <a:pt x="468247" y="3814436"/>
                </a:cubicBezTo>
                <a:cubicBezTo>
                  <a:pt x="463213" y="3809397"/>
                  <a:pt x="458178" y="3809397"/>
                  <a:pt x="453142" y="3809397"/>
                </a:cubicBezTo>
                <a:cubicBezTo>
                  <a:pt x="453142" y="3809397"/>
                  <a:pt x="453142" y="3809397"/>
                  <a:pt x="473283" y="3779168"/>
                </a:cubicBezTo>
                <a:cubicBezTo>
                  <a:pt x="473283" y="3779168"/>
                  <a:pt x="473283" y="3779168"/>
                  <a:pt x="463213" y="3779168"/>
                </a:cubicBezTo>
                <a:cubicBezTo>
                  <a:pt x="463213" y="3779168"/>
                  <a:pt x="463213" y="3779168"/>
                  <a:pt x="443072" y="3794283"/>
                </a:cubicBezTo>
                <a:cubicBezTo>
                  <a:pt x="443072" y="3794283"/>
                  <a:pt x="443072" y="3794283"/>
                  <a:pt x="448108" y="3753978"/>
                </a:cubicBezTo>
                <a:cubicBezTo>
                  <a:pt x="448108" y="3753978"/>
                  <a:pt x="448108" y="3753978"/>
                  <a:pt x="468247" y="3748940"/>
                </a:cubicBezTo>
                <a:cubicBezTo>
                  <a:pt x="468247" y="3748940"/>
                  <a:pt x="468247" y="3748940"/>
                  <a:pt x="453142" y="3738863"/>
                </a:cubicBezTo>
                <a:cubicBezTo>
                  <a:pt x="453142" y="3738863"/>
                  <a:pt x="453142" y="3738863"/>
                  <a:pt x="453142" y="3703597"/>
                </a:cubicBezTo>
                <a:cubicBezTo>
                  <a:pt x="453142" y="3703597"/>
                  <a:pt x="453142" y="3703597"/>
                  <a:pt x="387690" y="3733826"/>
                </a:cubicBezTo>
                <a:cubicBezTo>
                  <a:pt x="387690" y="3733826"/>
                  <a:pt x="387690" y="3733826"/>
                  <a:pt x="352445" y="3764054"/>
                </a:cubicBezTo>
                <a:cubicBezTo>
                  <a:pt x="352445" y="3764054"/>
                  <a:pt x="352445" y="3764054"/>
                  <a:pt x="347410" y="3764054"/>
                </a:cubicBezTo>
                <a:cubicBezTo>
                  <a:pt x="347410" y="3764054"/>
                  <a:pt x="347410" y="3764054"/>
                  <a:pt x="337340" y="3774131"/>
                </a:cubicBezTo>
                <a:cubicBezTo>
                  <a:pt x="337340" y="3774131"/>
                  <a:pt x="337340" y="3774131"/>
                  <a:pt x="337340" y="3779168"/>
                </a:cubicBezTo>
                <a:cubicBezTo>
                  <a:pt x="337340" y="3779168"/>
                  <a:pt x="337340" y="3779168"/>
                  <a:pt x="347410" y="3789245"/>
                </a:cubicBezTo>
                <a:cubicBezTo>
                  <a:pt x="352445" y="3779168"/>
                  <a:pt x="367549" y="3779168"/>
                  <a:pt x="382654" y="3779168"/>
                </a:cubicBezTo>
                <a:cubicBezTo>
                  <a:pt x="382654" y="3779168"/>
                  <a:pt x="382654" y="3779168"/>
                  <a:pt x="337340" y="3804359"/>
                </a:cubicBezTo>
                <a:cubicBezTo>
                  <a:pt x="337340" y="3804359"/>
                  <a:pt x="337340" y="3804359"/>
                  <a:pt x="337340" y="3799320"/>
                </a:cubicBezTo>
                <a:cubicBezTo>
                  <a:pt x="337340" y="3799320"/>
                  <a:pt x="337340" y="3799320"/>
                  <a:pt x="286991" y="3814436"/>
                </a:cubicBezTo>
                <a:cubicBezTo>
                  <a:pt x="286991" y="3814436"/>
                  <a:pt x="286991" y="3814436"/>
                  <a:pt x="302095" y="3784206"/>
                </a:cubicBezTo>
                <a:cubicBezTo>
                  <a:pt x="302095" y="3784206"/>
                  <a:pt x="302095" y="3784206"/>
                  <a:pt x="312166" y="3774131"/>
                </a:cubicBezTo>
                <a:cubicBezTo>
                  <a:pt x="312166" y="3774131"/>
                  <a:pt x="312166" y="3774131"/>
                  <a:pt x="307130" y="3764054"/>
                </a:cubicBezTo>
                <a:cubicBezTo>
                  <a:pt x="307130" y="3764054"/>
                  <a:pt x="307130" y="3764054"/>
                  <a:pt x="327271" y="3733826"/>
                </a:cubicBezTo>
                <a:cubicBezTo>
                  <a:pt x="317200" y="3733826"/>
                  <a:pt x="312166" y="3728788"/>
                  <a:pt x="307130" y="3708635"/>
                </a:cubicBezTo>
                <a:cubicBezTo>
                  <a:pt x="307130" y="3708635"/>
                  <a:pt x="307130" y="3708635"/>
                  <a:pt x="317200" y="3698558"/>
                </a:cubicBezTo>
                <a:cubicBezTo>
                  <a:pt x="317200" y="3698558"/>
                  <a:pt x="317200" y="3698558"/>
                  <a:pt x="317200" y="3688483"/>
                </a:cubicBezTo>
                <a:cubicBezTo>
                  <a:pt x="281956" y="3668330"/>
                  <a:pt x="307130" y="3738863"/>
                  <a:pt x="281956" y="3673369"/>
                </a:cubicBezTo>
                <a:cubicBezTo>
                  <a:pt x="281956" y="3673369"/>
                  <a:pt x="281956" y="3673369"/>
                  <a:pt x="312166" y="3668330"/>
                </a:cubicBezTo>
                <a:cubicBezTo>
                  <a:pt x="312166" y="3668330"/>
                  <a:pt x="312166" y="3668330"/>
                  <a:pt x="317200" y="3658253"/>
                </a:cubicBezTo>
                <a:cubicBezTo>
                  <a:pt x="302095" y="3643139"/>
                  <a:pt x="266851" y="3713674"/>
                  <a:pt x="302095" y="3628025"/>
                </a:cubicBezTo>
                <a:cubicBezTo>
                  <a:pt x="302095" y="3628025"/>
                  <a:pt x="302095" y="3628025"/>
                  <a:pt x="317200" y="3607873"/>
                </a:cubicBezTo>
                <a:cubicBezTo>
                  <a:pt x="312166" y="3607873"/>
                  <a:pt x="307130" y="3597796"/>
                  <a:pt x="307130" y="3572605"/>
                </a:cubicBezTo>
                <a:cubicBezTo>
                  <a:pt x="307130" y="3572605"/>
                  <a:pt x="307130" y="3572605"/>
                  <a:pt x="312166" y="3567568"/>
                </a:cubicBezTo>
                <a:cubicBezTo>
                  <a:pt x="312166" y="3567568"/>
                  <a:pt x="312166" y="3567568"/>
                  <a:pt x="281956" y="3552453"/>
                </a:cubicBezTo>
                <a:cubicBezTo>
                  <a:pt x="281956" y="3552453"/>
                  <a:pt x="281956" y="3552453"/>
                  <a:pt x="327271" y="3547416"/>
                </a:cubicBezTo>
                <a:cubicBezTo>
                  <a:pt x="327271" y="3547416"/>
                  <a:pt x="327271" y="3547416"/>
                  <a:pt x="332305" y="3547416"/>
                </a:cubicBezTo>
                <a:cubicBezTo>
                  <a:pt x="332305" y="3547416"/>
                  <a:pt x="332305" y="3547416"/>
                  <a:pt x="322235" y="3537339"/>
                </a:cubicBezTo>
                <a:cubicBezTo>
                  <a:pt x="322235" y="3542377"/>
                  <a:pt x="307130" y="3552453"/>
                  <a:pt x="327271" y="3527263"/>
                </a:cubicBezTo>
                <a:cubicBezTo>
                  <a:pt x="327271" y="3527263"/>
                  <a:pt x="327271" y="3527263"/>
                  <a:pt x="302095" y="3527263"/>
                </a:cubicBezTo>
                <a:cubicBezTo>
                  <a:pt x="302095" y="3527263"/>
                  <a:pt x="302095" y="3527263"/>
                  <a:pt x="312166" y="3512148"/>
                </a:cubicBezTo>
                <a:cubicBezTo>
                  <a:pt x="312166" y="3512148"/>
                  <a:pt x="312166" y="3512148"/>
                  <a:pt x="327271" y="3522225"/>
                </a:cubicBezTo>
                <a:cubicBezTo>
                  <a:pt x="327271" y="3522225"/>
                  <a:pt x="327271" y="3522225"/>
                  <a:pt x="387690" y="3476881"/>
                </a:cubicBezTo>
                <a:cubicBezTo>
                  <a:pt x="387690" y="3476881"/>
                  <a:pt x="387690" y="3476881"/>
                  <a:pt x="332305" y="3471843"/>
                </a:cubicBezTo>
                <a:cubicBezTo>
                  <a:pt x="332305" y="3471843"/>
                  <a:pt x="332305" y="3471843"/>
                  <a:pt x="332305" y="3461767"/>
                </a:cubicBezTo>
                <a:cubicBezTo>
                  <a:pt x="332305" y="3461767"/>
                  <a:pt x="332305" y="3461767"/>
                  <a:pt x="362515" y="3461767"/>
                </a:cubicBezTo>
                <a:cubicBezTo>
                  <a:pt x="362515" y="3461767"/>
                  <a:pt x="362515" y="3461767"/>
                  <a:pt x="357479" y="3421462"/>
                </a:cubicBezTo>
                <a:cubicBezTo>
                  <a:pt x="357479" y="3421462"/>
                  <a:pt x="357479" y="3421462"/>
                  <a:pt x="382654" y="3411385"/>
                </a:cubicBezTo>
                <a:cubicBezTo>
                  <a:pt x="387690" y="3406347"/>
                  <a:pt x="397759" y="3431538"/>
                  <a:pt x="387690" y="3401310"/>
                </a:cubicBezTo>
                <a:cubicBezTo>
                  <a:pt x="387690" y="3401310"/>
                  <a:pt x="387690" y="3401310"/>
                  <a:pt x="317200" y="3411385"/>
                </a:cubicBezTo>
                <a:cubicBezTo>
                  <a:pt x="322235" y="3426499"/>
                  <a:pt x="297061" y="3421462"/>
                  <a:pt x="286991" y="3421462"/>
                </a:cubicBezTo>
                <a:cubicBezTo>
                  <a:pt x="286991" y="3421462"/>
                  <a:pt x="286991" y="3421462"/>
                  <a:pt x="271886" y="3436576"/>
                </a:cubicBezTo>
                <a:cubicBezTo>
                  <a:pt x="271886" y="3436576"/>
                  <a:pt x="271886" y="3436576"/>
                  <a:pt x="241676" y="3426499"/>
                </a:cubicBezTo>
                <a:cubicBezTo>
                  <a:pt x="241676" y="3426499"/>
                  <a:pt x="241676" y="3426499"/>
                  <a:pt x="211468" y="3461767"/>
                </a:cubicBezTo>
                <a:cubicBezTo>
                  <a:pt x="211468" y="3461767"/>
                  <a:pt x="211468" y="3461767"/>
                  <a:pt x="201398" y="3451690"/>
                </a:cubicBezTo>
                <a:cubicBezTo>
                  <a:pt x="201398" y="3451690"/>
                  <a:pt x="201398" y="3451690"/>
                  <a:pt x="186293" y="3471843"/>
                </a:cubicBezTo>
                <a:cubicBezTo>
                  <a:pt x="186293" y="3471843"/>
                  <a:pt x="186293" y="3471843"/>
                  <a:pt x="161118" y="3481920"/>
                </a:cubicBezTo>
                <a:cubicBezTo>
                  <a:pt x="151047" y="3491995"/>
                  <a:pt x="135944" y="3507111"/>
                  <a:pt x="105734" y="3532300"/>
                </a:cubicBezTo>
                <a:cubicBezTo>
                  <a:pt x="105734" y="3532300"/>
                  <a:pt x="105734" y="3532300"/>
                  <a:pt x="100700" y="3512148"/>
                </a:cubicBezTo>
                <a:cubicBezTo>
                  <a:pt x="100700" y="3512148"/>
                  <a:pt x="100700" y="3512148"/>
                  <a:pt x="105734" y="3497034"/>
                </a:cubicBezTo>
                <a:cubicBezTo>
                  <a:pt x="105734" y="3497034"/>
                  <a:pt x="105734" y="3497034"/>
                  <a:pt x="90629" y="3491995"/>
                </a:cubicBezTo>
                <a:cubicBezTo>
                  <a:pt x="100700" y="3481920"/>
                  <a:pt x="120839" y="3461767"/>
                  <a:pt x="130909" y="3481920"/>
                </a:cubicBezTo>
                <a:cubicBezTo>
                  <a:pt x="130909" y="3481920"/>
                  <a:pt x="130909" y="3481920"/>
                  <a:pt x="181258" y="3461767"/>
                </a:cubicBezTo>
                <a:cubicBezTo>
                  <a:pt x="181258" y="3461767"/>
                  <a:pt x="181258" y="3461767"/>
                  <a:pt x="156083" y="3441615"/>
                </a:cubicBezTo>
                <a:cubicBezTo>
                  <a:pt x="156083" y="3441615"/>
                  <a:pt x="156083" y="3441615"/>
                  <a:pt x="156083" y="3401310"/>
                </a:cubicBezTo>
                <a:cubicBezTo>
                  <a:pt x="156083" y="3401310"/>
                  <a:pt x="156083" y="3401310"/>
                  <a:pt x="186293" y="3401310"/>
                </a:cubicBezTo>
                <a:cubicBezTo>
                  <a:pt x="186293" y="3401310"/>
                  <a:pt x="186293" y="3401310"/>
                  <a:pt x="196363" y="3391233"/>
                </a:cubicBezTo>
                <a:cubicBezTo>
                  <a:pt x="196363" y="3391233"/>
                  <a:pt x="196363" y="3391233"/>
                  <a:pt x="196363" y="3376119"/>
                </a:cubicBezTo>
                <a:cubicBezTo>
                  <a:pt x="176223" y="3376119"/>
                  <a:pt x="251747" y="3340853"/>
                  <a:pt x="206432" y="3355967"/>
                </a:cubicBezTo>
                <a:cubicBezTo>
                  <a:pt x="206432" y="3355967"/>
                  <a:pt x="206432" y="3355967"/>
                  <a:pt x="211468" y="3350928"/>
                </a:cubicBezTo>
                <a:cubicBezTo>
                  <a:pt x="211468" y="3350928"/>
                  <a:pt x="211468" y="3350928"/>
                  <a:pt x="211468" y="3325737"/>
                </a:cubicBezTo>
                <a:cubicBezTo>
                  <a:pt x="216502" y="3315662"/>
                  <a:pt x="246712" y="3340853"/>
                  <a:pt x="231607" y="3305585"/>
                </a:cubicBezTo>
                <a:cubicBezTo>
                  <a:pt x="231607" y="3305585"/>
                  <a:pt x="231607" y="3305585"/>
                  <a:pt x="231607" y="3295509"/>
                </a:cubicBezTo>
                <a:cubicBezTo>
                  <a:pt x="231607" y="3295509"/>
                  <a:pt x="231607" y="3295509"/>
                  <a:pt x="206432" y="3295509"/>
                </a:cubicBezTo>
                <a:cubicBezTo>
                  <a:pt x="206432" y="3295509"/>
                  <a:pt x="206432" y="3295509"/>
                  <a:pt x="236642" y="3265280"/>
                </a:cubicBezTo>
                <a:cubicBezTo>
                  <a:pt x="236642" y="3265280"/>
                  <a:pt x="236642" y="3265280"/>
                  <a:pt x="231607" y="3260241"/>
                </a:cubicBezTo>
                <a:cubicBezTo>
                  <a:pt x="231607" y="3260241"/>
                  <a:pt x="231607" y="3260241"/>
                  <a:pt x="246712" y="3250166"/>
                </a:cubicBezTo>
                <a:cubicBezTo>
                  <a:pt x="246712" y="3235052"/>
                  <a:pt x="196363" y="3310623"/>
                  <a:pt x="246712" y="3214899"/>
                </a:cubicBezTo>
                <a:cubicBezTo>
                  <a:pt x="246712" y="3214899"/>
                  <a:pt x="246712" y="3214899"/>
                  <a:pt x="246712" y="3184670"/>
                </a:cubicBezTo>
                <a:cubicBezTo>
                  <a:pt x="246712" y="3184670"/>
                  <a:pt x="246712" y="3184670"/>
                  <a:pt x="206432" y="3184670"/>
                </a:cubicBezTo>
                <a:cubicBezTo>
                  <a:pt x="206432" y="3184670"/>
                  <a:pt x="206432" y="3184670"/>
                  <a:pt x="221537" y="3214899"/>
                </a:cubicBezTo>
                <a:cubicBezTo>
                  <a:pt x="221537" y="3214899"/>
                  <a:pt x="221537" y="3214899"/>
                  <a:pt x="216502" y="3224975"/>
                </a:cubicBezTo>
                <a:cubicBezTo>
                  <a:pt x="216502" y="3224975"/>
                  <a:pt x="216502" y="3224975"/>
                  <a:pt x="181258" y="3209861"/>
                </a:cubicBezTo>
                <a:cubicBezTo>
                  <a:pt x="181258" y="3209861"/>
                  <a:pt x="181258" y="3209861"/>
                  <a:pt x="176223" y="3219936"/>
                </a:cubicBezTo>
                <a:cubicBezTo>
                  <a:pt x="176223" y="3219936"/>
                  <a:pt x="176223" y="3219936"/>
                  <a:pt x="176223" y="3194747"/>
                </a:cubicBezTo>
                <a:cubicBezTo>
                  <a:pt x="181258" y="3194747"/>
                  <a:pt x="181258" y="3224975"/>
                  <a:pt x="186293" y="3189709"/>
                </a:cubicBezTo>
                <a:cubicBezTo>
                  <a:pt x="186293" y="3189709"/>
                  <a:pt x="186293" y="3189709"/>
                  <a:pt x="151047" y="3169556"/>
                </a:cubicBezTo>
                <a:cubicBezTo>
                  <a:pt x="151047" y="3169556"/>
                  <a:pt x="151047" y="3169556"/>
                  <a:pt x="151047" y="3174595"/>
                </a:cubicBezTo>
                <a:cubicBezTo>
                  <a:pt x="146014" y="3169556"/>
                  <a:pt x="135944" y="3179632"/>
                  <a:pt x="130909" y="3209861"/>
                </a:cubicBezTo>
                <a:cubicBezTo>
                  <a:pt x="130909" y="3209861"/>
                  <a:pt x="130909" y="3209861"/>
                  <a:pt x="105734" y="3214899"/>
                </a:cubicBezTo>
                <a:cubicBezTo>
                  <a:pt x="105734" y="3214899"/>
                  <a:pt x="105734" y="3214899"/>
                  <a:pt x="125875" y="3224975"/>
                </a:cubicBezTo>
                <a:cubicBezTo>
                  <a:pt x="125875" y="3224975"/>
                  <a:pt x="125875" y="3224975"/>
                  <a:pt x="115804" y="3260241"/>
                </a:cubicBezTo>
                <a:cubicBezTo>
                  <a:pt x="115804" y="3265280"/>
                  <a:pt x="120839" y="3265280"/>
                  <a:pt x="130909" y="3265280"/>
                </a:cubicBezTo>
                <a:cubicBezTo>
                  <a:pt x="125875" y="3265280"/>
                  <a:pt x="125875" y="3270318"/>
                  <a:pt x="120839" y="3270318"/>
                </a:cubicBezTo>
                <a:cubicBezTo>
                  <a:pt x="120839" y="3270318"/>
                  <a:pt x="115804" y="3265280"/>
                  <a:pt x="115804" y="3265280"/>
                </a:cubicBezTo>
                <a:cubicBezTo>
                  <a:pt x="115804" y="3265280"/>
                  <a:pt x="115804" y="3265280"/>
                  <a:pt x="110770" y="3275357"/>
                </a:cubicBezTo>
                <a:cubicBezTo>
                  <a:pt x="110770" y="3275357"/>
                  <a:pt x="110770" y="3275357"/>
                  <a:pt x="105734" y="3290471"/>
                </a:cubicBezTo>
                <a:cubicBezTo>
                  <a:pt x="105734" y="3290471"/>
                  <a:pt x="105734" y="3290471"/>
                  <a:pt x="80560" y="3315662"/>
                </a:cubicBezTo>
                <a:cubicBezTo>
                  <a:pt x="80560" y="3315662"/>
                  <a:pt x="80560" y="3315662"/>
                  <a:pt x="80560" y="3330776"/>
                </a:cubicBezTo>
                <a:cubicBezTo>
                  <a:pt x="80560" y="3330776"/>
                  <a:pt x="80560" y="3330776"/>
                  <a:pt x="60420" y="3340853"/>
                </a:cubicBezTo>
                <a:cubicBezTo>
                  <a:pt x="60420" y="3340853"/>
                  <a:pt x="60420" y="3340853"/>
                  <a:pt x="65454" y="3345890"/>
                </a:cubicBezTo>
                <a:cubicBezTo>
                  <a:pt x="65454" y="3345890"/>
                  <a:pt x="65454" y="3345890"/>
                  <a:pt x="45315" y="3355967"/>
                </a:cubicBezTo>
                <a:cubicBezTo>
                  <a:pt x="45315" y="3355967"/>
                  <a:pt x="45315" y="3355967"/>
                  <a:pt x="35246" y="3350928"/>
                </a:cubicBezTo>
                <a:cubicBezTo>
                  <a:pt x="35246" y="3350928"/>
                  <a:pt x="35246" y="3350928"/>
                  <a:pt x="25176" y="3345890"/>
                </a:cubicBezTo>
                <a:cubicBezTo>
                  <a:pt x="25176" y="3345890"/>
                  <a:pt x="25176" y="3345890"/>
                  <a:pt x="25176" y="3335814"/>
                </a:cubicBezTo>
                <a:cubicBezTo>
                  <a:pt x="25176" y="3335814"/>
                  <a:pt x="25176" y="3335814"/>
                  <a:pt x="40280" y="3325737"/>
                </a:cubicBezTo>
                <a:cubicBezTo>
                  <a:pt x="40280" y="3325737"/>
                  <a:pt x="40280" y="3325737"/>
                  <a:pt x="10071" y="3310623"/>
                </a:cubicBezTo>
                <a:cubicBezTo>
                  <a:pt x="10071" y="3310623"/>
                  <a:pt x="10071" y="3310623"/>
                  <a:pt x="0" y="3285432"/>
                </a:cubicBezTo>
                <a:cubicBezTo>
                  <a:pt x="35246" y="3295509"/>
                  <a:pt x="-20139" y="3250166"/>
                  <a:pt x="30210" y="3285432"/>
                </a:cubicBezTo>
                <a:cubicBezTo>
                  <a:pt x="30210" y="3285432"/>
                  <a:pt x="30210" y="3285432"/>
                  <a:pt x="65454" y="3285432"/>
                </a:cubicBezTo>
                <a:cubicBezTo>
                  <a:pt x="65454" y="3285432"/>
                  <a:pt x="65454" y="3285432"/>
                  <a:pt x="65454" y="3250166"/>
                </a:cubicBezTo>
                <a:cubicBezTo>
                  <a:pt x="65454" y="3250166"/>
                  <a:pt x="65454" y="3250166"/>
                  <a:pt x="85595" y="3224975"/>
                </a:cubicBezTo>
                <a:cubicBezTo>
                  <a:pt x="85595" y="3224975"/>
                  <a:pt x="85595" y="3224975"/>
                  <a:pt x="50351" y="3194747"/>
                </a:cubicBezTo>
                <a:cubicBezTo>
                  <a:pt x="50351" y="3194747"/>
                  <a:pt x="50351" y="3194747"/>
                  <a:pt x="75524" y="3174595"/>
                </a:cubicBezTo>
                <a:cubicBezTo>
                  <a:pt x="75524" y="3174595"/>
                  <a:pt x="75524" y="3174595"/>
                  <a:pt x="85595" y="3189709"/>
                </a:cubicBezTo>
                <a:cubicBezTo>
                  <a:pt x="85595" y="3189709"/>
                  <a:pt x="85595" y="3189709"/>
                  <a:pt x="130909" y="3159479"/>
                </a:cubicBezTo>
                <a:cubicBezTo>
                  <a:pt x="130909" y="3159479"/>
                  <a:pt x="130909" y="3159479"/>
                  <a:pt x="135944" y="3159479"/>
                </a:cubicBezTo>
                <a:cubicBezTo>
                  <a:pt x="135944" y="3159479"/>
                  <a:pt x="135944" y="3159479"/>
                  <a:pt x="135944" y="3139327"/>
                </a:cubicBezTo>
                <a:cubicBezTo>
                  <a:pt x="135944" y="3139327"/>
                  <a:pt x="140978" y="3124213"/>
                  <a:pt x="146014" y="3149404"/>
                </a:cubicBezTo>
                <a:cubicBezTo>
                  <a:pt x="146014" y="3149404"/>
                  <a:pt x="146014" y="3149404"/>
                  <a:pt x="156083" y="3124213"/>
                </a:cubicBezTo>
                <a:cubicBezTo>
                  <a:pt x="156083" y="3124213"/>
                  <a:pt x="156083" y="3124213"/>
                  <a:pt x="171188" y="3124213"/>
                </a:cubicBezTo>
                <a:cubicBezTo>
                  <a:pt x="171188" y="3124213"/>
                  <a:pt x="171188" y="3124213"/>
                  <a:pt x="166153" y="3109099"/>
                </a:cubicBezTo>
                <a:cubicBezTo>
                  <a:pt x="166153" y="3109099"/>
                  <a:pt x="166153" y="3109099"/>
                  <a:pt x="130909" y="3119174"/>
                </a:cubicBezTo>
                <a:cubicBezTo>
                  <a:pt x="130909" y="3119174"/>
                  <a:pt x="130909" y="3119174"/>
                  <a:pt x="125875" y="3124213"/>
                </a:cubicBezTo>
                <a:cubicBezTo>
                  <a:pt x="125875" y="3124213"/>
                  <a:pt x="125875" y="3124213"/>
                  <a:pt x="105734" y="3124213"/>
                </a:cubicBezTo>
                <a:cubicBezTo>
                  <a:pt x="105734" y="3124213"/>
                  <a:pt x="105734" y="3124213"/>
                  <a:pt x="80560" y="3159479"/>
                </a:cubicBezTo>
                <a:cubicBezTo>
                  <a:pt x="80560" y="3149404"/>
                  <a:pt x="80560" y="3134290"/>
                  <a:pt x="80560" y="3119174"/>
                </a:cubicBezTo>
                <a:cubicBezTo>
                  <a:pt x="80560" y="3119174"/>
                  <a:pt x="80560" y="3119174"/>
                  <a:pt x="130909" y="3104060"/>
                </a:cubicBezTo>
                <a:cubicBezTo>
                  <a:pt x="130909" y="3104060"/>
                  <a:pt x="130909" y="3104060"/>
                  <a:pt x="166153" y="3078869"/>
                </a:cubicBezTo>
                <a:cubicBezTo>
                  <a:pt x="166153" y="3078869"/>
                  <a:pt x="166153" y="3078869"/>
                  <a:pt x="186293" y="3078869"/>
                </a:cubicBezTo>
                <a:cubicBezTo>
                  <a:pt x="181258" y="3063755"/>
                  <a:pt x="216502" y="3078869"/>
                  <a:pt x="191327" y="3053678"/>
                </a:cubicBezTo>
                <a:cubicBezTo>
                  <a:pt x="191327" y="3053678"/>
                  <a:pt x="191327" y="3053678"/>
                  <a:pt x="176223" y="3048641"/>
                </a:cubicBezTo>
                <a:cubicBezTo>
                  <a:pt x="171188" y="3048641"/>
                  <a:pt x="161118" y="3053678"/>
                  <a:pt x="146014" y="3058717"/>
                </a:cubicBezTo>
                <a:cubicBezTo>
                  <a:pt x="146014" y="3058717"/>
                  <a:pt x="146014" y="3058717"/>
                  <a:pt x="181258" y="3033526"/>
                </a:cubicBezTo>
                <a:cubicBezTo>
                  <a:pt x="186293" y="3028489"/>
                  <a:pt x="191327" y="3038564"/>
                  <a:pt x="196363" y="3033526"/>
                </a:cubicBezTo>
                <a:cubicBezTo>
                  <a:pt x="196363" y="3033526"/>
                  <a:pt x="196363" y="3033526"/>
                  <a:pt x="196363" y="3023451"/>
                </a:cubicBezTo>
                <a:cubicBezTo>
                  <a:pt x="196363" y="3023451"/>
                  <a:pt x="196363" y="3023451"/>
                  <a:pt x="161118" y="3013374"/>
                </a:cubicBezTo>
                <a:cubicBezTo>
                  <a:pt x="161118" y="3013374"/>
                  <a:pt x="161118" y="3013374"/>
                  <a:pt x="196363" y="2998260"/>
                </a:cubicBezTo>
                <a:cubicBezTo>
                  <a:pt x="211468" y="2975589"/>
                  <a:pt x="235068" y="3001094"/>
                  <a:pt x="243800" y="2987633"/>
                </a:cubicBezTo>
                <a:lnTo>
                  <a:pt x="243802" y="2987632"/>
                </a:lnTo>
                <a:lnTo>
                  <a:pt x="241676" y="2998260"/>
                </a:lnTo>
                <a:cubicBezTo>
                  <a:pt x="241676" y="2998260"/>
                  <a:pt x="241676" y="2998260"/>
                  <a:pt x="266851" y="2998260"/>
                </a:cubicBezTo>
                <a:cubicBezTo>
                  <a:pt x="266851" y="2998260"/>
                  <a:pt x="266851" y="2998260"/>
                  <a:pt x="307130" y="2983146"/>
                </a:cubicBezTo>
                <a:cubicBezTo>
                  <a:pt x="307130" y="2983146"/>
                  <a:pt x="307130" y="2983146"/>
                  <a:pt x="332305" y="2942841"/>
                </a:cubicBezTo>
                <a:cubicBezTo>
                  <a:pt x="332305" y="2942841"/>
                  <a:pt x="332305" y="2942841"/>
                  <a:pt x="362515" y="2922688"/>
                </a:cubicBezTo>
                <a:cubicBezTo>
                  <a:pt x="362515" y="2922688"/>
                  <a:pt x="362515" y="2922688"/>
                  <a:pt x="392724" y="2892459"/>
                </a:cubicBezTo>
                <a:cubicBezTo>
                  <a:pt x="392724" y="2892459"/>
                  <a:pt x="392724" y="2892459"/>
                  <a:pt x="387690" y="2887420"/>
                </a:cubicBezTo>
                <a:cubicBezTo>
                  <a:pt x="412864" y="2892459"/>
                  <a:pt x="417898" y="2867268"/>
                  <a:pt x="422934" y="2882383"/>
                </a:cubicBezTo>
                <a:cubicBezTo>
                  <a:pt x="422934" y="2882383"/>
                  <a:pt x="422934" y="2882383"/>
                  <a:pt x="438039" y="2872306"/>
                </a:cubicBezTo>
                <a:cubicBezTo>
                  <a:pt x="438039" y="2872306"/>
                  <a:pt x="438039" y="2872306"/>
                  <a:pt x="412864" y="2852154"/>
                </a:cubicBezTo>
                <a:cubicBezTo>
                  <a:pt x="412864" y="2852154"/>
                  <a:pt x="412864" y="2852154"/>
                  <a:pt x="377619" y="2862231"/>
                </a:cubicBezTo>
                <a:cubicBezTo>
                  <a:pt x="377619" y="2857192"/>
                  <a:pt x="377619" y="2847115"/>
                  <a:pt x="377619" y="2837040"/>
                </a:cubicBezTo>
                <a:cubicBezTo>
                  <a:pt x="377619" y="2837040"/>
                  <a:pt x="377619" y="2837040"/>
                  <a:pt x="322235" y="2821926"/>
                </a:cubicBezTo>
                <a:cubicBezTo>
                  <a:pt x="322235" y="2821926"/>
                  <a:pt x="322235" y="2821926"/>
                  <a:pt x="337340" y="2801774"/>
                </a:cubicBezTo>
                <a:cubicBezTo>
                  <a:pt x="337340" y="2801774"/>
                  <a:pt x="337340" y="2801774"/>
                  <a:pt x="332305" y="2791697"/>
                </a:cubicBezTo>
                <a:cubicBezTo>
                  <a:pt x="332305" y="2791697"/>
                  <a:pt x="332305" y="2791697"/>
                  <a:pt x="327271" y="2781621"/>
                </a:cubicBezTo>
                <a:cubicBezTo>
                  <a:pt x="327271" y="2781621"/>
                  <a:pt x="327271" y="2781621"/>
                  <a:pt x="302095" y="2786658"/>
                </a:cubicBezTo>
                <a:cubicBezTo>
                  <a:pt x="302095" y="2786658"/>
                  <a:pt x="302095" y="2786658"/>
                  <a:pt x="286991" y="2786658"/>
                </a:cubicBezTo>
                <a:cubicBezTo>
                  <a:pt x="286991" y="2786658"/>
                  <a:pt x="286991" y="2786658"/>
                  <a:pt x="332305" y="2736278"/>
                </a:cubicBezTo>
                <a:cubicBezTo>
                  <a:pt x="332305" y="2736278"/>
                  <a:pt x="332305" y="2736278"/>
                  <a:pt x="322235" y="2731239"/>
                </a:cubicBezTo>
                <a:cubicBezTo>
                  <a:pt x="317200" y="2731239"/>
                  <a:pt x="302095" y="2731239"/>
                  <a:pt x="276922" y="2726201"/>
                </a:cubicBezTo>
                <a:cubicBezTo>
                  <a:pt x="276922" y="2726201"/>
                  <a:pt x="276922" y="2726201"/>
                  <a:pt x="276922" y="2716125"/>
                </a:cubicBezTo>
                <a:cubicBezTo>
                  <a:pt x="276922" y="2716125"/>
                  <a:pt x="276922" y="2716125"/>
                  <a:pt x="246712" y="2706048"/>
                </a:cubicBezTo>
                <a:cubicBezTo>
                  <a:pt x="246712" y="2706048"/>
                  <a:pt x="246712" y="2706048"/>
                  <a:pt x="231607" y="2711087"/>
                </a:cubicBezTo>
                <a:cubicBezTo>
                  <a:pt x="221537" y="2711087"/>
                  <a:pt x="231607" y="2701010"/>
                  <a:pt x="231607" y="2695973"/>
                </a:cubicBezTo>
                <a:cubicBezTo>
                  <a:pt x="231607" y="2695973"/>
                  <a:pt x="231607" y="2695973"/>
                  <a:pt x="246712" y="2680857"/>
                </a:cubicBezTo>
                <a:cubicBezTo>
                  <a:pt x="246712" y="2680857"/>
                  <a:pt x="246712" y="2680857"/>
                  <a:pt x="261817" y="2690934"/>
                </a:cubicBezTo>
                <a:cubicBezTo>
                  <a:pt x="261817" y="2690934"/>
                  <a:pt x="261817" y="2690934"/>
                  <a:pt x="286991" y="2690934"/>
                </a:cubicBezTo>
                <a:cubicBezTo>
                  <a:pt x="286991" y="2690934"/>
                  <a:pt x="286991" y="2690934"/>
                  <a:pt x="317200" y="2645591"/>
                </a:cubicBezTo>
                <a:cubicBezTo>
                  <a:pt x="317200" y="2645591"/>
                  <a:pt x="317200" y="2645591"/>
                  <a:pt x="392724" y="2595211"/>
                </a:cubicBezTo>
                <a:cubicBezTo>
                  <a:pt x="392724" y="2590172"/>
                  <a:pt x="407829" y="2590172"/>
                  <a:pt x="387690" y="2585134"/>
                </a:cubicBezTo>
                <a:cubicBezTo>
                  <a:pt x="387690" y="2585134"/>
                  <a:pt x="387690" y="2585134"/>
                  <a:pt x="362515" y="2595211"/>
                </a:cubicBezTo>
                <a:cubicBezTo>
                  <a:pt x="362515" y="2595211"/>
                  <a:pt x="362515" y="2595211"/>
                  <a:pt x="352445" y="2585134"/>
                </a:cubicBezTo>
                <a:cubicBezTo>
                  <a:pt x="352445" y="2585134"/>
                  <a:pt x="352445" y="2585134"/>
                  <a:pt x="362515" y="2575057"/>
                </a:cubicBezTo>
                <a:cubicBezTo>
                  <a:pt x="362515" y="2575057"/>
                  <a:pt x="362515" y="2575057"/>
                  <a:pt x="342374" y="2529715"/>
                </a:cubicBezTo>
                <a:cubicBezTo>
                  <a:pt x="342374" y="2529715"/>
                  <a:pt x="342374" y="2529715"/>
                  <a:pt x="332305" y="2519638"/>
                </a:cubicBezTo>
                <a:cubicBezTo>
                  <a:pt x="332305" y="2519638"/>
                  <a:pt x="332305" y="2519638"/>
                  <a:pt x="322235" y="2529715"/>
                </a:cubicBezTo>
                <a:cubicBezTo>
                  <a:pt x="322235" y="2529715"/>
                  <a:pt x="322235" y="2529715"/>
                  <a:pt x="317200" y="2524676"/>
                </a:cubicBezTo>
                <a:cubicBezTo>
                  <a:pt x="317200" y="2524676"/>
                  <a:pt x="317200" y="2524676"/>
                  <a:pt x="322235" y="2509563"/>
                </a:cubicBezTo>
                <a:cubicBezTo>
                  <a:pt x="322235" y="2509563"/>
                  <a:pt x="322235" y="2509563"/>
                  <a:pt x="286991" y="2514599"/>
                </a:cubicBezTo>
                <a:cubicBezTo>
                  <a:pt x="286991" y="2514599"/>
                  <a:pt x="286991" y="2514599"/>
                  <a:pt x="271886" y="2529715"/>
                </a:cubicBezTo>
                <a:cubicBezTo>
                  <a:pt x="271886" y="2529715"/>
                  <a:pt x="271886" y="2529715"/>
                  <a:pt x="266851" y="2559943"/>
                </a:cubicBezTo>
                <a:cubicBezTo>
                  <a:pt x="266851" y="2559943"/>
                  <a:pt x="266851" y="2559943"/>
                  <a:pt x="281956" y="2570020"/>
                </a:cubicBezTo>
                <a:cubicBezTo>
                  <a:pt x="281956" y="2570020"/>
                  <a:pt x="281956" y="2570020"/>
                  <a:pt x="271886" y="2580095"/>
                </a:cubicBezTo>
                <a:cubicBezTo>
                  <a:pt x="271886" y="2580095"/>
                  <a:pt x="271886" y="2580095"/>
                  <a:pt x="281956" y="2590172"/>
                </a:cubicBezTo>
                <a:cubicBezTo>
                  <a:pt x="271886" y="2580095"/>
                  <a:pt x="241676" y="2595211"/>
                  <a:pt x="246712" y="2570020"/>
                </a:cubicBezTo>
                <a:cubicBezTo>
                  <a:pt x="226571" y="2544829"/>
                  <a:pt x="297061" y="2570020"/>
                  <a:pt x="241676" y="2534752"/>
                </a:cubicBezTo>
                <a:cubicBezTo>
                  <a:pt x="241676" y="2534752"/>
                  <a:pt x="241676" y="2534752"/>
                  <a:pt x="241676" y="2519638"/>
                </a:cubicBezTo>
                <a:cubicBezTo>
                  <a:pt x="251747" y="2504524"/>
                  <a:pt x="271886" y="2529715"/>
                  <a:pt x="266851" y="2499486"/>
                </a:cubicBezTo>
                <a:cubicBezTo>
                  <a:pt x="266851" y="2499486"/>
                  <a:pt x="266851" y="2499486"/>
                  <a:pt x="251747" y="2499486"/>
                </a:cubicBezTo>
                <a:cubicBezTo>
                  <a:pt x="251747" y="2499486"/>
                  <a:pt x="251747" y="2499486"/>
                  <a:pt x="246712" y="2484372"/>
                </a:cubicBezTo>
                <a:cubicBezTo>
                  <a:pt x="246712" y="2484372"/>
                  <a:pt x="246712" y="2484372"/>
                  <a:pt x="286991" y="2469257"/>
                </a:cubicBezTo>
                <a:cubicBezTo>
                  <a:pt x="302095" y="2428953"/>
                  <a:pt x="317200" y="2413837"/>
                  <a:pt x="372585" y="2408800"/>
                </a:cubicBezTo>
                <a:cubicBezTo>
                  <a:pt x="372585" y="2408800"/>
                  <a:pt x="372585" y="2408800"/>
                  <a:pt x="397759" y="2388646"/>
                </a:cubicBezTo>
                <a:cubicBezTo>
                  <a:pt x="397759" y="2388646"/>
                  <a:pt x="397759" y="2388646"/>
                  <a:pt x="417898" y="2388646"/>
                </a:cubicBezTo>
                <a:cubicBezTo>
                  <a:pt x="417898" y="2388646"/>
                  <a:pt x="417898" y="2388646"/>
                  <a:pt x="422934" y="2373532"/>
                </a:cubicBezTo>
                <a:cubicBezTo>
                  <a:pt x="422934" y="2373532"/>
                  <a:pt x="422934" y="2373532"/>
                  <a:pt x="468247" y="2353380"/>
                </a:cubicBezTo>
                <a:cubicBezTo>
                  <a:pt x="468247" y="2353380"/>
                  <a:pt x="468247" y="2353380"/>
                  <a:pt x="553842" y="2297961"/>
                </a:cubicBezTo>
                <a:cubicBezTo>
                  <a:pt x="553842" y="2297961"/>
                  <a:pt x="553842" y="2297961"/>
                  <a:pt x="563911" y="2272770"/>
                </a:cubicBezTo>
                <a:cubicBezTo>
                  <a:pt x="563911" y="2272770"/>
                  <a:pt x="563911" y="2272770"/>
                  <a:pt x="584050" y="2282847"/>
                </a:cubicBezTo>
                <a:cubicBezTo>
                  <a:pt x="589086" y="2282847"/>
                  <a:pt x="594120" y="2302999"/>
                  <a:pt x="599155" y="2277808"/>
                </a:cubicBezTo>
                <a:cubicBezTo>
                  <a:pt x="599155" y="2277808"/>
                  <a:pt x="599155" y="2277808"/>
                  <a:pt x="594120" y="2272770"/>
                </a:cubicBezTo>
                <a:cubicBezTo>
                  <a:pt x="594120" y="2272770"/>
                  <a:pt x="594120" y="2272770"/>
                  <a:pt x="639435" y="2257656"/>
                </a:cubicBezTo>
                <a:cubicBezTo>
                  <a:pt x="639435" y="2257656"/>
                  <a:pt x="639435" y="2257656"/>
                  <a:pt x="624330" y="2242542"/>
                </a:cubicBezTo>
                <a:cubicBezTo>
                  <a:pt x="624330" y="2242542"/>
                  <a:pt x="624330" y="2242542"/>
                  <a:pt x="654540" y="2237504"/>
                </a:cubicBezTo>
                <a:cubicBezTo>
                  <a:pt x="654540" y="2237504"/>
                  <a:pt x="654540" y="2237504"/>
                  <a:pt x="644469" y="2222388"/>
                </a:cubicBezTo>
                <a:cubicBezTo>
                  <a:pt x="644469" y="2222388"/>
                  <a:pt x="644469" y="2222388"/>
                  <a:pt x="664610" y="2207274"/>
                </a:cubicBezTo>
                <a:cubicBezTo>
                  <a:pt x="664610" y="2207274"/>
                  <a:pt x="664610" y="2207274"/>
                  <a:pt x="679713" y="2217351"/>
                </a:cubicBezTo>
                <a:cubicBezTo>
                  <a:pt x="679713" y="2217351"/>
                  <a:pt x="679713" y="2217351"/>
                  <a:pt x="679713" y="2192160"/>
                </a:cubicBezTo>
                <a:cubicBezTo>
                  <a:pt x="679713" y="2192160"/>
                  <a:pt x="679713" y="2192160"/>
                  <a:pt x="684749" y="2202236"/>
                </a:cubicBezTo>
                <a:cubicBezTo>
                  <a:pt x="684749" y="2202236"/>
                  <a:pt x="684749" y="2202236"/>
                  <a:pt x="699854" y="2202236"/>
                </a:cubicBezTo>
                <a:cubicBezTo>
                  <a:pt x="699854" y="2202236"/>
                  <a:pt x="699854" y="2202236"/>
                  <a:pt x="760272" y="2182084"/>
                </a:cubicBezTo>
                <a:cubicBezTo>
                  <a:pt x="760272" y="2182084"/>
                  <a:pt x="760272" y="2182084"/>
                  <a:pt x="780413" y="2166970"/>
                </a:cubicBezTo>
                <a:cubicBezTo>
                  <a:pt x="780413" y="2166970"/>
                  <a:pt x="780413" y="2166970"/>
                  <a:pt x="840831" y="2141780"/>
                </a:cubicBezTo>
                <a:cubicBezTo>
                  <a:pt x="840831" y="2141780"/>
                  <a:pt x="840831" y="2141780"/>
                  <a:pt x="835796" y="2131703"/>
                </a:cubicBezTo>
                <a:cubicBezTo>
                  <a:pt x="835796" y="2131703"/>
                  <a:pt x="835796" y="2131703"/>
                  <a:pt x="850901" y="2136741"/>
                </a:cubicBezTo>
                <a:cubicBezTo>
                  <a:pt x="886145" y="2096436"/>
                  <a:pt x="866006" y="2166970"/>
                  <a:pt x="906285" y="2106512"/>
                </a:cubicBezTo>
                <a:cubicBezTo>
                  <a:pt x="906285" y="2106512"/>
                  <a:pt x="906285" y="2106512"/>
                  <a:pt x="845865" y="2106512"/>
                </a:cubicBezTo>
                <a:cubicBezTo>
                  <a:pt x="845865" y="2106512"/>
                  <a:pt x="845865" y="2106512"/>
                  <a:pt x="850901" y="2096436"/>
                </a:cubicBezTo>
                <a:cubicBezTo>
                  <a:pt x="850901" y="2096436"/>
                  <a:pt x="850901" y="2096436"/>
                  <a:pt x="891180" y="2091398"/>
                </a:cubicBezTo>
                <a:cubicBezTo>
                  <a:pt x="891180" y="2091398"/>
                  <a:pt x="891180" y="2091398"/>
                  <a:pt x="926424" y="2091398"/>
                </a:cubicBezTo>
                <a:cubicBezTo>
                  <a:pt x="926424" y="2091398"/>
                  <a:pt x="926424" y="2091398"/>
                  <a:pt x="1001948" y="2061169"/>
                </a:cubicBezTo>
                <a:cubicBezTo>
                  <a:pt x="1001948" y="2061169"/>
                  <a:pt x="1001948" y="2061169"/>
                  <a:pt x="1052297" y="2046055"/>
                </a:cubicBezTo>
                <a:cubicBezTo>
                  <a:pt x="1052297" y="2046055"/>
                  <a:pt x="1052297" y="2046055"/>
                  <a:pt x="1067402" y="2025902"/>
                </a:cubicBezTo>
                <a:cubicBezTo>
                  <a:pt x="1067402" y="2025902"/>
                  <a:pt x="1067402" y="2025902"/>
                  <a:pt x="1057333" y="1990636"/>
                </a:cubicBezTo>
                <a:cubicBezTo>
                  <a:pt x="1057333" y="1990636"/>
                  <a:pt x="1057333" y="1990636"/>
                  <a:pt x="1082507" y="1995673"/>
                </a:cubicBezTo>
                <a:cubicBezTo>
                  <a:pt x="1082507" y="1995673"/>
                  <a:pt x="1082507" y="1995673"/>
                  <a:pt x="1077472" y="2005750"/>
                </a:cubicBezTo>
                <a:cubicBezTo>
                  <a:pt x="1077472" y="2005750"/>
                  <a:pt x="1077472" y="2005750"/>
                  <a:pt x="1092577" y="2015827"/>
                </a:cubicBezTo>
                <a:cubicBezTo>
                  <a:pt x="1102646" y="2020864"/>
                  <a:pt x="1107682" y="2005750"/>
                  <a:pt x="1112716" y="2005750"/>
                </a:cubicBezTo>
                <a:cubicBezTo>
                  <a:pt x="1072436" y="1980559"/>
                  <a:pt x="1178170" y="1995673"/>
                  <a:pt x="1092577" y="1980559"/>
                </a:cubicBezTo>
                <a:cubicBezTo>
                  <a:pt x="1092577" y="1980559"/>
                  <a:pt x="1092577" y="1980559"/>
                  <a:pt x="1122785" y="1985597"/>
                </a:cubicBezTo>
                <a:cubicBezTo>
                  <a:pt x="1122785" y="1985597"/>
                  <a:pt x="1122785" y="1985597"/>
                  <a:pt x="1117751" y="1975520"/>
                </a:cubicBezTo>
                <a:cubicBezTo>
                  <a:pt x="1117751" y="1975520"/>
                  <a:pt x="1117751" y="1975520"/>
                  <a:pt x="1147960" y="1990636"/>
                </a:cubicBezTo>
                <a:cubicBezTo>
                  <a:pt x="1163065" y="1995673"/>
                  <a:pt x="1158031" y="1975520"/>
                  <a:pt x="1183204" y="1975520"/>
                </a:cubicBezTo>
                <a:cubicBezTo>
                  <a:pt x="1183204" y="1975520"/>
                  <a:pt x="1183204" y="1975520"/>
                  <a:pt x="1152995" y="1965445"/>
                </a:cubicBezTo>
                <a:cubicBezTo>
                  <a:pt x="1152995" y="1965445"/>
                  <a:pt x="1152995" y="1965445"/>
                  <a:pt x="1077472" y="1960406"/>
                </a:cubicBezTo>
                <a:cubicBezTo>
                  <a:pt x="1077472" y="1960406"/>
                  <a:pt x="1077472" y="1960406"/>
                  <a:pt x="1042228" y="1940254"/>
                </a:cubicBezTo>
                <a:cubicBezTo>
                  <a:pt x="1042228" y="1940254"/>
                  <a:pt x="1042228" y="1940254"/>
                  <a:pt x="981809" y="1950331"/>
                </a:cubicBezTo>
                <a:cubicBezTo>
                  <a:pt x="981809" y="1950331"/>
                  <a:pt x="981809" y="1950331"/>
                  <a:pt x="961669" y="1940254"/>
                </a:cubicBezTo>
                <a:cubicBezTo>
                  <a:pt x="961669" y="1940254"/>
                  <a:pt x="961669" y="1940254"/>
                  <a:pt x="951599" y="1950331"/>
                </a:cubicBezTo>
                <a:cubicBezTo>
                  <a:pt x="951599" y="1950331"/>
                  <a:pt x="951599" y="1950331"/>
                  <a:pt x="951599" y="1940254"/>
                </a:cubicBezTo>
                <a:cubicBezTo>
                  <a:pt x="951599" y="1940254"/>
                  <a:pt x="951599" y="1940254"/>
                  <a:pt x="931460" y="1940254"/>
                </a:cubicBezTo>
                <a:cubicBezTo>
                  <a:pt x="931460" y="1940254"/>
                  <a:pt x="931460" y="1940254"/>
                  <a:pt x="946564" y="1925140"/>
                </a:cubicBezTo>
                <a:cubicBezTo>
                  <a:pt x="946564" y="1925140"/>
                  <a:pt x="946564" y="1925140"/>
                  <a:pt x="891180" y="1915065"/>
                </a:cubicBezTo>
                <a:cubicBezTo>
                  <a:pt x="891180" y="1915065"/>
                  <a:pt x="891180" y="1915065"/>
                  <a:pt x="830762" y="1940254"/>
                </a:cubicBezTo>
                <a:cubicBezTo>
                  <a:pt x="830762" y="1940254"/>
                  <a:pt x="830762" y="1940254"/>
                  <a:pt x="810621" y="1930178"/>
                </a:cubicBezTo>
                <a:cubicBezTo>
                  <a:pt x="810621" y="1930178"/>
                  <a:pt x="810621" y="1930178"/>
                  <a:pt x="790482" y="1950331"/>
                </a:cubicBezTo>
                <a:cubicBezTo>
                  <a:pt x="790482" y="1950331"/>
                  <a:pt x="790482" y="1950331"/>
                  <a:pt x="755238" y="1950331"/>
                </a:cubicBezTo>
                <a:cubicBezTo>
                  <a:pt x="755238" y="1950331"/>
                  <a:pt x="755238" y="1950331"/>
                  <a:pt x="699854" y="2005750"/>
                </a:cubicBezTo>
                <a:cubicBezTo>
                  <a:pt x="699854" y="2005750"/>
                  <a:pt x="699854" y="2005750"/>
                  <a:pt x="709923" y="2010788"/>
                </a:cubicBezTo>
                <a:cubicBezTo>
                  <a:pt x="709923" y="2010788"/>
                  <a:pt x="709923" y="2010788"/>
                  <a:pt x="745167" y="2005750"/>
                </a:cubicBezTo>
                <a:cubicBezTo>
                  <a:pt x="745167" y="2005750"/>
                  <a:pt x="745167" y="2005750"/>
                  <a:pt x="750202" y="2020864"/>
                </a:cubicBezTo>
                <a:cubicBezTo>
                  <a:pt x="750202" y="2020864"/>
                  <a:pt x="750202" y="2020864"/>
                  <a:pt x="785447" y="2041016"/>
                </a:cubicBezTo>
                <a:cubicBezTo>
                  <a:pt x="785447" y="2041016"/>
                  <a:pt x="785447" y="2041016"/>
                  <a:pt x="775377" y="2041016"/>
                </a:cubicBezTo>
                <a:cubicBezTo>
                  <a:pt x="775377" y="2041016"/>
                  <a:pt x="775377" y="2041016"/>
                  <a:pt x="735097" y="2020864"/>
                </a:cubicBezTo>
                <a:cubicBezTo>
                  <a:pt x="735097" y="2020864"/>
                  <a:pt x="735097" y="2020864"/>
                  <a:pt x="725028" y="2025902"/>
                </a:cubicBezTo>
                <a:cubicBezTo>
                  <a:pt x="725028" y="2025902"/>
                  <a:pt x="725028" y="2025902"/>
                  <a:pt x="725028" y="2035978"/>
                </a:cubicBezTo>
                <a:cubicBezTo>
                  <a:pt x="725028" y="2035978"/>
                  <a:pt x="725028" y="2035978"/>
                  <a:pt x="719993" y="2020864"/>
                </a:cubicBezTo>
                <a:cubicBezTo>
                  <a:pt x="719993" y="2020864"/>
                  <a:pt x="719993" y="2020864"/>
                  <a:pt x="709923" y="2020864"/>
                </a:cubicBezTo>
                <a:cubicBezTo>
                  <a:pt x="709923" y="2020864"/>
                  <a:pt x="709923" y="2020864"/>
                  <a:pt x="699854" y="2010788"/>
                </a:cubicBezTo>
                <a:cubicBezTo>
                  <a:pt x="699854" y="2010788"/>
                  <a:pt x="699854" y="2010788"/>
                  <a:pt x="649505" y="2015827"/>
                </a:cubicBezTo>
                <a:cubicBezTo>
                  <a:pt x="649505" y="2015827"/>
                  <a:pt x="649505" y="2015827"/>
                  <a:pt x="619294" y="2030941"/>
                </a:cubicBezTo>
                <a:cubicBezTo>
                  <a:pt x="609225" y="2030941"/>
                  <a:pt x="604189" y="2030941"/>
                  <a:pt x="589086" y="2030941"/>
                </a:cubicBezTo>
                <a:cubicBezTo>
                  <a:pt x="584050" y="2061169"/>
                  <a:pt x="644469" y="2010788"/>
                  <a:pt x="599155" y="2061169"/>
                </a:cubicBezTo>
                <a:cubicBezTo>
                  <a:pt x="599155" y="2061169"/>
                  <a:pt x="599155" y="2061169"/>
                  <a:pt x="563911" y="2051093"/>
                </a:cubicBezTo>
                <a:cubicBezTo>
                  <a:pt x="563911" y="2051093"/>
                  <a:pt x="563911" y="2051093"/>
                  <a:pt x="563911" y="2041016"/>
                </a:cubicBezTo>
                <a:cubicBezTo>
                  <a:pt x="563911" y="2041016"/>
                  <a:pt x="563911" y="2041016"/>
                  <a:pt x="493422" y="2066207"/>
                </a:cubicBezTo>
                <a:cubicBezTo>
                  <a:pt x="493422" y="2066207"/>
                  <a:pt x="493422" y="2066207"/>
                  <a:pt x="508527" y="2076284"/>
                </a:cubicBezTo>
                <a:cubicBezTo>
                  <a:pt x="508527" y="2076284"/>
                  <a:pt x="508527" y="2076284"/>
                  <a:pt x="483352" y="2081321"/>
                </a:cubicBezTo>
                <a:cubicBezTo>
                  <a:pt x="483352" y="2081321"/>
                  <a:pt x="483352" y="2081321"/>
                  <a:pt x="488388" y="2091398"/>
                </a:cubicBezTo>
                <a:cubicBezTo>
                  <a:pt x="488388" y="2091398"/>
                  <a:pt x="488388" y="2091398"/>
                  <a:pt x="453142" y="2106512"/>
                </a:cubicBezTo>
                <a:cubicBezTo>
                  <a:pt x="448108" y="2116589"/>
                  <a:pt x="438039" y="2146817"/>
                  <a:pt x="417898" y="2136741"/>
                </a:cubicBezTo>
                <a:cubicBezTo>
                  <a:pt x="417898" y="2141780"/>
                  <a:pt x="448108" y="2136741"/>
                  <a:pt x="417898" y="2151856"/>
                </a:cubicBezTo>
                <a:cubicBezTo>
                  <a:pt x="417898" y="2151856"/>
                  <a:pt x="417898" y="2151856"/>
                  <a:pt x="427969" y="2151856"/>
                </a:cubicBezTo>
                <a:cubicBezTo>
                  <a:pt x="427969" y="2156894"/>
                  <a:pt x="443072" y="2136741"/>
                  <a:pt x="422934" y="2161931"/>
                </a:cubicBezTo>
                <a:cubicBezTo>
                  <a:pt x="422934" y="2161931"/>
                  <a:pt x="422934" y="2161931"/>
                  <a:pt x="407829" y="2151856"/>
                </a:cubicBezTo>
                <a:cubicBezTo>
                  <a:pt x="402795" y="2161931"/>
                  <a:pt x="387690" y="2172008"/>
                  <a:pt x="337340" y="2187122"/>
                </a:cubicBezTo>
                <a:cubicBezTo>
                  <a:pt x="337340" y="2187122"/>
                  <a:pt x="337340" y="2187122"/>
                  <a:pt x="307130" y="2187122"/>
                </a:cubicBezTo>
                <a:cubicBezTo>
                  <a:pt x="307130" y="2187122"/>
                  <a:pt x="307130" y="2187122"/>
                  <a:pt x="312166" y="2177047"/>
                </a:cubicBezTo>
                <a:cubicBezTo>
                  <a:pt x="312166" y="2177047"/>
                  <a:pt x="312166" y="2177047"/>
                  <a:pt x="292025" y="2151856"/>
                </a:cubicBezTo>
                <a:cubicBezTo>
                  <a:pt x="292025" y="2151856"/>
                  <a:pt x="292025" y="2151856"/>
                  <a:pt x="322235" y="2151856"/>
                </a:cubicBezTo>
                <a:cubicBezTo>
                  <a:pt x="322235" y="2151856"/>
                  <a:pt x="322235" y="2151856"/>
                  <a:pt x="352445" y="2126664"/>
                </a:cubicBezTo>
                <a:cubicBezTo>
                  <a:pt x="352445" y="2126664"/>
                  <a:pt x="352445" y="2126664"/>
                  <a:pt x="307130" y="2096436"/>
                </a:cubicBezTo>
                <a:cubicBezTo>
                  <a:pt x="307130" y="2096436"/>
                  <a:pt x="307130" y="2096436"/>
                  <a:pt x="281956" y="2096436"/>
                </a:cubicBezTo>
                <a:cubicBezTo>
                  <a:pt x="281956" y="2096436"/>
                  <a:pt x="281956" y="2096436"/>
                  <a:pt x="286991" y="2086360"/>
                </a:cubicBezTo>
                <a:cubicBezTo>
                  <a:pt x="286991" y="2086360"/>
                  <a:pt x="286991" y="2086360"/>
                  <a:pt x="322235" y="2096436"/>
                </a:cubicBezTo>
                <a:cubicBezTo>
                  <a:pt x="322235" y="2096436"/>
                  <a:pt x="322235" y="2096436"/>
                  <a:pt x="312166" y="2061169"/>
                </a:cubicBezTo>
                <a:cubicBezTo>
                  <a:pt x="312166" y="2061169"/>
                  <a:pt x="312166" y="2061169"/>
                  <a:pt x="367549" y="2041016"/>
                </a:cubicBezTo>
                <a:cubicBezTo>
                  <a:pt x="367549" y="2041016"/>
                  <a:pt x="367549" y="2041016"/>
                  <a:pt x="367549" y="2056132"/>
                </a:cubicBezTo>
                <a:cubicBezTo>
                  <a:pt x="367549" y="2056132"/>
                  <a:pt x="367549" y="2056132"/>
                  <a:pt x="382654" y="2056132"/>
                </a:cubicBezTo>
                <a:cubicBezTo>
                  <a:pt x="382654" y="2056132"/>
                  <a:pt x="382654" y="2056132"/>
                  <a:pt x="362515" y="2066207"/>
                </a:cubicBezTo>
                <a:cubicBezTo>
                  <a:pt x="362515" y="2066207"/>
                  <a:pt x="362515" y="2066207"/>
                  <a:pt x="382654" y="2071246"/>
                </a:cubicBezTo>
                <a:cubicBezTo>
                  <a:pt x="382654" y="2071246"/>
                  <a:pt x="382654" y="2071246"/>
                  <a:pt x="392724" y="2066207"/>
                </a:cubicBezTo>
                <a:cubicBezTo>
                  <a:pt x="392724" y="2066207"/>
                  <a:pt x="392724" y="2066207"/>
                  <a:pt x="392724" y="2061169"/>
                </a:cubicBezTo>
                <a:cubicBezTo>
                  <a:pt x="392724" y="2061169"/>
                  <a:pt x="392724" y="2061169"/>
                  <a:pt x="422934" y="2086360"/>
                </a:cubicBezTo>
                <a:cubicBezTo>
                  <a:pt x="422934" y="2086360"/>
                  <a:pt x="422934" y="2086360"/>
                  <a:pt x="468247" y="2061169"/>
                </a:cubicBezTo>
                <a:cubicBezTo>
                  <a:pt x="468247" y="2061169"/>
                  <a:pt x="468247" y="2061169"/>
                  <a:pt x="448108" y="2025902"/>
                </a:cubicBezTo>
                <a:cubicBezTo>
                  <a:pt x="448108" y="2025902"/>
                  <a:pt x="448108" y="2025902"/>
                  <a:pt x="468247" y="2015827"/>
                </a:cubicBezTo>
                <a:cubicBezTo>
                  <a:pt x="478318" y="2010788"/>
                  <a:pt x="412864" y="2051093"/>
                  <a:pt x="493422" y="2020864"/>
                </a:cubicBezTo>
                <a:cubicBezTo>
                  <a:pt x="493422" y="2020864"/>
                  <a:pt x="493422" y="2020864"/>
                  <a:pt x="478318" y="2005750"/>
                </a:cubicBezTo>
                <a:cubicBezTo>
                  <a:pt x="478318" y="2005750"/>
                  <a:pt x="478318" y="2005750"/>
                  <a:pt x="513562" y="2000711"/>
                </a:cubicBezTo>
                <a:cubicBezTo>
                  <a:pt x="513562" y="2000711"/>
                  <a:pt x="513562" y="2000711"/>
                  <a:pt x="498457" y="1985597"/>
                </a:cubicBezTo>
                <a:cubicBezTo>
                  <a:pt x="498457" y="1985597"/>
                  <a:pt x="498457" y="1985597"/>
                  <a:pt x="483352" y="1990636"/>
                </a:cubicBezTo>
                <a:cubicBezTo>
                  <a:pt x="478318" y="1995673"/>
                  <a:pt x="473283" y="2000711"/>
                  <a:pt x="478318" y="1990636"/>
                </a:cubicBezTo>
                <a:cubicBezTo>
                  <a:pt x="478318" y="1990636"/>
                  <a:pt x="478318" y="1990636"/>
                  <a:pt x="463213" y="1990636"/>
                </a:cubicBezTo>
                <a:cubicBezTo>
                  <a:pt x="463213" y="1990636"/>
                  <a:pt x="463213" y="1990636"/>
                  <a:pt x="473283" y="1980559"/>
                </a:cubicBezTo>
                <a:cubicBezTo>
                  <a:pt x="473283" y="1980559"/>
                  <a:pt x="473283" y="1980559"/>
                  <a:pt x="483352" y="1980559"/>
                </a:cubicBezTo>
                <a:cubicBezTo>
                  <a:pt x="483352" y="1970483"/>
                  <a:pt x="488388" y="1965445"/>
                  <a:pt x="493422" y="1950331"/>
                </a:cubicBezTo>
                <a:cubicBezTo>
                  <a:pt x="493422" y="1950331"/>
                  <a:pt x="493422" y="1950331"/>
                  <a:pt x="513562" y="1940254"/>
                </a:cubicBezTo>
                <a:cubicBezTo>
                  <a:pt x="518596" y="1955368"/>
                  <a:pt x="463213" y="1970483"/>
                  <a:pt x="508527" y="1975520"/>
                </a:cubicBezTo>
                <a:cubicBezTo>
                  <a:pt x="498457" y="1980559"/>
                  <a:pt x="493422" y="1995673"/>
                  <a:pt x="548806" y="1975520"/>
                </a:cubicBezTo>
                <a:cubicBezTo>
                  <a:pt x="548806" y="1975520"/>
                  <a:pt x="548806" y="1975520"/>
                  <a:pt x="553842" y="1965445"/>
                </a:cubicBezTo>
                <a:cubicBezTo>
                  <a:pt x="553842" y="1965445"/>
                  <a:pt x="553842" y="1965445"/>
                  <a:pt x="548806" y="1950331"/>
                </a:cubicBezTo>
                <a:cubicBezTo>
                  <a:pt x="548806" y="1950331"/>
                  <a:pt x="548806" y="1950331"/>
                  <a:pt x="573981" y="1940254"/>
                </a:cubicBezTo>
                <a:cubicBezTo>
                  <a:pt x="563911" y="1940254"/>
                  <a:pt x="563911" y="1935215"/>
                  <a:pt x="579016" y="1935215"/>
                </a:cubicBezTo>
                <a:cubicBezTo>
                  <a:pt x="584050" y="1935215"/>
                  <a:pt x="589086" y="1930178"/>
                  <a:pt x="594120" y="1925140"/>
                </a:cubicBezTo>
                <a:cubicBezTo>
                  <a:pt x="599155" y="1930178"/>
                  <a:pt x="599155" y="1935215"/>
                  <a:pt x="594120" y="1940254"/>
                </a:cubicBezTo>
                <a:cubicBezTo>
                  <a:pt x="604189" y="1940254"/>
                  <a:pt x="619294" y="1940254"/>
                  <a:pt x="634399" y="1940254"/>
                </a:cubicBezTo>
                <a:cubicBezTo>
                  <a:pt x="634399" y="1940254"/>
                  <a:pt x="634399" y="1940254"/>
                  <a:pt x="644469" y="1930178"/>
                </a:cubicBezTo>
                <a:cubicBezTo>
                  <a:pt x="644469" y="1930178"/>
                  <a:pt x="644469" y="1930178"/>
                  <a:pt x="614260" y="1915065"/>
                </a:cubicBezTo>
                <a:cubicBezTo>
                  <a:pt x="614260" y="1915065"/>
                  <a:pt x="614260" y="1915065"/>
                  <a:pt x="594120" y="1904988"/>
                </a:cubicBezTo>
                <a:cubicBezTo>
                  <a:pt x="594120" y="1904988"/>
                  <a:pt x="594120" y="1904988"/>
                  <a:pt x="594120" y="1894911"/>
                </a:cubicBezTo>
                <a:cubicBezTo>
                  <a:pt x="594120" y="1894911"/>
                  <a:pt x="594120" y="1894911"/>
                  <a:pt x="584050" y="1889872"/>
                </a:cubicBezTo>
                <a:cubicBezTo>
                  <a:pt x="584050" y="1889872"/>
                  <a:pt x="584050" y="1889872"/>
                  <a:pt x="609225" y="1869720"/>
                </a:cubicBezTo>
                <a:cubicBezTo>
                  <a:pt x="609225" y="1869720"/>
                  <a:pt x="609225" y="1869720"/>
                  <a:pt x="624330" y="1899949"/>
                </a:cubicBezTo>
                <a:cubicBezTo>
                  <a:pt x="629365" y="1904988"/>
                  <a:pt x="624330" y="1904988"/>
                  <a:pt x="619294" y="1910026"/>
                </a:cubicBezTo>
                <a:cubicBezTo>
                  <a:pt x="629365" y="1904988"/>
                  <a:pt x="639435" y="1899949"/>
                  <a:pt x="659574" y="1889872"/>
                </a:cubicBezTo>
                <a:cubicBezTo>
                  <a:pt x="659574" y="1889872"/>
                  <a:pt x="659574" y="1889872"/>
                  <a:pt x="634399" y="1874758"/>
                </a:cubicBezTo>
                <a:cubicBezTo>
                  <a:pt x="639435" y="1874758"/>
                  <a:pt x="649505" y="1874758"/>
                  <a:pt x="659574" y="1869720"/>
                </a:cubicBezTo>
                <a:cubicBezTo>
                  <a:pt x="659574" y="1869720"/>
                  <a:pt x="659574" y="1869720"/>
                  <a:pt x="649505" y="1854606"/>
                </a:cubicBezTo>
                <a:cubicBezTo>
                  <a:pt x="649505" y="1854606"/>
                  <a:pt x="649505" y="1854606"/>
                  <a:pt x="624330" y="1849567"/>
                </a:cubicBezTo>
                <a:cubicBezTo>
                  <a:pt x="624330" y="1849567"/>
                  <a:pt x="624330" y="1849567"/>
                  <a:pt x="639435" y="1819339"/>
                </a:cubicBezTo>
                <a:cubicBezTo>
                  <a:pt x="639435" y="1819339"/>
                  <a:pt x="639435" y="1819339"/>
                  <a:pt x="659574" y="1814301"/>
                </a:cubicBezTo>
                <a:cubicBezTo>
                  <a:pt x="659574" y="1814301"/>
                  <a:pt x="659574" y="1814301"/>
                  <a:pt x="669644" y="1814301"/>
                </a:cubicBezTo>
                <a:cubicBezTo>
                  <a:pt x="669644" y="1804225"/>
                  <a:pt x="669644" y="1804225"/>
                  <a:pt x="664610" y="1809262"/>
                </a:cubicBezTo>
                <a:cubicBezTo>
                  <a:pt x="669644" y="1804225"/>
                  <a:pt x="674679" y="1799187"/>
                  <a:pt x="679713" y="1789111"/>
                </a:cubicBezTo>
                <a:cubicBezTo>
                  <a:pt x="719993" y="1768957"/>
                  <a:pt x="679713" y="1844530"/>
                  <a:pt x="719993" y="1784073"/>
                </a:cubicBezTo>
                <a:cubicBezTo>
                  <a:pt x="719993" y="1784073"/>
                  <a:pt x="719993" y="1784073"/>
                  <a:pt x="740133" y="1789111"/>
                </a:cubicBezTo>
                <a:cubicBezTo>
                  <a:pt x="740133" y="1789111"/>
                  <a:pt x="740133" y="1789111"/>
                  <a:pt x="770342" y="1779034"/>
                </a:cubicBezTo>
                <a:cubicBezTo>
                  <a:pt x="760272" y="1789111"/>
                  <a:pt x="709923" y="1819339"/>
                  <a:pt x="805587" y="1773996"/>
                </a:cubicBezTo>
                <a:cubicBezTo>
                  <a:pt x="810621" y="1773996"/>
                  <a:pt x="815657" y="1773996"/>
                  <a:pt x="820691" y="1773996"/>
                </a:cubicBezTo>
                <a:cubicBezTo>
                  <a:pt x="820691" y="1773996"/>
                  <a:pt x="820691" y="1773996"/>
                  <a:pt x="845865" y="1743768"/>
                </a:cubicBezTo>
                <a:cubicBezTo>
                  <a:pt x="845865" y="1743768"/>
                  <a:pt x="845865" y="1743768"/>
                  <a:pt x="830762" y="1728653"/>
                </a:cubicBezTo>
                <a:cubicBezTo>
                  <a:pt x="810621" y="1733691"/>
                  <a:pt x="830762" y="1763920"/>
                  <a:pt x="795516" y="1743768"/>
                </a:cubicBezTo>
                <a:cubicBezTo>
                  <a:pt x="795516" y="1743768"/>
                  <a:pt x="795516" y="1743768"/>
                  <a:pt x="795516" y="1728653"/>
                </a:cubicBezTo>
                <a:cubicBezTo>
                  <a:pt x="795516" y="1728653"/>
                  <a:pt x="795516" y="1728653"/>
                  <a:pt x="830762" y="1723616"/>
                </a:cubicBezTo>
                <a:cubicBezTo>
                  <a:pt x="830762" y="1723616"/>
                  <a:pt x="830762" y="1723616"/>
                  <a:pt x="825726" y="1718577"/>
                </a:cubicBezTo>
                <a:cubicBezTo>
                  <a:pt x="825726" y="1718577"/>
                  <a:pt x="825726" y="1718577"/>
                  <a:pt x="830762" y="1713539"/>
                </a:cubicBezTo>
                <a:cubicBezTo>
                  <a:pt x="830762" y="1713539"/>
                  <a:pt x="830762" y="1713539"/>
                  <a:pt x="881111" y="1728653"/>
                </a:cubicBezTo>
                <a:cubicBezTo>
                  <a:pt x="881111" y="1728653"/>
                  <a:pt x="881111" y="1728653"/>
                  <a:pt x="881111" y="1708500"/>
                </a:cubicBezTo>
                <a:cubicBezTo>
                  <a:pt x="881111" y="1708500"/>
                  <a:pt x="881111" y="1708500"/>
                  <a:pt x="886145" y="1708500"/>
                </a:cubicBezTo>
                <a:cubicBezTo>
                  <a:pt x="886145" y="1708500"/>
                  <a:pt x="886145" y="1708500"/>
                  <a:pt x="986843" y="1673234"/>
                </a:cubicBezTo>
                <a:cubicBezTo>
                  <a:pt x="986843" y="1673234"/>
                  <a:pt x="986843" y="1673234"/>
                  <a:pt x="1001948" y="1673234"/>
                </a:cubicBezTo>
                <a:cubicBezTo>
                  <a:pt x="1001948" y="1673234"/>
                  <a:pt x="1001948" y="1673234"/>
                  <a:pt x="1012018" y="1663158"/>
                </a:cubicBezTo>
                <a:cubicBezTo>
                  <a:pt x="1012018" y="1663158"/>
                  <a:pt x="1012018" y="1663158"/>
                  <a:pt x="931460" y="1653081"/>
                </a:cubicBezTo>
                <a:cubicBezTo>
                  <a:pt x="931460" y="1653081"/>
                  <a:pt x="931460" y="1653081"/>
                  <a:pt x="951599" y="1643004"/>
                </a:cubicBezTo>
                <a:cubicBezTo>
                  <a:pt x="951599" y="1643004"/>
                  <a:pt x="951599" y="1643004"/>
                  <a:pt x="926424" y="1637967"/>
                </a:cubicBezTo>
                <a:cubicBezTo>
                  <a:pt x="926424" y="1637967"/>
                  <a:pt x="926424" y="1637967"/>
                  <a:pt x="936494" y="1622852"/>
                </a:cubicBezTo>
                <a:cubicBezTo>
                  <a:pt x="936494" y="1622852"/>
                  <a:pt x="936494" y="1622852"/>
                  <a:pt x="1001948" y="1602699"/>
                </a:cubicBezTo>
                <a:cubicBezTo>
                  <a:pt x="1001948" y="1602699"/>
                  <a:pt x="1001948" y="1602699"/>
                  <a:pt x="1001948" y="1577510"/>
                </a:cubicBezTo>
                <a:cubicBezTo>
                  <a:pt x="1001948" y="1572471"/>
                  <a:pt x="1006984" y="1572471"/>
                  <a:pt x="1012018" y="1572471"/>
                </a:cubicBezTo>
                <a:cubicBezTo>
                  <a:pt x="1012018" y="1572471"/>
                  <a:pt x="1012018" y="1572471"/>
                  <a:pt x="1001948" y="1567433"/>
                </a:cubicBezTo>
                <a:cubicBezTo>
                  <a:pt x="941530" y="1587585"/>
                  <a:pt x="986843" y="1627890"/>
                  <a:pt x="860970" y="1632929"/>
                </a:cubicBezTo>
                <a:cubicBezTo>
                  <a:pt x="855936" y="1637967"/>
                  <a:pt x="850901" y="1648043"/>
                  <a:pt x="845865" y="1658120"/>
                </a:cubicBezTo>
                <a:cubicBezTo>
                  <a:pt x="845865" y="1658120"/>
                  <a:pt x="845865" y="1658120"/>
                  <a:pt x="876075" y="1668195"/>
                </a:cubicBezTo>
                <a:cubicBezTo>
                  <a:pt x="876075" y="1668195"/>
                  <a:pt x="876075" y="1668195"/>
                  <a:pt x="886145" y="1658120"/>
                </a:cubicBezTo>
                <a:cubicBezTo>
                  <a:pt x="886145" y="1658120"/>
                  <a:pt x="881111" y="1668195"/>
                  <a:pt x="881111" y="1673234"/>
                </a:cubicBezTo>
                <a:cubicBezTo>
                  <a:pt x="881111" y="1673234"/>
                  <a:pt x="881111" y="1673234"/>
                  <a:pt x="866006" y="1678272"/>
                </a:cubicBezTo>
                <a:cubicBezTo>
                  <a:pt x="866006" y="1678272"/>
                  <a:pt x="866006" y="1678272"/>
                  <a:pt x="845865" y="1678272"/>
                </a:cubicBezTo>
                <a:cubicBezTo>
                  <a:pt x="845865" y="1678272"/>
                  <a:pt x="845865" y="1678272"/>
                  <a:pt x="866006" y="1693386"/>
                </a:cubicBezTo>
                <a:cubicBezTo>
                  <a:pt x="855936" y="1688348"/>
                  <a:pt x="835796" y="1743768"/>
                  <a:pt x="840831" y="1683311"/>
                </a:cubicBezTo>
                <a:cubicBezTo>
                  <a:pt x="840831" y="1683311"/>
                  <a:pt x="840831" y="1683311"/>
                  <a:pt x="780413" y="1703463"/>
                </a:cubicBezTo>
                <a:cubicBezTo>
                  <a:pt x="780413" y="1703463"/>
                  <a:pt x="760272" y="1718577"/>
                  <a:pt x="780413" y="1698425"/>
                </a:cubicBezTo>
                <a:cubicBezTo>
                  <a:pt x="780413" y="1698425"/>
                  <a:pt x="780413" y="1698425"/>
                  <a:pt x="775377" y="1688348"/>
                </a:cubicBezTo>
                <a:cubicBezTo>
                  <a:pt x="775377" y="1688348"/>
                  <a:pt x="775377" y="1688348"/>
                  <a:pt x="755238" y="1708500"/>
                </a:cubicBezTo>
                <a:cubicBezTo>
                  <a:pt x="755238" y="1708500"/>
                  <a:pt x="755238" y="1708500"/>
                  <a:pt x="760272" y="1713539"/>
                </a:cubicBezTo>
                <a:cubicBezTo>
                  <a:pt x="760272" y="1713539"/>
                  <a:pt x="760272" y="1713539"/>
                  <a:pt x="750202" y="1728653"/>
                </a:cubicBezTo>
                <a:cubicBezTo>
                  <a:pt x="750202" y="1728653"/>
                  <a:pt x="750202" y="1728653"/>
                  <a:pt x="719993" y="1728653"/>
                </a:cubicBezTo>
                <a:cubicBezTo>
                  <a:pt x="719993" y="1728653"/>
                  <a:pt x="719993" y="1728653"/>
                  <a:pt x="719993" y="1738730"/>
                </a:cubicBezTo>
                <a:cubicBezTo>
                  <a:pt x="719993" y="1738730"/>
                  <a:pt x="719993" y="1738730"/>
                  <a:pt x="709923" y="1733691"/>
                </a:cubicBezTo>
                <a:cubicBezTo>
                  <a:pt x="709923" y="1733691"/>
                  <a:pt x="709923" y="1733691"/>
                  <a:pt x="679713" y="1743768"/>
                </a:cubicBezTo>
                <a:cubicBezTo>
                  <a:pt x="679713" y="1743768"/>
                  <a:pt x="679713" y="1743768"/>
                  <a:pt x="679713" y="1753843"/>
                </a:cubicBezTo>
                <a:cubicBezTo>
                  <a:pt x="679713" y="1753843"/>
                  <a:pt x="679713" y="1753843"/>
                  <a:pt x="664610" y="1753843"/>
                </a:cubicBezTo>
                <a:cubicBezTo>
                  <a:pt x="664610" y="1753843"/>
                  <a:pt x="664610" y="1753843"/>
                  <a:pt x="584050" y="1789111"/>
                </a:cubicBezTo>
                <a:cubicBezTo>
                  <a:pt x="584050" y="1789111"/>
                  <a:pt x="584050" y="1789111"/>
                  <a:pt x="563911" y="1789111"/>
                </a:cubicBezTo>
                <a:cubicBezTo>
                  <a:pt x="563911" y="1789111"/>
                  <a:pt x="563911" y="1789111"/>
                  <a:pt x="543771" y="1794148"/>
                </a:cubicBezTo>
                <a:cubicBezTo>
                  <a:pt x="543771" y="1794148"/>
                  <a:pt x="543771" y="1794148"/>
                  <a:pt x="584050" y="1768957"/>
                </a:cubicBezTo>
                <a:cubicBezTo>
                  <a:pt x="584050" y="1768957"/>
                  <a:pt x="584050" y="1768957"/>
                  <a:pt x="528666" y="1773996"/>
                </a:cubicBezTo>
                <a:cubicBezTo>
                  <a:pt x="528666" y="1773996"/>
                  <a:pt x="528666" y="1773996"/>
                  <a:pt x="528666" y="1799187"/>
                </a:cubicBezTo>
                <a:cubicBezTo>
                  <a:pt x="528666" y="1799187"/>
                  <a:pt x="528666" y="1799187"/>
                  <a:pt x="488388" y="1794148"/>
                </a:cubicBezTo>
                <a:cubicBezTo>
                  <a:pt x="503493" y="1804225"/>
                  <a:pt x="478318" y="1804225"/>
                  <a:pt x="483352" y="1814301"/>
                </a:cubicBezTo>
                <a:cubicBezTo>
                  <a:pt x="483352" y="1814301"/>
                  <a:pt x="483352" y="1814301"/>
                  <a:pt x="513562" y="1809262"/>
                </a:cubicBezTo>
                <a:cubicBezTo>
                  <a:pt x="513562" y="1809262"/>
                  <a:pt x="513562" y="1809262"/>
                  <a:pt x="468247" y="1829416"/>
                </a:cubicBezTo>
                <a:cubicBezTo>
                  <a:pt x="468247" y="1829416"/>
                  <a:pt x="468247" y="1829416"/>
                  <a:pt x="483352" y="1839492"/>
                </a:cubicBezTo>
                <a:cubicBezTo>
                  <a:pt x="483352" y="1839492"/>
                  <a:pt x="483352" y="1839492"/>
                  <a:pt x="503493" y="1829416"/>
                </a:cubicBezTo>
                <a:cubicBezTo>
                  <a:pt x="503493" y="1829416"/>
                  <a:pt x="503493" y="1829416"/>
                  <a:pt x="533701" y="1829416"/>
                </a:cubicBezTo>
                <a:cubicBezTo>
                  <a:pt x="533701" y="1829416"/>
                  <a:pt x="533701" y="1829416"/>
                  <a:pt x="493422" y="1854606"/>
                </a:cubicBezTo>
                <a:cubicBezTo>
                  <a:pt x="493422" y="1854606"/>
                  <a:pt x="493422" y="1854606"/>
                  <a:pt x="483352" y="1864683"/>
                </a:cubicBezTo>
                <a:cubicBezTo>
                  <a:pt x="483352" y="1864683"/>
                  <a:pt x="483352" y="1864683"/>
                  <a:pt x="518596" y="1874758"/>
                </a:cubicBezTo>
                <a:cubicBezTo>
                  <a:pt x="518596" y="1874758"/>
                  <a:pt x="518596" y="1874758"/>
                  <a:pt x="579016" y="1849567"/>
                </a:cubicBezTo>
                <a:cubicBezTo>
                  <a:pt x="579016" y="1849567"/>
                  <a:pt x="579016" y="1849567"/>
                  <a:pt x="508527" y="1894911"/>
                </a:cubicBezTo>
                <a:cubicBezTo>
                  <a:pt x="508527" y="1894911"/>
                  <a:pt x="508527" y="1894911"/>
                  <a:pt x="493422" y="1879797"/>
                </a:cubicBezTo>
                <a:cubicBezTo>
                  <a:pt x="493422" y="1879797"/>
                  <a:pt x="493422" y="1879797"/>
                  <a:pt x="458178" y="1864683"/>
                </a:cubicBezTo>
                <a:cubicBezTo>
                  <a:pt x="458178" y="1864683"/>
                  <a:pt x="458178" y="1864683"/>
                  <a:pt x="433003" y="1889872"/>
                </a:cubicBezTo>
                <a:cubicBezTo>
                  <a:pt x="438039" y="1889872"/>
                  <a:pt x="427969" y="1894911"/>
                  <a:pt x="427969" y="1894911"/>
                </a:cubicBezTo>
                <a:cubicBezTo>
                  <a:pt x="427969" y="1894911"/>
                  <a:pt x="427969" y="1894911"/>
                  <a:pt x="392724" y="1889872"/>
                </a:cubicBezTo>
                <a:cubicBezTo>
                  <a:pt x="392724" y="1889872"/>
                  <a:pt x="392724" y="1889872"/>
                  <a:pt x="357479" y="1884835"/>
                </a:cubicBezTo>
                <a:cubicBezTo>
                  <a:pt x="357479" y="1884835"/>
                  <a:pt x="357479" y="1884835"/>
                  <a:pt x="347410" y="1879797"/>
                </a:cubicBezTo>
                <a:cubicBezTo>
                  <a:pt x="347410" y="1879797"/>
                  <a:pt x="347410" y="1879797"/>
                  <a:pt x="327271" y="1889872"/>
                </a:cubicBezTo>
                <a:cubicBezTo>
                  <a:pt x="327271" y="1889872"/>
                  <a:pt x="327271" y="1889872"/>
                  <a:pt x="332305" y="1899949"/>
                </a:cubicBezTo>
                <a:cubicBezTo>
                  <a:pt x="332305" y="1899949"/>
                  <a:pt x="332305" y="1899949"/>
                  <a:pt x="307130" y="1920101"/>
                </a:cubicBezTo>
                <a:cubicBezTo>
                  <a:pt x="307130" y="1920101"/>
                  <a:pt x="307130" y="1920101"/>
                  <a:pt x="286991" y="1899949"/>
                </a:cubicBezTo>
                <a:cubicBezTo>
                  <a:pt x="286991" y="1920101"/>
                  <a:pt x="276922" y="1920101"/>
                  <a:pt x="271886" y="1915065"/>
                </a:cubicBezTo>
                <a:cubicBezTo>
                  <a:pt x="271886" y="1910026"/>
                  <a:pt x="271886" y="1910026"/>
                  <a:pt x="271886" y="1904988"/>
                </a:cubicBezTo>
                <a:cubicBezTo>
                  <a:pt x="271886" y="1904988"/>
                  <a:pt x="271886" y="1904988"/>
                  <a:pt x="241676" y="1899949"/>
                </a:cubicBezTo>
                <a:cubicBezTo>
                  <a:pt x="241676" y="1899949"/>
                  <a:pt x="241676" y="1899949"/>
                  <a:pt x="246712" y="1889872"/>
                </a:cubicBezTo>
                <a:cubicBezTo>
                  <a:pt x="246712" y="1889872"/>
                  <a:pt x="246712" y="1889872"/>
                  <a:pt x="266851" y="1884835"/>
                </a:cubicBezTo>
                <a:cubicBezTo>
                  <a:pt x="266851" y="1884835"/>
                  <a:pt x="266851" y="1884835"/>
                  <a:pt x="266851" y="1879797"/>
                </a:cubicBezTo>
                <a:cubicBezTo>
                  <a:pt x="266851" y="1879797"/>
                  <a:pt x="266851" y="1879797"/>
                  <a:pt x="281956" y="1869720"/>
                </a:cubicBezTo>
                <a:cubicBezTo>
                  <a:pt x="281956" y="1869720"/>
                  <a:pt x="281956" y="1869720"/>
                  <a:pt x="266851" y="1854606"/>
                </a:cubicBezTo>
                <a:cubicBezTo>
                  <a:pt x="266851" y="1854606"/>
                  <a:pt x="266851" y="1854606"/>
                  <a:pt x="276922" y="1839492"/>
                </a:cubicBezTo>
                <a:cubicBezTo>
                  <a:pt x="276922" y="1839492"/>
                  <a:pt x="276922" y="1839492"/>
                  <a:pt x="261817" y="1824378"/>
                </a:cubicBezTo>
                <a:cubicBezTo>
                  <a:pt x="261817" y="1824378"/>
                  <a:pt x="261817" y="1824378"/>
                  <a:pt x="236642" y="1834453"/>
                </a:cubicBezTo>
                <a:cubicBezTo>
                  <a:pt x="236642" y="1834453"/>
                  <a:pt x="236642" y="1834453"/>
                  <a:pt x="241676" y="1794148"/>
                </a:cubicBezTo>
                <a:cubicBezTo>
                  <a:pt x="241676" y="1794148"/>
                  <a:pt x="241676" y="1794148"/>
                  <a:pt x="226571" y="1799187"/>
                </a:cubicBezTo>
                <a:cubicBezTo>
                  <a:pt x="211468" y="1789111"/>
                  <a:pt x="276922" y="1799187"/>
                  <a:pt x="201398" y="1789111"/>
                </a:cubicBezTo>
                <a:cubicBezTo>
                  <a:pt x="201398" y="1789111"/>
                  <a:pt x="201398" y="1789111"/>
                  <a:pt x="196363" y="1789111"/>
                </a:cubicBezTo>
                <a:cubicBezTo>
                  <a:pt x="196363" y="1789111"/>
                  <a:pt x="196363" y="1789111"/>
                  <a:pt x="206432" y="1773996"/>
                </a:cubicBezTo>
                <a:cubicBezTo>
                  <a:pt x="206432" y="1773996"/>
                  <a:pt x="206432" y="1773996"/>
                  <a:pt x="196363" y="1768957"/>
                </a:cubicBezTo>
                <a:cubicBezTo>
                  <a:pt x="196363" y="1768957"/>
                  <a:pt x="196363" y="1768957"/>
                  <a:pt x="176223" y="1773996"/>
                </a:cubicBezTo>
                <a:cubicBezTo>
                  <a:pt x="186293" y="1753843"/>
                  <a:pt x="166153" y="1763920"/>
                  <a:pt x="156083" y="1748805"/>
                </a:cubicBezTo>
                <a:cubicBezTo>
                  <a:pt x="156083" y="1748805"/>
                  <a:pt x="156083" y="1748805"/>
                  <a:pt x="176223" y="1738730"/>
                </a:cubicBezTo>
                <a:cubicBezTo>
                  <a:pt x="171188" y="1733691"/>
                  <a:pt x="171188" y="1708500"/>
                  <a:pt x="135944" y="1733691"/>
                </a:cubicBezTo>
                <a:cubicBezTo>
                  <a:pt x="135944" y="1733691"/>
                  <a:pt x="135944" y="1733691"/>
                  <a:pt x="90629" y="1693386"/>
                </a:cubicBezTo>
                <a:cubicBezTo>
                  <a:pt x="90629" y="1693386"/>
                  <a:pt x="90629" y="1693386"/>
                  <a:pt x="60420" y="1718577"/>
                </a:cubicBezTo>
                <a:cubicBezTo>
                  <a:pt x="60420" y="1718577"/>
                  <a:pt x="60420" y="1718577"/>
                  <a:pt x="55385" y="1738730"/>
                </a:cubicBezTo>
                <a:cubicBezTo>
                  <a:pt x="55385" y="1738730"/>
                  <a:pt x="55385" y="1738730"/>
                  <a:pt x="45315" y="1738730"/>
                </a:cubicBezTo>
                <a:cubicBezTo>
                  <a:pt x="45315" y="1738730"/>
                  <a:pt x="45315" y="1738730"/>
                  <a:pt x="60420" y="1703463"/>
                </a:cubicBezTo>
                <a:cubicBezTo>
                  <a:pt x="60420" y="1703463"/>
                  <a:pt x="60420" y="1703463"/>
                  <a:pt x="10071" y="1683311"/>
                </a:cubicBezTo>
                <a:cubicBezTo>
                  <a:pt x="10071" y="1683311"/>
                  <a:pt x="10071" y="1683311"/>
                  <a:pt x="15105" y="1648043"/>
                </a:cubicBezTo>
                <a:cubicBezTo>
                  <a:pt x="15105" y="1648043"/>
                  <a:pt x="15105" y="1648043"/>
                  <a:pt x="25176" y="1643004"/>
                </a:cubicBezTo>
                <a:cubicBezTo>
                  <a:pt x="25176" y="1643004"/>
                  <a:pt x="25176" y="1643004"/>
                  <a:pt x="15105" y="1653081"/>
                </a:cubicBezTo>
                <a:cubicBezTo>
                  <a:pt x="15105" y="1653081"/>
                  <a:pt x="15105" y="1653081"/>
                  <a:pt x="30210" y="1668195"/>
                </a:cubicBezTo>
                <a:cubicBezTo>
                  <a:pt x="30210" y="1668195"/>
                  <a:pt x="30210" y="1668195"/>
                  <a:pt x="65454" y="1663158"/>
                </a:cubicBezTo>
                <a:cubicBezTo>
                  <a:pt x="65454" y="1663158"/>
                  <a:pt x="65454" y="1663158"/>
                  <a:pt x="75524" y="1648043"/>
                </a:cubicBezTo>
                <a:cubicBezTo>
                  <a:pt x="75524" y="1648043"/>
                  <a:pt x="75524" y="1648043"/>
                  <a:pt x="10071" y="1602699"/>
                </a:cubicBezTo>
                <a:cubicBezTo>
                  <a:pt x="10071" y="1602699"/>
                  <a:pt x="10071" y="1602699"/>
                  <a:pt x="10071" y="1547281"/>
                </a:cubicBezTo>
                <a:cubicBezTo>
                  <a:pt x="10071" y="1547281"/>
                  <a:pt x="10071" y="1547281"/>
                  <a:pt x="20141" y="1542242"/>
                </a:cubicBezTo>
                <a:cubicBezTo>
                  <a:pt x="20141" y="1542242"/>
                  <a:pt x="20141" y="1542242"/>
                  <a:pt x="25176" y="1557358"/>
                </a:cubicBezTo>
                <a:cubicBezTo>
                  <a:pt x="25176" y="1557358"/>
                  <a:pt x="25176" y="1557358"/>
                  <a:pt x="45315" y="1552319"/>
                </a:cubicBezTo>
                <a:cubicBezTo>
                  <a:pt x="45315" y="1552319"/>
                  <a:pt x="45315" y="1552319"/>
                  <a:pt x="45315" y="1542242"/>
                </a:cubicBezTo>
                <a:cubicBezTo>
                  <a:pt x="45315" y="1542242"/>
                  <a:pt x="45315" y="1542242"/>
                  <a:pt x="45315" y="1527128"/>
                </a:cubicBezTo>
                <a:cubicBezTo>
                  <a:pt x="45315" y="1527128"/>
                  <a:pt x="45315" y="1527128"/>
                  <a:pt x="65454" y="1537205"/>
                </a:cubicBezTo>
                <a:cubicBezTo>
                  <a:pt x="65454" y="1537205"/>
                  <a:pt x="65454" y="1537205"/>
                  <a:pt x="55385" y="1562395"/>
                </a:cubicBezTo>
                <a:cubicBezTo>
                  <a:pt x="55385" y="1562395"/>
                  <a:pt x="55385" y="1562395"/>
                  <a:pt x="75524" y="1602699"/>
                </a:cubicBezTo>
                <a:cubicBezTo>
                  <a:pt x="75524" y="1602699"/>
                  <a:pt x="75524" y="1602699"/>
                  <a:pt x="80560" y="1643004"/>
                </a:cubicBezTo>
                <a:cubicBezTo>
                  <a:pt x="80560" y="1643004"/>
                  <a:pt x="80560" y="1643004"/>
                  <a:pt x="85595" y="1648043"/>
                </a:cubicBezTo>
                <a:cubicBezTo>
                  <a:pt x="85595" y="1648043"/>
                  <a:pt x="85595" y="1648043"/>
                  <a:pt x="130909" y="1612776"/>
                </a:cubicBezTo>
                <a:cubicBezTo>
                  <a:pt x="130909" y="1602699"/>
                  <a:pt x="110770" y="1607738"/>
                  <a:pt x="125875" y="1597662"/>
                </a:cubicBezTo>
                <a:cubicBezTo>
                  <a:pt x="125875" y="1597662"/>
                  <a:pt x="125875" y="1597662"/>
                  <a:pt x="191327" y="1572471"/>
                </a:cubicBezTo>
                <a:cubicBezTo>
                  <a:pt x="191327" y="1572471"/>
                  <a:pt x="191327" y="1572471"/>
                  <a:pt x="206432" y="1562395"/>
                </a:cubicBezTo>
                <a:cubicBezTo>
                  <a:pt x="206432" y="1562395"/>
                  <a:pt x="206432" y="1562395"/>
                  <a:pt x="206432" y="1557358"/>
                </a:cubicBezTo>
                <a:cubicBezTo>
                  <a:pt x="206432" y="1557358"/>
                  <a:pt x="206432" y="1557358"/>
                  <a:pt x="236642" y="1532167"/>
                </a:cubicBezTo>
                <a:cubicBezTo>
                  <a:pt x="236642" y="1532167"/>
                  <a:pt x="236642" y="1532167"/>
                  <a:pt x="261817" y="1547281"/>
                </a:cubicBezTo>
                <a:cubicBezTo>
                  <a:pt x="261817" y="1547281"/>
                  <a:pt x="261817" y="1547281"/>
                  <a:pt x="266851" y="1547281"/>
                </a:cubicBezTo>
                <a:cubicBezTo>
                  <a:pt x="266851" y="1547281"/>
                  <a:pt x="266851" y="1547281"/>
                  <a:pt x="266851" y="1527128"/>
                </a:cubicBezTo>
                <a:cubicBezTo>
                  <a:pt x="266851" y="1527128"/>
                  <a:pt x="266851" y="1527128"/>
                  <a:pt x="312166" y="1512014"/>
                </a:cubicBezTo>
                <a:cubicBezTo>
                  <a:pt x="312166" y="1512014"/>
                  <a:pt x="312166" y="1512014"/>
                  <a:pt x="302095" y="1501937"/>
                </a:cubicBezTo>
                <a:cubicBezTo>
                  <a:pt x="337340" y="1506976"/>
                  <a:pt x="266851" y="1466671"/>
                  <a:pt x="342374" y="1501937"/>
                </a:cubicBezTo>
                <a:cubicBezTo>
                  <a:pt x="342374" y="1501937"/>
                  <a:pt x="342374" y="1501937"/>
                  <a:pt x="362515" y="1522090"/>
                </a:cubicBezTo>
                <a:cubicBezTo>
                  <a:pt x="362515" y="1522090"/>
                  <a:pt x="362515" y="1522090"/>
                  <a:pt x="367549" y="1522090"/>
                </a:cubicBezTo>
                <a:cubicBezTo>
                  <a:pt x="367549" y="1522090"/>
                  <a:pt x="367549" y="1522090"/>
                  <a:pt x="397759" y="1537205"/>
                </a:cubicBezTo>
                <a:cubicBezTo>
                  <a:pt x="397759" y="1537205"/>
                  <a:pt x="397759" y="1537205"/>
                  <a:pt x="402795" y="1522090"/>
                </a:cubicBezTo>
                <a:cubicBezTo>
                  <a:pt x="402795" y="1522090"/>
                  <a:pt x="402795" y="1522090"/>
                  <a:pt x="387690" y="1512014"/>
                </a:cubicBezTo>
                <a:cubicBezTo>
                  <a:pt x="387690" y="1512014"/>
                  <a:pt x="387690" y="1512014"/>
                  <a:pt x="407829" y="1491862"/>
                </a:cubicBezTo>
                <a:cubicBezTo>
                  <a:pt x="407829" y="1491862"/>
                  <a:pt x="407829" y="1491862"/>
                  <a:pt x="422934" y="1517053"/>
                </a:cubicBezTo>
                <a:cubicBezTo>
                  <a:pt x="422934" y="1517053"/>
                  <a:pt x="422934" y="1517053"/>
                  <a:pt x="433003" y="1512014"/>
                </a:cubicBezTo>
                <a:cubicBezTo>
                  <a:pt x="433003" y="1512014"/>
                  <a:pt x="433003" y="1512014"/>
                  <a:pt x="453142" y="1527128"/>
                </a:cubicBezTo>
                <a:cubicBezTo>
                  <a:pt x="463213" y="1517053"/>
                  <a:pt x="473283" y="1542242"/>
                  <a:pt x="478318" y="1512014"/>
                </a:cubicBezTo>
                <a:cubicBezTo>
                  <a:pt x="478318" y="1512014"/>
                  <a:pt x="478318" y="1512014"/>
                  <a:pt x="448108" y="1501937"/>
                </a:cubicBezTo>
                <a:cubicBezTo>
                  <a:pt x="448108" y="1501937"/>
                  <a:pt x="448108" y="1501937"/>
                  <a:pt x="407829" y="1471709"/>
                </a:cubicBezTo>
                <a:cubicBezTo>
                  <a:pt x="407829" y="1471709"/>
                  <a:pt x="412864" y="1466671"/>
                  <a:pt x="407829" y="1466671"/>
                </a:cubicBezTo>
                <a:cubicBezTo>
                  <a:pt x="402795" y="1471709"/>
                  <a:pt x="402795" y="1471709"/>
                  <a:pt x="397759" y="1471709"/>
                </a:cubicBezTo>
                <a:cubicBezTo>
                  <a:pt x="397759" y="1471709"/>
                  <a:pt x="397759" y="1471709"/>
                  <a:pt x="402795" y="1461632"/>
                </a:cubicBezTo>
                <a:cubicBezTo>
                  <a:pt x="402795" y="1461632"/>
                  <a:pt x="402795" y="1461632"/>
                  <a:pt x="443072" y="1466671"/>
                </a:cubicBezTo>
                <a:cubicBezTo>
                  <a:pt x="443072" y="1466671"/>
                  <a:pt x="443072" y="1466671"/>
                  <a:pt x="488388" y="1476748"/>
                </a:cubicBezTo>
                <a:cubicBezTo>
                  <a:pt x="488388" y="1476748"/>
                  <a:pt x="488388" y="1476748"/>
                  <a:pt x="493422" y="1476748"/>
                </a:cubicBezTo>
                <a:cubicBezTo>
                  <a:pt x="493422" y="1476748"/>
                  <a:pt x="493422" y="1476748"/>
                  <a:pt x="493422" y="1461632"/>
                </a:cubicBezTo>
                <a:cubicBezTo>
                  <a:pt x="493422" y="1461632"/>
                  <a:pt x="493422" y="1461632"/>
                  <a:pt x="503493" y="1466671"/>
                </a:cubicBezTo>
                <a:cubicBezTo>
                  <a:pt x="503493" y="1466671"/>
                  <a:pt x="503493" y="1466671"/>
                  <a:pt x="523632" y="1461632"/>
                </a:cubicBezTo>
                <a:cubicBezTo>
                  <a:pt x="523632" y="1461632"/>
                  <a:pt x="523632" y="1461632"/>
                  <a:pt x="518596" y="1436443"/>
                </a:cubicBezTo>
                <a:cubicBezTo>
                  <a:pt x="518596" y="1436443"/>
                  <a:pt x="518596" y="1436443"/>
                  <a:pt x="523632" y="1426366"/>
                </a:cubicBezTo>
                <a:cubicBezTo>
                  <a:pt x="523632" y="1426366"/>
                  <a:pt x="523632" y="1426366"/>
                  <a:pt x="498457" y="1411252"/>
                </a:cubicBezTo>
                <a:cubicBezTo>
                  <a:pt x="498457" y="1411252"/>
                  <a:pt x="498457" y="1411252"/>
                  <a:pt x="493422" y="1436443"/>
                </a:cubicBezTo>
                <a:cubicBezTo>
                  <a:pt x="493422" y="1436443"/>
                  <a:pt x="493422" y="1436443"/>
                  <a:pt x="458178" y="1426366"/>
                </a:cubicBezTo>
                <a:cubicBezTo>
                  <a:pt x="458178" y="1426366"/>
                  <a:pt x="458178" y="1426366"/>
                  <a:pt x="468247" y="1401175"/>
                </a:cubicBezTo>
                <a:cubicBezTo>
                  <a:pt x="493422" y="1406213"/>
                  <a:pt x="528666" y="1381023"/>
                  <a:pt x="543771" y="1401175"/>
                </a:cubicBezTo>
                <a:cubicBezTo>
                  <a:pt x="543771" y="1401175"/>
                  <a:pt x="543771" y="1401175"/>
                  <a:pt x="533701" y="1411252"/>
                </a:cubicBezTo>
                <a:cubicBezTo>
                  <a:pt x="533701" y="1411252"/>
                  <a:pt x="533701" y="1411252"/>
                  <a:pt x="543771" y="1416289"/>
                </a:cubicBezTo>
                <a:cubicBezTo>
                  <a:pt x="543771" y="1416289"/>
                  <a:pt x="543771" y="1416289"/>
                  <a:pt x="553842" y="1411252"/>
                </a:cubicBezTo>
                <a:cubicBezTo>
                  <a:pt x="553842" y="1411252"/>
                  <a:pt x="553842" y="1411252"/>
                  <a:pt x="533701" y="1426366"/>
                </a:cubicBezTo>
                <a:cubicBezTo>
                  <a:pt x="533701" y="1426366"/>
                  <a:pt x="533701" y="1426366"/>
                  <a:pt x="568945" y="1421327"/>
                </a:cubicBezTo>
                <a:cubicBezTo>
                  <a:pt x="568945" y="1421327"/>
                  <a:pt x="568945" y="1421327"/>
                  <a:pt x="579016" y="1406213"/>
                </a:cubicBezTo>
                <a:cubicBezTo>
                  <a:pt x="579016" y="1406213"/>
                  <a:pt x="579016" y="1406213"/>
                  <a:pt x="654540" y="1391099"/>
                </a:cubicBezTo>
                <a:cubicBezTo>
                  <a:pt x="654540" y="1391099"/>
                  <a:pt x="654540" y="1391099"/>
                  <a:pt x="684749" y="1375984"/>
                </a:cubicBezTo>
                <a:cubicBezTo>
                  <a:pt x="684749" y="1375984"/>
                  <a:pt x="684749" y="1375984"/>
                  <a:pt x="730064" y="1360870"/>
                </a:cubicBezTo>
                <a:cubicBezTo>
                  <a:pt x="730064" y="1360870"/>
                  <a:pt x="730064" y="1360870"/>
                  <a:pt x="750202" y="1360870"/>
                </a:cubicBezTo>
                <a:cubicBezTo>
                  <a:pt x="755238" y="1360870"/>
                  <a:pt x="760272" y="1360870"/>
                  <a:pt x="780413" y="1355832"/>
                </a:cubicBezTo>
                <a:cubicBezTo>
                  <a:pt x="780413" y="1355832"/>
                  <a:pt x="780413" y="1355832"/>
                  <a:pt x="770342" y="1370947"/>
                </a:cubicBezTo>
                <a:cubicBezTo>
                  <a:pt x="770342" y="1370947"/>
                  <a:pt x="770342" y="1370947"/>
                  <a:pt x="805587" y="1381023"/>
                </a:cubicBezTo>
                <a:cubicBezTo>
                  <a:pt x="805587" y="1381023"/>
                  <a:pt x="805587" y="1381023"/>
                  <a:pt x="810621" y="1381023"/>
                </a:cubicBezTo>
                <a:cubicBezTo>
                  <a:pt x="805587" y="1386061"/>
                  <a:pt x="805587" y="1386061"/>
                  <a:pt x="805587" y="1391099"/>
                </a:cubicBezTo>
                <a:cubicBezTo>
                  <a:pt x="805587" y="1391099"/>
                  <a:pt x="805587" y="1391099"/>
                  <a:pt x="850901" y="1381023"/>
                </a:cubicBezTo>
                <a:cubicBezTo>
                  <a:pt x="855936" y="1381023"/>
                  <a:pt x="881111" y="1375984"/>
                  <a:pt x="850901" y="1360870"/>
                </a:cubicBezTo>
                <a:cubicBezTo>
                  <a:pt x="850901" y="1360870"/>
                  <a:pt x="850901" y="1360870"/>
                  <a:pt x="805587" y="1360870"/>
                </a:cubicBezTo>
                <a:cubicBezTo>
                  <a:pt x="805587" y="1360870"/>
                  <a:pt x="805587" y="1360870"/>
                  <a:pt x="760272" y="1320565"/>
                </a:cubicBezTo>
                <a:cubicBezTo>
                  <a:pt x="760272" y="1320565"/>
                  <a:pt x="760272" y="1320565"/>
                  <a:pt x="750202" y="1320565"/>
                </a:cubicBezTo>
                <a:cubicBezTo>
                  <a:pt x="750202" y="1320565"/>
                  <a:pt x="750202" y="1320565"/>
                  <a:pt x="735097" y="1350795"/>
                </a:cubicBezTo>
                <a:cubicBezTo>
                  <a:pt x="735097" y="1350795"/>
                  <a:pt x="735097" y="1350795"/>
                  <a:pt x="699854" y="1330642"/>
                </a:cubicBezTo>
                <a:cubicBezTo>
                  <a:pt x="699854" y="1330642"/>
                  <a:pt x="699854" y="1330642"/>
                  <a:pt x="674679" y="1350795"/>
                </a:cubicBezTo>
                <a:cubicBezTo>
                  <a:pt x="674679" y="1350795"/>
                  <a:pt x="674679" y="1350795"/>
                  <a:pt x="669644" y="1345756"/>
                </a:cubicBezTo>
                <a:cubicBezTo>
                  <a:pt x="669644" y="1340718"/>
                  <a:pt x="664610" y="1335679"/>
                  <a:pt x="629365" y="1345756"/>
                </a:cubicBezTo>
                <a:cubicBezTo>
                  <a:pt x="629365" y="1345756"/>
                  <a:pt x="629365" y="1345756"/>
                  <a:pt x="629365" y="1365909"/>
                </a:cubicBezTo>
                <a:cubicBezTo>
                  <a:pt x="629365" y="1365909"/>
                  <a:pt x="629365" y="1365909"/>
                  <a:pt x="609225" y="1360870"/>
                </a:cubicBezTo>
                <a:cubicBezTo>
                  <a:pt x="609225" y="1360870"/>
                  <a:pt x="609225" y="1360870"/>
                  <a:pt x="599155" y="1365909"/>
                </a:cubicBezTo>
                <a:cubicBezTo>
                  <a:pt x="599155" y="1365909"/>
                  <a:pt x="599155" y="1365909"/>
                  <a:pt x="594120" y="1391099"/>
                </a:cubicBezTo>
                <a:cubicBezTo>
                  <a:pt x="594120" y="1391099"/>
                  <a:pt x="594120" y="1391099"/>
                  <a:pt x="568945" y="1391099"/>
                </a:cubicBezTo>
                <a:cubicBezTo>
                  <a:pt x="568945" y="1391099"/>
                  <a:pt x="568945" y="1391099"/>
                  <a:pt x="584050" y="1375984"/>
                </a:cubicBezTo>
                <a:cubicBezTo>
                  <a:pt x="581533" y="1374726"/>
                  <a:pt x="583422" y="1373151"/>
                  <a:pt x="586569" y="1371733"/>
                </a:cubicBezTo>
                <a:lnTo>
                  <a:pt x="594808" y="1369029"/>
                </a:lnTo>
                <a:lnTo>
                  <a:pt x="595378" y="1368899"/>
                </a:lnTo>
                <a:cubicBezTo>
                  <a:pt x="599785" y="1367797"/>
                  <a:pt x="599155" y="1367797"/>
                  <a:pt x="596638" y="1368427"/>
                </a:cubicBezTo>
                <a:lnTo>
                  <a:pt x="594808" y="1369029"/>
                </a:lnTo>
                <a:lnTo>
                  <a:pt x="563911" y="1375984"/>
                </a:lnTo>
                <a:cubicBezTo>
                  <a:pt x="563911" y="1375984"/>
                  <a:pt x="563911" y="1375984"/>
                  <a:pt x="589086" y="1350795"/>
                </a:cubicBezTo>
                <a:cubicBezTo>
                  <a:pt x="589086" y="1350795"/>
                  <a:pt x="589086" y="1350795"/>
                  <a:pt x="584050" y="1350795"/>
                </a:cubicBezTo>
                <a:cubicBezTo>
                  <a:pt x="584050" y="1350795"/>
                  <a:pt x="584050" y="1350795"/>
                  <a:pt x="624330" y="1325604"/>
                </a:cubicBezTo>
                <a:cubicBezTo>
                  <a:pt x="624330" y="1325604"/>
                  <a:pt x="624330" y="1325604"/>
                  <a:pt x="659574" y="1305451"/>
                </a:cubicBezTo>
                <a:cubicBezTo>
                  <a:pt x="659574" y="1305451"/>
                  <a:pt x="659574" y="1305451"/>
                  <a:pt x="664610" y="1305451"/>
                </a:cubicBezTo>
                <a:cubicBezTo>
                  <a:pt x="679713" y="1300413"/>
                  <a:pt x="699854" y="1290336"/>
                  <a:pt x="730064" y="1270183"/>
                </a:cubicBezTo>
                <a:cubicBezTo>
                  <a:pt x="730064" y="1270183"/>
                  <a:pt x="730064" y="1270183"/>
                  <a:pt x="755238" y="1270183"/>
                </a:cubicBezTo>
                <a:cubicBezTo>
                  <a:pt x="755238" y="1270183"/>
                  <a:pt x="760272" y="1270183"/>
                  <a:pt x="775377" y="1270183"/>
                </a:cubicBezTo>
                <a:cubicBezTo>
                  <a:pt x="775377" y="1270183"/>
                  <a:pt x="775377" y="1270183"/>
                  <a:pt x="775377" y="1250032"/>
                </a:cubicBezTo>
                <a:cubicBezTo>
                  <a:pt x="785447" y="1255069"/>
                  <a:pt x="775377" y="1204689"/>
                  <a:pt x="810621" y="1234917"/>
                </a:cubicBezTo>
                <a:cubicBezTo>
                  <a:pt x="810621" y="1234917"/>
                  <a:pt x="810621" y="1234917"/>
                  <a:pt x="840831" y="1224841"/>
                </a:cubicBezTo>
                <a:cubicBezTo>
                  <a:pt x="840831" y="1224841"/>
                  <a:pt x="840831" y="1224841"/>
                  <a:pt x="855936" y="1194612"/>
                </a:cubicBezTo>
                <a:cubicBezTo>
                  <a:pt x="855936" y="1194612"/>
                  <a:pt x="855936" y="1194612"/>
                  <a:pt x="871040" y="1204689"/>
                </a:cubicBezTo>
                <a:cubicBezTo>
                  <a:pt x="886145" y="1199651"/>
                  <a:pt x="926424" y="1174460"/>
                  <a:pt x="936494" y="1199651"/>
                </a:cubicBezTo>
                <a:cubicBezTo>
                  <a:pt x="941530" y="1199651"/>
                  <a:pt x="946564" y="1194612"/>
                  <a:pt x="956635" y="1189574"/>
                </a:cubicBezTo>
                <a:cubicBezTo>
                  <a:pt x="956635" y="1189574"/>
                  <a:pt x="956635" y="1189574"/>
                  <a:pt x="961669" y="1194612"/>
                </a:cubicBezTo>
                <a:cubicBezTo>
                  <a:pt x="961669" y="1194612"/>
                  <a:pt x="961669" y="1194612"/>
                  <a:pt x="996913" y="1179498"/>
                </a:cubicBezTo>
                <a:cubicBezTo>
                  <a:pt x="996913" y="1179498"/>
                  <a:pt x="996913" y="1179498"/>
                  <a:pt x="961669" y="1174460"/>
                </a:cubicBezTo>
                <a:cubicBezTo>
                  <a:pt x="961669" y="1174460"/>
                  <a:pt x="961669" y="1174460"/>
                  <a:pt x="921389" y="1184537"/>
                </a:cubicBezTo>
                <a:cubicBezTo>
                  <a:pt x="921389" y="1184537"/>
                  <a:pt x="921389" y="1184537"/>
                  <a:pt x="941530" y="1169421"/>
                </a:cubicBezTo>
                <a:cubicBezTo>
                  <a:pt x="941530" y="1169421"/>
                  <a:pt x="941530" y="1169421"/>
                  <a:pt x="936494" y="1164384"/>
                </a:cubicBezTo>
                <a:cubicBezTo>
                  <a:pt x="936494" y="1164384"/>
                  <a:pt x="936494" y="1164384"/>
                  <a:pt x="961669" y="1134155"/>
                </a:cubicBezTo>
                <a:cubicBezTo>
                  <a:pt x="961669" y="1134155"/>
                  <a:pt x="961669" y="1134155"/>
                  <a:pt x="961669" y="1139193"/>
                </a:cubicBezTo>
                <a:cubicBezTo>
                  <a:pt x="961669" y="1139193"/>
                  <a:pt x="961669" y="1139193"/>
                  <a:pt x="971738" y="1139193"/>
                </a:cubicBezTo>
                <a:cubicBezTo>
                  <a:pt x="961669" y="1139193"/>
                  <a:pt x="961669" y="1144230"/>
                  <a:pt x="1006984" y="1144230"/>
                </a:cubicBezTo>
                <a:cubicBezTo>
                  <a:pt x="1006984" y="1144230"/>
                  <a:pt x="1006984" y="1144230"/>
                  <a:pt x="1001948" y="1119041"/>
                </a:cubicBezTo>
                <a:cubicBezTo>
                  <a:pt x="1001948" y="1119041"/>
                  <a:pt x="1001948" y="1119041"/>
                  <a:pt x="1042228" y="1098888"/>
                </a:cubicBezTo>
                <a:cubicBezTo>
                  <a:pt x="1057333" y="1098888"/>
                  <a:pt x="991879" y="1134155"/>
                  <a:pt x="1072436" y="1088811"/>
                </a:cubicBezTo>
                <a:cubicBezTo>
                  <a:pt x="1072436" y="1088811"/>
                  <a:pt x="1072436" y="1088811"/>
                  <a:pt x="1087541" y="1088811"/>
                </a:cubicBezTo>
                <a:cubicBezTo>
                  <a:pt x="1087541" y="1088811"/>
                  <a:pt x="1087541" y="1088811"/>
                  <a:pt x="1112716" y="1048506"/>
                </a:cubicBezTo>
                <a:cubicBezTo>
                  <a:pt x="1112716" y="1048506"/>
                  <a:pt x="1112716" y="1048506"/>
                  <a:pt x="1112716" y="1043468"/>
                </a:cubicBezTo>
                <a:cubicBezTo>
                  <a:pt x="1112716" y="1043468"/>
                  <a:pt x="1112716" y="1043468"/>
                  <a:pt x="1102646" y="1043468"/>
                </a:cubicBezTo>
                <a:cubicBezTo>
                  <a:pt x="1102646" y="1043468"/>
                  <a:pt x="1107682" y="1038431"/>
                  <a:pt x="1112716" y="1033392"/>
                </a:cubicBezTo>
                <a:cubicBezTo>
                  <a:pt x="1112716" y="1033392"/>
                  <a:pt x="1112716" y="1033392"/>
                  <a:pt x="1072436" y="1043468"/>
                </a:cubicBezTo>
                <a:cubicBezTo>
                  <a:pt x="1072436" y="1043468"/>
                  <a:pt x="1072436" y="1043468"/>
                  <a:pt x="1057333" y="1058583"/>
                </a:cubicBezTo>
                <a:cubicBezTo>
                  <a:pt x="1057333" y="1058583"/>
                  <a:pt x="1057333" y="1058583"/>
                  <a:pt x="1042228" y="1058583"/>
                </a:cubicBezTo>
                <a:cubicBezTo>
                  <a:pt x="1042228" y="1058583"/>
                  <a:pt x="1042228" y="1058583"/>
                  <a:pt x="1037192" y="1053545"/>
                </a:cubicBezTo>
                <a:cubicBezTo>
                  <a:pt x="1037192" y="1053545"/>
                  <a:pt x="1037192" y="1053545"/>
                  <a:pt x="1077472" y="1028354"/>
                </a:cubicBezTo>
                <a:cubicBezTo>
                  <a:pt x="1077472" y="1028354"/>
                  <a:pt x="1077472" y="1028354"/>
                  <a:pt x="1122785" y="1023316"/>
                </a:cubicBezTo>
                <a:cubicBezTo>
                  <a:pt x="1122785" y="1023316"/>
                  <a:pt x="1122785" y="1023316"/>
                  <a:pt x="1147960" y="998126"/>
                </a:cubicBezTo>
                <a:cubicBezTo>
                  <a:pt x="1147960" y="998126"/>
                  <a:pt x="1147960" y="998126"/>
                  <a:pt x="1183204" y="993088"/>
                </a:cubicBezTo>
                <a:cubicBezTo>
                  <a:pt x="1183204" y="993088"/>
                  <a:pt x="1183204" y="993088"/>
                  <a:pt x="1188239" y="983011"/>
                </a:cubicBezTo>
                <a:cubicBezTo>
                  <a:pt x="1188239" y="983011"/>
                  <a:pt x="1188239" y="983011"/>
                  <a:pt x="1168100" y="983011"/>
                </a:cubicBezTo>
                <a:cubicBezTo>
                  <a:pt x="1168100" y="983011"/>
                  <a:pt x="1168100" y="983011"/>
                  <a:pt x="1218449" y="942706"/>
                </a:cubicBezTo>
                <a:cubicBezTo>
                  <a:pt x="1218449" y="942706"/>
                  <a:pt x="1218449" y="942706"/>
                  <a:pt x="1228519" y="947744"/>
                </a:cubicBezTo>
                <a:cubicBezTo>
                  <a:pt x="1223484" y="952783"/>
                  <a:pt x="1218449" y="957820"/>
                  <a:pt x="1243624" y="947744"/>
                </a:cubicBezTo>
                <a:cubicBezTo>
                  <a:pt x="1238589" y="947744"/>
                  <a:pt x="1238589" y="947744"/>
                  <a:pt x="1233555" y="942706"/>
                </a:cubicBezTo>
                <a:cubicBezTo>
                  <a:pt x="1223484" y="942706"/>
                  <a:pt x="1213414" y="932630"/>
                  <a:pt x="1203344" y="922553"/>
                </a:cubicBezTo>
                <a:cubicBezTo>
                  <a:pt x="1198309" y="927592"/>
                  <a:pt x="1168100" y="942706"/>
                  <a:pt x="1142926" y="952783"/>
                </a:cubicBezTo>
                <a:cubicBezTo>
                  <a:pt x="1137890" y="947744"/>
                  <a:pt x="1137890" y="947744"/>
                  <a:pt x="1137890" y="942706"/>
                </a:cubicBezTo>
                <a:cubicBezTo>
                  <a:pt x="1137890" y="942706"/>
                  <a:pt x="1137890" y="942706"/>
                  <a:pt x="1122785" y="957820"/>
                </a:cubicBezTo>
                <a:cubicBezTo>
                  <a:pt x="1122785" y="957820"/>
                  <a:pt x="1122785" y="957820"/>
                  <a:pt x="1077472" y="983011"/>
                </a:cubicBezTo>
                <a:cubicBezTo>
                  <a:pt x="1077472" y="983011"/>
                  <a:pt x="1077472" y="983011"/>
                  <a:pt x="1062367" y="993088"/>
                </a:cubicBezTo>
                <a:cubicBezTo>
                  <a:pt x="1062367" y="993088"/>
                  <a:pt x="1062367" y="993088"/>
                  <a:pt x="1062367" y="983011"/>
                </a:cubicBezTo>
                <a:cubicBezTo>
                  <a:pt x="1062367" y="983011"/>
                  <a:pt x="1062367" y="983011"/>
                  <a:pt x="1037192" y="967897"/>
                </a:cubicBezTo>
                <a:cubicBezTo>
                  <a:pt x="1037192" y="967897"/>
                  <a:pt x="1037192" y="967897"/>
                  <a:pt x="1037192" y="947744"/>
                </a:cubicBezTo>
                <a:cubicBezTo>
                  <a:pt x="1037192" y="947744"/>
                  <a:pt x="1037192" y="947744"/>
                  <a:pt x="981809" y="917515"/>
                </a:cubicBezTo>
                <a:cubicBezTo>
                  <a:pt x="981809" y="917515"/>
                  <a:pt x="981809" y="917515"/>
                  <a:pt x="966704" y="917515"/>
                </a:cubicBezTo>
                <a:cubicBezTo>
                  <a:pt x="966704" y="917515"/>
                  <a:pt x="966704" y="917515"/>
                  <a:pt x="976774" y="937667"/>
                </a:cubicBezTo>
                <a:cubicBezTo>
                  <a:pt x="976774" y="937667"/>
                  <a:pt x="976774" y="937667"/>
                  <a:pt x="941530" y="932630"/>
                </a:cubicBezTo>
                <a:cubicBezTo>
                  <a:pt x="941530" y="932630"/>
                  <a:pt x="941530" y="932630"/>
                  <a:pt x="956635" y="912478"/>
                </a:cubicBezTo>
                <a:cubicBezTo>
                  <a:pt x="951599" y="897364"/>
                  <a:pt x="906285" y="988049"/>
                  <a:pt x="961669" y="882248"/>
                </a:cubicBezTo>
                <a:cubicBezTo>
                  <a:pt x="961669" y="882248"/>
                  <a:pt x="961669" y="882248"/>
                  <a:pt x="926424" y="882248"/>
                </a:cubicBezTo>
                <a:cubicBezTo>
                  <a:pt x="926424" y="882248"/>
                  <a:pt x="926424" y="882248"/>
                  <a:pt x="936494" y="897364"/>
                </a:cubicBezTo>
                <a:cubicBezTo>
                  <a:pt x="936494" y="897364"/>
                  <a:pt x="936494" y="897364"/>
                  <a:pt x="921389" y="937667"/>
                </a:cubicBezTo>
                <a:cubicBezTo>
                  <a:pt x="921389" y="937667"/>
                  <a:pt x="921389" y="937667"/>
                  <a:pt x="876075" y="932630"/>
                </a:cubicBezTo>
                <a:cubicBezTo>
                  <a:pt x="876075" y="932630"/>
                  <a:pt x="876075" y="932630"/>
                  <a:pt x="886145" y="917515"/>
                </a:cubicBezTo>
                <a:cubicBezTo>
                  <a:pt x="886145" y="917515"/>
                  <a:pt x="886145" y="917515"/>
                  <a:pt x="916355" y="897364"/>
                </a:cubicBezTo>
                <a:cubicBezTo>
                  <a:pt x="916355" y="897364"/>
                  <a:pt x="916355" y="897364"/>
                  <a:pt x="926424" y="887287"/>
                </a:cubicBezTo>
                <a:cubicBezTo>
                  <a:pt x="926424" y="887287"/>
                  <a:pt x="926424" y="887287"/>
                  <a:pt x="916355" y="877210"/>
                </a:cubicBezTo>
                <a:cubicBezTo>
                  <a:pt x="906285" y="892325"/>
                  <a:pt x="886145" y="892325"/>
                  <a:pt x="876075" y="892325"/>
                </a:cubicBezTo>
                <a:cubicBezTo>
                  <a:pt x="876075" y="892325"/>
                  <a:pt x="876075" y="892325"/>
                  <a:pt x="911319" y="877210"/>
                </a:cubicBezTo>
                <a:cubicBezTo>
                  <a:pt x="911319" y="877210"/>
                  <a:pt x="911319" y="877210"/>
                  <a:pt x="891180" y="862096"/>
                </a:cubicBezTo>
                <a:cubicBezTo>
                  <a:pt x="891180" y="862096"/>
                  <a:pt x="891180" y="862096"/>
                  <a:pt x="926424" y="846982"/>
                </a:cubicBezTo>
                <a:cubicBezTo>
                  <a:pt x="926424" y="846982"/>
                  <a:pt x="926424" y="846982"/>
                  <a:pt x="936494" y="841944"/>
                </a:cubicBezTo>
                <a:cubicBezTo>
                  <a:pt x="936494" y="841944"/>
                  <a:pt x="936494" y="841944"/>
                  <a:pt x="896214" y="831868"/>
                </a:cubicBezTo>
                <a:cubicBezTo>
                  <a:pt x="896214" y="831868"/>
                  <a:pt x="896214" y="831868"/>
                  <a:pt x="936494" y="816753"/>
                </a:cubicBezTo>
                <a:cubicBezTo>
                  <a:pt x="936494" y="816753"/>
                  <a:pt x="936494" y="816753"/>
                  <a:pt x="976774" y="791562"/>
                </a:cubicBezTo>
                <a:cubicBezTo>
                  <a:pt x="976774" y="791562"/>
                  <a:pt x="976774" y="791562"/>
                  <a:pt x="991879" y="796600"/>
                </a:cubicBezTo>
                <a:cubicBezTo>
                  <a:pt x="991879" y="796600"/>
                  <a:pt x="991879" y="796600"/>
                  <a:pt x="996913" y="791562"/>
                </a:cubicBezTo>
                <a:cubicBezTo>
                  <a:pt x="1001948" y="791562"/>
                  <a:pt x="1001948" y="781486"/>
                  <a:pt x="1001948" y="766372"/>
                </a:cubicBezTo>
                <a:cubicBezTo>
                  <a:pt x="1001948" y="766372"/>
                  <a:pt x="1001948" y="766372"/>
                  <a:pt x="1062367" y="736143"/>
                </a:cubicBezTo>
                <a:cubicBezTo>
                  <a:pt x="1062367" y="736143"/>
                  <a:pt x="1062367" y="736143"/>
                  <a:pt x="1097611" y="756295"/>
                </a:cubicBezTo>
                <a:cubicBezTo>
                  <a:pt x="1097611" y="756295"/>
                  <a:pt x="1097611" y="756295"/>
                  <a:pt x="1137890" y="756295"/>
                </a:cubicBezTo>
                <a:cubicBezTo>
                  <a:pt x="1137890" y="756295"/>
                  <a:pt x="1137890" y="756295"/>
                  <a:pt x="1142926" y="736143"/>
                </a:cubicBezTo>
                <a:cubicBezTo>
                  <a:pt x="1142926" y="736143"/>
                  <a:pt x="1142926" y="736143"/>
                  <a:pt x="1168100" y="736143"/>
                </a:cubicBezTo>
                <a:cubicBezTo>
                  <a:pt x="1168100" y="736143"/>
                  <a:pt x="1168100" y="736143"/>
                  <a:pt x="1163065" y="721029"/>
                </a:cubicBezTo>
                <a:cubicBezTo>
                  <a:pt x="1163065" y="721029"/>
                  <a:pt x="1163065" y="721029"/>
                  <a:pt x="1152995" y="705915"/>
                </a:cubicBezTo>
                <a:cubicBezTo>
                  <a:pt x="1152995" y="705915"/>
                  <a:pt x="1152995" y="705915"/>
                  <a:pt x="1117751" y="700876"/>
                </a:cubicBezTo>
                <a:cubicBezTo>
                  <a:pt x="1117751" y="700876"/>
                  <a:pt x="1117751" y="700876"/>
                  <a:pt x="1117751" y="710952"/>
                </a:cubicBezTo>
                <a:cubicBezTo>
                  <a:pt x="1117751" y="710952"/>
                  <a:pt x="1117751" y="710952"/>
                  <a:pt x="1097611" y="710952"/>
                </a:cubicBezTo>
                <a:cubicBezTo>
                  <a:pt x="1097611" y="710952"/>
                  <a:pt x="1097611" y="710952"/>
                  <a:pt x="1097611" y="721029"/>
                </a:cubicBezTo>
                <a:cubicBezTo>
                  <a:pt x="1097611" y="721029"/>
                  <a:pt x="1097611" y="721029"/>
                  <a:pt x="1052297" y="731104"/>
                </a:cubicBezTo>
                <a:cubicBezTo>
                  <a:pt x="1052297" y="726067"/>
                  <a:pt x="1052297" y="726067"/>
                  <a:pt x="1052297" y="726067"/>
                </a:cubicBezTo>
                <a:cubicBezTo>
                  <a:pt x="1052297" y="726067"/>
                  <a:pt x="1047262" y="726067"/>
                  <a:pt x="1042228" y="726067"/>
                </a:cubicBezTo>
                <a:cubicBezTo>
                  <a:pt x="1042228" y="726067"/>
                  <a:pt x="1042228" y="726067"/>
                  <a:pt x="1087541" y="695838"/>
                </a:cubicBezTo>
                <a:cubicBezTo>
                  <a:pt x="1087541" y="695838"/>
                  <a:pt x="1087541" y="695838"/>
                  <a:pt x="1062367" y="690800"/>
                </a:cubicBezTo>
                <a:cubicBezTo>
                  <a:pt x="1067402" y="685763"/>
                  <a:pt x="1102646" y="665610"/>
                  <a:pt x="1042228" y="695838"/>
                </a:cubicBezTo>
                <a:cubicBezTo>
                  <a:pt x="1042228" y="695838"/>
                  <a:pt x="1042228" y="695838"/>
                  <a:pt x="1022087" y="680724"/>
                </a:cubicBezTo>
                <a:cubicBezTo>
                  <a:pt x="1022087" y="680724"/>
                  <a:pt x="1022087" y="680724"/>
                  <a:pt x="1006984" y="680724"/>
                </a:cubicBezTo>
                <a:cubicBezTo>
                  <a:pt x="1006984" y="680724"/>
                  <a:pt x="1006984" y="680724"/>
                  <a:pt x="1001948" y="700876"/>
                </a:cubicBezTo>
                <a:cubicBezTo>
                  <a:pt x="1001948" y="700876"/>
                  <a:pt x="1001948" y="700876"/>
                  <a:pt x="976774" y="705915"/>
                </a:cubicBezTo>
                <a:cubicBezTo>
                  <a:pt x="976774" y="705915"/>
                  <a:pt x="976774" y="705915"/>
                  <a:pt x="981809" y="721029"/>
                </a:cubicBezTo>
                <a:cubicBezTo>
                  <a:pt x="981809" y="721029"/>
                  <a:pt x="981809" y="721029"/>
                  <a:pt x="951599" y="705915"/>
                </a:cubicBezTo>
                <a:cubicBezTo>
                  <a:pt x="951599" y="705915"/>
                  <a:pt x="951599" y="705915"/>
                  <a:pt x="941530" y="710952"/>
                </a:cubicBezTo>
                <a:cubicBezTo>
                  <a:pt x="941530" y="710952"/>
                  <a:pt x="941530" y="710952"/>
                  <a:pt x="911319" y="690800"/>
                </a:cubicBezTo>
                <a:cubicBezTo>
                  <a:pt x="911319" y="690800"/>
                  <a:pt x="911319" y="690800"/>
                  <a:pt x="911319" y="705915"/>
                </a:cubicBezTo>
                <a:cubicBezTo>
                  <a:pt x="886145" y="690800"/>
                  <a:pt x="956635" y="665610"/>
                  <a:pt x="876075" y="695838"/>
                </a:cubicBezTo>
                <a:cubicBezTo>
                  <a:pt x="876075" y="695838"/>
                  <a:pt x="876075" y="695838"/>
                  <a:pt x="871040" y="670647"/>
                </a:cubicBezTo>
                <a:cubicBezTo>
                  <a:pt x="871040" y="670647"/>
                  <a:pt x="871040" y="670647"/>
                  <a:pt x="810621" y="660572"/>
                </a:cubicBezTo>
                <a:cubicBezTo>
                  <a:pt x="810621" y="660572"/>
                  <a:pt x="810621" y="660572"/>
                  <a:pt x="790482" y="665610"/>
                </a:cubicBezTo>
                <a:cubicBezTo>
                  <a:pt x="790482" y="665610"/>
                  <a:pt x="790482" y="665610"/>
                  <a:pt x="780413" y="665610"/>
                </a:cubicBezTo>
                <a:cubicBezTo>
                  <a:pt x="830762" y="655533"/>
                  <a:pt x="699854" y="645458"/>
                  <a:pt x="825726" y="645458"/>
                </a:cubicBezTo>
                <a:cubicBezTo>
                  <a:pt x="825726" y="645458"/>
                  <a:pt x="825726" y="645458"/>
                  <a:pt x="830762" y="630342"/>
                </a:cubicBezTo>
                <a:cubicBezTo>
                  <a:pt x="830762" y="630342"/>
                  <a:pt x="830762" y="630342"/>
                  <a:pt x="850901" y="610190"/>
                </a:cubicBezTo>
                <a:cubicBezTo>
                  <a:pt x="850901" y="610190"/>
                  <a:pt x="850901" y="610190"/>
                  <a:pt x="810621" y="600114"/>
                </a:cubicBezTo>
                <a:cubicBezTo>
                  <a:pt x="810621" y="600114"/>
                  <a:pt x="810621" y="600114"/>
                  <a:pt x="850901" y="600114"/>
                </a:cubicBezTo>
                <a:cubicBezTo>
                  <a:pt x="850901" y="600114"/>
                  <a:pt x="850901" y="600114"/>
                  <a:pt x="860970" y="620267"/>
                </a:cubicBezTo>
                <a:cubicBezTo>
                  <a:pt x="860970" y="620267"/>
                  <a:pt x="860970" y="620267"/>
                  <a:pt x="876075" y="605151"/>
                </a:cubicBezTo>
                <a:cubicBezTo>
                  <a:pt x="876075" y="605151"/>
                  <a:pt x="876075" y="605151"/>
                  <a:pt x="906285" y="620267"/>
                </a:cubicBezTo>
                <a:cubicBezTo>
                  <a:pt x="906285" y="620267"/>
                  <a:pt x="906285" y="620267"/>
                  <a:pt x="921389" y="600114"/>
                </a:cubicBezTo>
                <a:cubicBezTo>
                  <a:pt x="921389" y="600114"/>
                  <a:pt x="921389" y="600114"/>
                  <a:pt x="951599" y="595076"/>
                </a:cubicBezTo>
                <a:cubicBezTo>
                  <a:pt x="951599" y="595076"/>
                  <a:pt x="951599" y="595076"/>
                  <a:pt x="961669" y="605151"/>
                </a:cubicBezTo>
                <a:cubicBezTo>
                  <a:pt x="956635" y="584999"/>
                  <a:pt x="991879" y="600114"/>
                  <a:pt x="981809" y="590037"/>
                </a:cubicBezTo>
                <a:cubicBezTo>
                  <a:pt x="981809" y="590037"/>
                  <a:pt x="981809" y="590037"/>
                  <a:pt x="991879" y="564846"/>
                </a:cubicBezTo>
                <a:cubicBezTo>
                  <a:pt x="991879" y="564846"/>
                  <a:pt x="991879" y="564846"/>
                  <a:pt x="961669" y="559809"/>
                </a:cubicBezTo>
                <a:cubicBezTo>
                  <a:pt x="961669" y="559809"/>
                  <a:pt x="961669" y="559809"/>
                  <a:pt x="961669" y="549732"/>
                </a:cubicBezTo>
                <a:cubicBezTo>
                  <a:pt x="1001948" y="559809"/>
                  <a:pt x="981809" y="539657"/>
                  <a:pt x="1017053" y="509428"/>
                </a:cubicBezTo>
                <a:cubicBezTo>
                  <a:pt x="1017053" y="509428"/>
                  <a:pt x="1017053" y="509428"/>
                  <a:pt x="1037192" y="524541"/>
                </a:cubicBezTo>
                <a:cubicBezTo>
                  <a:pt x="1032158" y="499352"/>
                  <a:pt x="1077472" y="509428"/>
                  <a:pt x="1077472" y="484236"/>
                </a:cubicBezTo>
                <a:cubicBezTo>
                  <a:pt x="1077472" y="484236"/>
                  <a:pt x="1077472" y="484236"/>
                  <a:pt x="1067402" y="454009"/>
                </a:cubicBezTo>
                <a:cubicBezTo>
                  <a:pt x="1067402" y="454009"/>
                  <a:pt x="1067402" y="454009"/>
                  <a:pt x="1097611" y="443932"/>
                </a:cubicBezTo>
                <a:cubicBezTo>
                  <a:pt x="1097611" y="443932"/>
                  <a:pt x="1097611" y="443932"/>
                  <a:pt x="1097611" y="464084"/>
                </a:cubicBezTo>
                <a:cubicBezTo>
                  <a:pt x="1097611" y="464084"/>
                  <a:pt x="1097611" y="464084"/>
                  <a:pt x="1087541" y="464084"/>
                </a:cubicBezTo>
                <a:cubicBezTo>
                  <a:pt x="1087541" y="464084"/>
                  <a:pt x="1087541" y="464084"/>
                  <a:pt x="1087541" y="469123"/>
                </a:cubicBezTo>
                <a:cubicBezTo>
                  <a:pt x="1087541" y="469123"/>
                  <a:pt x="1087541" y="469123"/>
                  <a:pt x="1097611" y="474161"/>
                </a:cubicBezTo>
                <a:cubicBezTo>
                  <a:pt x="1112716" y="479199"/>
                  <a:pt x="1107682" y="459046"/>
                  <a:pt x="1122785" y="459046"/>
                </a:cubicBezTo>
                <a:cubicBezTo>
                  <a:pt x="1122785" y="459046"/>
                  <a:pt x="1122785" y="459046"/>
                  <a:pt x="1127821" y="464084"/>
                </a:cubicBezTo>
                <a:cubicBezTo>
                  <a:pt x="1127821" y="464084"/>
                  <a:pt x="1127821" y="464084"/>
                  <a:pt x="1097611" y="494314"/>
                </a:cubicBezTo>
                <a:cubicBezTo>
                  <a:pt x="1097611" y="494314"/>
                  <a:pt x="1097611" y="494314"/>
                  <a:pt x="1077472" y="494314"/>
                </a:cubicBezTo>
                <a:cubicBezTo>
                  <a:pt x="1077472" y="494314"/>
                  <a:pt x="1077472" y="494314"/>
                  <a:pt x="1072436" y="499352"/>
                </a:cubicBezTo>
                <a:cubicBezTo>
                  <a:pt x="1072436" y="504389"/>
                  <a:pt x="1077472" y="509428"/>
                  <a:pt x="1082507" y="529580"/>
                </a:cubicBezTo>
                <a:cubicBezTo>
                  <a:pt x="1082507" y="529580"/>
                  <a:pt x="1082507" y="529580"/>
                  <a:pt x="1067402" y="529580"/>
                </a:cubicBezTo>
                <a:cubicBezTo>
                  <a:pt x="1067402" y="529580"/>
                  <a:pt x="1067402" y="529580"/>
                  <a:pt x="1057333" y="554771"/>
                </a:cubicBezTo>
                <a:cubicBezTo>
                  <a:pt x="1057333" y="554771"/>
                  <a:pt x="1057333" y="554771"/>
                  <a:pt x="1077472" y="564846"/>
                </a:cubicBezTo>
                <a:cubicBezTo>
                  <a:pt x="1077472" y="564846"/>
                  <a:pt x="1077472" y="564846"/>
                  <a:pt x="1062367" y="574923"/>
                </a:cubicBezTo>
                <a:cubicBezTo>
                  <a:pt x="1062367" y="574923"/>
                  <a:pt x="1062367" y="574923"/>
                  <a:pt x="1077472" y="579962"/>
                </a:cubicBezTo>
                <a:cubicBezTo>
                  <a:pt x="1077472" y="579962"/>
                  <a:pt x="1077472" y="579962"/>
                  <a:pt x="1127821" y="544694"/>
                </a:cubicBezTo>
                <a:cubicBezTo>
                  <a:pt x="1127821" y="544694"/>
                  <a:pt x="1127821" y="544694"/>
                  <a:pt x="1152995" y="524541"/>
                </a:cubicBezTo>
                <a:cubicBezTo>
                  <a:pt x="1158031" y="524541"/>
                  <a:pt x="1158031" y="524541"/>
                  <a:pt x="1163065" y="529580"/>
                </a:cubicBezTo>
                <a:cubicBezTo>
                  <a:pt x="1163065" y="529580"/>
                  <a:pt x="1163065" y="529580"/>
                  <a:pt x="1137890" y="554771"/>
                </a:cubicBezTo>
                <a:cubicBezTo>
                  <a:pt x="1137890" y="554771"/>
                  <a:pt x="1137890" y="554771"/>
                  <a:pt x="1163065" y="569885"/>
                </a:cubicBezTo>
                <a:cubicBezTo>
                  <a:pt x="1163065" y="569885"/>
                  <a:pt x="1163065" y="569885"/>
                  <a:pt x="1188239" y="564846"/>
                </a:cubicBezTo>
                <a:cubicBezTo>
                  <a:pt x="1188239" y="564846"/>
                  <a:pt x="1188239" y="564846"/>
                  <a:pt x="1188239" y="574923"/>
                </a:cubicBezTo>
                <a:cubicBezTo>
                  <a:pt x="1193275" y="584999"/>
                  <a:pt x="1198309" y="605151"/>
                  <a:pt x="1228519" y="549732"/>
                </a:cubicBezTo>
                <a:cubicBezTo>
                  <a:pt x="1228519" y="549732"/>
                  <a:pt x="1228519" y="549732"/>
                  <a:pt x="1258728" y="529580"/>
                </a:cubicBezTo>
                <a:cubicBezTo>
                  <a:pt x="1258728" y="529580"/>
                  <a:pt x="1258728" y="529580"/>
                  <a:pt x="1278868" y="534618"/>
                </a:cubicBezTo>
                <a:cubicBezTo>
                  <a:pt x="1283902" y="514466"/>
                  <a:pt x="1288938" y="534618"/>
                  <a:pt x="1319148" y="514466"/>
                </a:cubicBezTo>
                <a:cubicBezTo>
                  <a:pt x="1319148" y="514466"/>
                  <a:pt x="1319148" y="514466"/>
                  <a:pt x="1309078" y="504389"/>
                </a:cubicBezTo>
                <a:cubicBezTo>
                  <a:pt x="1309078" y="504389"/>
                  <a:pt x="1309078" y="504389"/>
                  <a:pt x="1263763" y="519504"/>
                </a:cubicBezTo>
                <a:cubicBezTo>
                  <a:pt x="1258728" y="519504"/>
                  <a:pt x="1299007" y="504389"/>
                  <a:pt x="1283902" y="499352"/>
                </a:cubicBezTo>
                <a:cubicBezTo>
                  <a:pt x="1283902" y="499352"/>
                  <a:pt x="1283902" y="499352"/>
                  <a:pt x="1288938" y="494314"/>
                </a:cubicBezTo>
                <a:cubicBezTo>
                  <a:pt x="1288938" y="499352"/>
                  <a:pt x="1293973" y="479199"/>
                  <a:pt x="1293973" y="504389"/>
                </a:cubicBezTo>
                <a:cubicBezTo>
                  <a:pt x="1293973" y="504389"/>
                  <a:pt x="1293973" y="504389"/>
                  <a:pt x="1319148" y="494314"/>
                </a:cubicBezTo>
                <a:cubicBezTo>
                  <a:pt x="1319148" y="494314"/>
                  <a:pt x="1319148" y="494314"/>
                  <a:pt x="1389636" y="479199"/>
                </a:cubicBezTo>
                <a:cubicBezTo>
                  <a:pt x="1389636" y="479199"/>
                  <a:pt x="1389636" y="479199"/>
                  <a:pt x="1384600" y="464084"/>
                </a:cubicBezTo>
                <a:cubicBezTo>
                  <a:pt x="1384600" y="464084"/>
                  <a:pt x="1384600" y="464084"/>
                  <a:pt x="1404741" y="469123"/>
                </a:cubicBezTo>
                <a:cubicBezTo>
                  <a:pt x="1409776" y="469123"/>
                  <a:pt x="1429916" y="448970"/>
                  <a:pt x="1434950" y="443932"/>
                </a:cubicBezTo>
                <a:cubicBezTo>
                  <a:pt x="1434950" y="443932"/>
                  <a:pt x="1434950" y="443932"/>
                  <a:pt x="1394671" y="428818"/>
                </a:cubicBezTo>
                <a:cubicBezTo>
                  <a:pt x="1394671" y="428818"/>
                  <a:pt x="1394671" y="428818"/>
                  <a:pt x="1359426" y="433856"/>
                </a:cubicBezTo>
                <a:cubicBezTo>
                  <a:pt x="1359426" y="433856"/>
                  <a:pt x="1359426" y="433856"/>
                  <a:pt x="1354392" y="438893"/>
                </a:cubicBezTo>
                <a:cubicBezTo>
                  <a:pt x="1354392" y="438893"/>
                  <a:pt x="1354392" y="438893"/>
                  <a:pt x="1354392" y="443932"/>
                </a:cubicBezTo>
                <a:cubicBezTo>
                  <a:pt x="1354392" y="443932"/>
                  <a:pt x="1354392" y="443932"/>
                  <a:pt x="1349356" y="454009"/>
                </a:cubicBezTo>
                <a:cubicBezTo>
                  <a:pt x="1349356" y="454009"/>
                  <a:pt x="1344322" y="459046"/>
                  <a:pt x="1334251" y="459046"/>
                </a:cubicBezTo>
                <a:cubicBezTo>
                  <a:pt x="1334251" y="454009"/>
                  <a:pt x="1344322" y="448970"/>
                  <a:pt x="1344322" y="443932"/>
                </a:cubicBezTo>
                <a:cubicBezTo>
                  <a:pt x="1344322" y="443932"/>
                  <a:pt x="1344322" y="443932"/>
                  <a:pt x="1288938" y="438893"/>
                </a:cubicBezTo>
                <a:cubicBezTo>
                  <a:pt x="1288938" y="438893"/>
                  <a:pt x="1288938" y="438893"/>
                  <a:pt x="1273833" y="438893"/>
                </a:cubicBezTo>
                <a:cubicBezTo>
                  <a:pt x="1273833" y="438893"/>
                  <a:pt x="1273833" y="438893"/>
                  <a:pt x="1263763" y="454009"/>
                </a:cubicBezTo>
                <a:cubicBezTo>
                  <a:pt x="1263763" y="454009"/>
                  <a:pt x="1263763" y="454009"/>
                  <a:pt x="1152995" y="469123"/>
                </a:cubicBezTo>
                <a:cubicBezTo>
                  <a:pt x="1152995" y="469123"/>
                  <a:pt x="1152995" y="469123"/>
                  <a:pt x="1137890" y="443932"/>
                </a:cubicBezTo>
                <a:cubicBezTo>
                  <a:pt x="1137890" y="443932"/>
                  <a:pt x="1137890" y="443932"/>
                  <a:pt x="1122785" y="454009"/>
                </a:cubicBezTo>
                <a:cubicBezTo>
                  <a:pt x="1122785" y="454009"/>
                  <a:pt x="1122785" y="454009"/>
                  <a:pt x="1122785" y="438893"/>
                </a:cubicBezTo>
                <a:cubicBezTo>
                  <a:pt x="1122785" y="438893"/>
                  <a:pt x="1122785" y="438893"/>
                  <a:pt x="1087541" y="428818"/>
                </a:cubicBezTo>
                <a:cubicBezTo>
                  <a:pt x="1087541" y="428818"/>
                  <a:pt x="1087541" y="428818"/>
                  <a:pt x="1047262" y="428818"/>
                </a:cubicBezTo>
                <a:cubicBezTo>
                  <a:pt x="1047262" y="428818"/>
                  <a:pt x="1047262" y="428818"/>
                  <a:pt x="1057333" y="454009"/>
                </a:cubicBezTo>
                <a:cubicBezTo>
                  <a:pt x="1057333" y="454009"/>
                  <a:pt x="1057333" y="454009"/>
                  <a:pt x="1001948" y="438893"/>
                </a:cubicBezTo>
                <a:cubicBezTo>
                  <a:pt x="1001948" y="438893"/>
                  <a:pt x="1001948" y="438893"/>
                  <a:pt x="991879" y="428818"/>
                </a:cubicBezTo>
                <a:cubicBezTo>
                  <a:pt x="991879" y="428818"/>
                  <a:pt x="991879" y="428818"/>
                  <a:pt x="1017053" y="403627"/>
                </a:cubicBezTo>
                <a:cubicBezTo>
                  <a:pt x="1017053" y="403627"/>
                  <a:pt x="1017053" y="403627"/>
                  <a:pt x="1001948" y="393551"/>
                </a:cubicBezTo>
                <a:cubicBezTo>
                  <a:pt x="1001948" y="393551"/>
                  <a:pt x="1001948" y="393551"/>
                  <a:pt x="986843" y="398588"/>
                </a:cubicBezTo>
                <a:cubicBezTo>
                  <a:pt x="986843" y="398588"/>
                  <a:pt x="986843" y="398588"/>
                  <a:pt x="981809" y="428818"/>
                </a:cubicBezTo>
                <a:cubicBezTo>
                  <a:pt x="941530" y="469123"/>
                  <a:pt x="1017053" y="408665"/>
                  <a:pt x="1006984" y="479199"/>
                </a:cubicBezTo>
                <a:cubicBezTo>
                  <a:pt x="1006984" y="479199"/>
                  <a:pt x="1006984" y="479199"/>
                  <a:pt x="966704" y="454009"/>
                </a:cubicBezTo>
                <a:cubicBezTo>
                  <a:pt x="966704" y="454009"/>
                  <a:pt x="966704" y="454009"/>
                  <a:pt x="961669" y="464084"/>
                </a:cubicBezTo>
                <a:cubicBezTo>
                  <a:pt x="961669" y="464084"/>
                  <a:pt x="961669" y="464084"/>
                  <a:pt x="951599" y="454009"/>
                </a:cubicBezTo>
                <a:cubicBezTo>
                  <a:pt x="951599" y="454009"/>
                  <a:pt x="951599" y="454009"/>
                  <a:pt x="931460" y="464084"/>
                </a:cubicBezTo>
                <a:cubicBezTo>
                  <a:pt x="931460" y="464084"/>
                  <a:pt x="931460" y="464084"/>
                  <a:pt x="886145" y="454009"/>
                </a:cubicBezTo>
                <a:cubicBezTo>
                  <a:pt x="886145" y="454009"/>
                  <a:pt x="886145" y="454009"/>
                  <a:pt x="860970" y="469123"/>
                </a:cubicBezTo>
                <a:cubicBezTo>
                  <a:pt x="860970" y="469123"/>
                  <a:pt x="860970" y="469123"/>
                  <a:pt x="850901" y="464084"/>
                </a:cubicBezTo>
                <a:cubicBezTo>
                  <a:pt x="850901" y="464084"/>
                  <a:pt x="850901" y="464084"/>
                  <a:pt x="830762" y="479199"/>
                </a:cubicBezTo>
                <a:cubicBezTo>
                  <a:pt x="830762" y="474161"/>
                  <a:pt x="830762" y="464084"/>
                  <a:pt x="815657" y="454009"/>
                </a:cubicBezTo>
                <a:cubicBezTo>
                  <a:pt x="815657" y="454009"/>
                  <a:pt x="815657" y="454009"/>
                  <a:pt x="820691" y="438893"/>
                </a:cubicBezTo>
                <a:cubicBezTo>
                  <a:pt x="820691" y="438893"/>
                  <a:pt x="820691" y="438893"/>
                  <a:pt x="850901" y="438893"/>
                </a:cubicBezTo>
                <a:cubicBezTo>
                  <a:pt x="845865" y="443932"/>
                  <a:pt x="881111" y="454009"/>
                  <a:pt x="845865" y="433856"/>
                </a:cubicBezTo>
                <a:cubicBezTo>
                  <a:pt x="845865" y="433856"/>
                  <a:pt x="845865" y="433856"/>
                  <a:pt x="876075" y="403627"/>
                </a:cubicBezTo>
                <a:cubicBezTo>
                  <a:pt x="876075" y="403627"/>
                  <a:pt x="876075" y="403627"/>
                  <a:pt x="845865" y="378436"/>
                </a:cubicBezTo>
                <a:cubicBezTo>
                  <a:pt x="845865" y="378436"/>
                  <a:pt x="845865" y="378436"/>
                  <a:pt x="845865" y="363322"/>
                </a:cubicBezTo>
                <a:cubicBezTo>
                  <a:pt x="845865" y="363322"/>
                  <a:pt x="845865" y="363322"/>
                  <a:pt x="810621" y="353246"/>
                </a:cubicBezTo>
                <a:cubicBezTo>
                  <a:pt x="810621" y="353246"/>
                  <a:pt x="810621" y="353246"/>
                  <a:pt x="830762" y="333094"/>
                </a:cubicBezTo>
                <a:cubicBezTo>
                  <a:pt x="830762" y="333094"/>
                  <a:pt x="830762" y="333094"/>
                  <a:pt x="795516" y="333094"/>
                </a:cubicBezTo>
                <a:cubicBezTo>
                  <a:pt x="795516" y="333094"/>
                  <a:pt x="795516" y="333094"/>
                  <a:pt x="800552" y="328055"/>
                </a:cubicBezTo>
                <a:cubicBezTo>
                  <a:pt x="810621" y="323017"/>
                  <a:pt x="820691" y="312940"/>
                  <a:pt x="845865" y="302864"/>
                </a:cubicBezTo>
                <a:cubicBezTo>
                  <a:pt x="845865" y="302864"/>
                  <a:pt x="845865" y="302864"/>
                  <a:pt x="835796" y="287751"/>
                </a:cubicBezTo>
                <a:cubicBezTo>
                  <a:pt x="835796" y="287751"/>
                  <a:pt x="835796" y="287751"/>
                  <a:pt x="815657" y="292789"/>
                </a:cubicBezTo>
                <a:cubicBezTo>
                  <a:pt x="815657" y="292789"/>
                  <a:pt x="815657" y="292789"/>
                  <a:pt x="805587" y="282712"/>
                </a:cubicBezTo>
                <a:cubicBezTo>
                  <a:pt x="805587" y="282712"/>
                  <a:pt x="805587" y="282712"/>
                  <a:pt x="714959" y="287751"/>
                </a:cubicBezTo>
                <a:cubicBezTo>
                  <a:pt x="714959" y="287751"/>
                  <a:pt x="714959" y="287751"/>
                  <a:pt x="770342" y="267598"/>
                </a:cubicBezTo>
                <a:cubicBezTo>
                  <a:pt x="765308" y="272635"/>
                  <a:pt x="775377" y="302864"/>
                  <a:pt x="780413" y="252483"/>
                </a:cubicBezTo>
                <a:cubicBezTo>
                  <a:pt x="780413" y="252483"/>
                  <a:pt x="780413" y="252483"/>
                  <a:pt x="800552" y="272635"/>
                </a:cubicBezTo>
                <a:cubicBezTo>
                  <a:pt x="800552" y="272635"/>
                  <a:pt x="800552" y="272635"/>
                  <a:pt x="866006" y="267598"/>
                </a:cubicBezTo>
                <a:cubicBezTo>
                  <a:pt x="866006" y="267598"/>
                  <a:pt x="866006" y="267598"/>
                  <a:pt x="855936" y="242407"/>
                </a:cubicBezTo>
                <a:cubicBezTo>
                  <a:pt x="855936" y="242407"/>
                  <a:pt x="855936" y="242407"/>
                  <a:pt x="830762" y="237369"/>
                </a:cubicBezTo>
                <a:cubicBezTo>
                  <a:pt x="830762" y="237369"/>
                  <a:pt x="830762" y="237369"/>
                  <a:pt x="855936" y="227293"/>
                </a:cubicBezTo>
                <a:cubicBezTo>
                  <a:pt x="855936" y="227293"/>
                  <a:pt x="855936" y="227293"/>
                  <a:pt x="850901" y="202102"/>
                </a:cubicBezTo>
                <a:cubicBezTo>
                  <a:pt x="835796" y="197064"/>
                  <a:pt x="830762" y="207141"/>
                  <a:pt x="820691" y="202102"/>
                </a:cubicBezTo>
                <a:cubicBezTo>
                  <a:pt x="820691" y="202102"/>
                  <a:pt x="820691" y="202102"/>
                  <a:pt x="820691" y="181950"/>
                </a:cubicBezTo>
                <a:cubicBezTo>
                  <a:pt x="820691" y="181950"/>
                  <a:pt x="820691" y="181950"/>
                  <a:pt x="830762" y="156759"/>
                </a:cubicBezTo>
                <a:cubicBezTo>
                  <a:pt x="830762" y="156759"/>
                  <a:pt x="830762" y="156759"/>
                  <a:pt x="810621" y="156759"/>
                </a:cubicBezTo>
                <a:cubicBezTo>
                  <a:pt x="820691" y="151720"/>
                  <a:pt x="830762" y="141645"/>
                  <a:pt x="850901" y="126529"/>
                </a:cubicBezTo>
                <a:cubicBezTo>
                  <a:pt x="850901" y="126529"/>
                  <a:pt x="850901" y="126529"/>
                  <a:pt x="906285" y="126529"/>
                </a:cubicBezTo>
                <a:cubicBezTo>
                  <a:pt x="906285" y="126529"/>
                  <a:pt x="906285" y="126529"/>
                  <a:pt x="961669" y="126529"/>
                </a:cubicBezTo>
                <a:cubicBezTo>
                  <a:pt x="961669" y="126529"/>
                  <a:pt x="961669" y="126529"/>
                  <a:pt x="961669" y="116454"/>
                </a:cubicBezTo>
                <a:cubicBezTo>
                  <a:pt x="961669" y="116454"/>
                  <a:pt x="961669" y="116454"/>
                  <a:pt x="986843" y="116454"/>
                </a:cubicBezTo>
                <a:cubicBezTo>
                  <a:pt x="986843" y="116454"/>
                  <a:pt x="986843" y="116454"/>
                  <a:pt x="989360" y="113934"/>
                </a:cubicBezTo>
                <a:lnTo>
                  <a:pt x="990525" y="112771"/>
                </a:lnTo>
                <a:lnTo>
                  <a:pt x="993530" y="113306"/>
                </a:lnTo>
                <a:cubicBezTo>
                  <a:pt x="1000059" y="110471"/>
                  <a:pt x="1013276" y="103859"/>
                  <a:pt x="1037192" y="91263"/>
                </a:cubicBezTo>
                <a:cubicBezTo>
                  <a:pt x="1037192" y="91263"/>
                  <a:pt x="1037192" y="91263"/>
                  <a:pt x="1027123" y="76149"/>
                </a:cubicBezTo>
                <a:cubicBezTo>
                  <a:pt x="1027123" y="76149"/>
                  <a:pt x="1027123" y="76149"/>
                  <a:pt x="1082507" y="86225"/>
                </a:cubicBezTo>
                <a:cubicBezTo>
                  <a:pt x="1082507" y="86225"/>
                  <a:pt x="1082507" y="86225"/>
                  <a:pt x="1107682" y="71111"/>
                </a:cubicBezTo>
                <a:cubicBezTo>
                  <a:pt x="1107682" y="76149"/>
                  <a:pt x="1097611" y="86225"/>
                  <a:pt x="1127821" y="76149"/>
                </a:cubicBezTo>
                <a:cubicBezTo>
                  <a:pt x="1127821" y="76149"/>
                  <a:pt x="1127821" y="76149"/>
                  <a:pt x="1127821" y="61035"/>
                </a:cubicBezTo>
                <a:cubicBezTo>
                  <a:pt x="1127821" y="61035"/>
                  <a:pt x="1127821" y="61035"/>
                  <a:pt x="1067402" y="50958"/>
                </a:cubicBezTo>
                <a:cubicBezTo>
                  <a:pt x="1067402" y="50958"/>
                  <a:pt x="1067402" y="50958"/>
                  <a:pt x="1047262" y="61035"/>
                </a:cubicBezTo>
                <a:cubicBezTo>
                  <a:pt x="1047262" y="61035"/>
                  <a:pt x="1047262" y="61035"/>
                  <a:pt x="1027123" y="50958"/>
                </a:cubicBezTo>
                <a:cubicBezTo>
                  <a:pt x="1027123" y="50958"/>
                  <a:pt x="1027123" y="50958"/>
                  <a:pt x="991879" y="61035"/>
                </a:cubicBezTo>
                <a:cubicBezTo>
                  <a:pt x="991879" y="61035"/>
                  <a:pt x="991879" y="61035"/>
                  <a:pt x="946564" y="45920"/>
                </a:cubicBezTo>
                <a:cubicBezTo>
                  <a:pt x="946564" y="50958"/>
                  <a:pt x="946564" y="55997"/>
                  <a:pt x="946564" y="55997"/>
                </a:cubicBezTo>
                <a:cubicBezTo>
                  <a:pt x="941530" y="55997"/>
                  <a:pt x="931460" y="61035"/>
                  <a:pt x="921389" y="66072"/>
                </a:cubicBezTo>
                <a:cubicBezTo>
                  <a:pt x="921389" y="66072"/>
                  <a:pt x="921389" y="66072"/>
                  <a:pt x="871040" y="55997"/>
                </a:cubicBezTo>
                <a:cubicBezTo>
                  <a:pt x="871040" y="50958"/>
                  <a:pt x="866006" y="40883"/>
                  <a:pt x="866006" y="35844"/>
                </a:cubicBezTo>
                <a:cubicBezTo>
                  <a:pt x="866006" y="35844"/>
                  <a:pt x="866006" y="35844"/>
                  <a:pt x="810621" y="30806"/>
                </a:cubicBezTo>
                <a:cubicBezTo>
                  <a:pt x="810621" y="30806"/>
                  <a:pt x="810621" y="30806"/>
                  <a:pt x="790482" y="25767"/>
                </a:cubicBezTo>
                <a:cubicBezTo>
                  <a:pt x="790482" y="25767"/>
                  <a:pt x="790482" y="25767"/>
                  <a:pt x="765308" y="35844"/>
                </a:cubicBezTo>
                <a:cubicBezTo>
                  <a:pt x="765308" y="35844"/>
                  <a:pt x="765308" y="35844"/>
                  <a:pt x="790482" y="15692"/>
                </a:cubicBezTo>
                <a:cubicBezTo>
                  <a:pt x="790482" y="15692"/>
                  <a:pt x="790482" y="15692"/>
                  <a:pt x="941530" y="10653"/>
                </a:cubicBezTo>
                <a:cubicBezTo>
                  <a:pt x="941530" y="10653"/>
                  <a:pt x="941530" y="10653"/>
                  <a:pt x="1022087" y="15692"/>
                </a:cubicBezTo>
                <a:cubicBezTo>
                  <a:pt x="1032158" y="15692"/>
                  <a:pt x="1027123" y="-4461"/>
                  <a:pt x="1042228" y="10653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55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583A7-4038-4DF2-B779-33525524AD75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410703" cy="6381268"/>
          </a:xfrm>
          <a:custGeom>
            <a:avLst/>
            <a:gdLst>
              <a:gd name="connsiteX0" fmla="*/ 5648586 w 6410703"/>
              <a:gd name="connsiteY0" fmla="*/ 1112109 h 6381268"/>
              <a:gd name="connsiteX1" fmla="*/ 5652617 w 6410703"/>
              <a:gd name="connsiteY1" fmla="*/ 1116555 h 6381268"/>
              <a:gd name="connsiteX2" fmla="*/ 5651903 w 6410703"/>
              <a:gd name="connsiteY2" fmla="*/ 1117982 h 6381268"/>
              <a:gd name="connsiteX3" fmla="*/ 5636888 w 6410703"/>
              <a:gd name="connsiteY3" fmla="*/ 1091396 h 6381268"/>
              <a:gd name="connsiteX4" fmla="*/ 5648586 w 6410703"/>
              <a:gd name="connsiteY4" fmla="*/ 1112109 h 6381268"/>
              <a:gd name="connsiteX5" fmla="*/ 5641214 w 6410703"/>
              <a:gd name="connsiteY5" fmla="*/ 1103975 h 6381268"/>
              <a:gd name="connsiteX6" fmla="*/ 5636888 w 6410703"/>
              <a:gd name="connsiteY6" fmla="*/ 1091396 h 6381268"/>
              <a:gd name="connsiteX7" fmla="*/ 5201568 w 6410703"/>
              <a:gd name="connsiteY7" fmla="*/ 395812 h 6381268"/>
              <a:gd name="connsiteX8" fmla="*/ 5209087 w 6410703"/>
              <a:gd name="connsiteY8" fmla="*/ 396353 h 6381268"/>
              <a:gd name="connsiteX9" fmla="*/ 5210439 w 6410703"/>
              <a:gd name="connsiteY9" fmla="*/ 397873 h 6381268"/>
              <a:gd name="connsiteX10" fmla="*/ 5207908 w 6410703"/>
              <a:gd name="connsiteY10" fmla="*/ 396746 h 6381268"/>
              <a:gd name="connsiteX11" fmla="*/ 5201568 w 6410703"/>
              <a:gd name="connsiteY11" fmla="*/ 395812 h 6381268"/>
              <a:gd name="connsiteX12" fmla="*/ 4882509 w 6410703"/>
              <a:gd name="connsiteY12" fmla="*/ 135845 h 6381268"/>
              <a:gd name="connsiteX13" fmla="*/ 4895265 w 6410703"/>
              <a:gd name="connsiteY13" fmla="*/ 140920 h 6381268"/>
              <a:gd name="connsiteX14" fmla="*/ 4910256 w 6410703"/>
              <a:gd name="connsiteY14" fmla="*/ 154189 h 6381268"/>
              <a:gd name="connsiteX15" fmla="*/ 4899640 w 6410703"/>
              <a:gd name="connsiteY15" fmla="*/ 151830 h 6381268"/>
              <a:gd name="connsiteX16" fmla="*/ 4881946 w 6410703"/>
              <a:gd name="connsiteY16" fmla="*/ 135319 h 6381268"/>
              <a:gd name="connsiteX17" fmla="*/ 4882509 w 6410703"/>
              <a:gd name="connsiteY17" fmla="*/ 135845 h 6381268"/>
              <a:gd name="connsiteX18" fmla="*/ 4881787 w 6410703"/>
              <a:gd name="connsiteY18" fmla="*/ 135556 h 6381268"/>
              <a:gd name="connsiteX19" fmla="*/ 5007367 w 6410703"/>
              <a:gd name="connsiteY19" fmla="*/ 0 h 6381268"/>
              <a:gd name="connsiteX20" fmla="*/ 5095103 w 6410703"/>
              <a:gd name="connsiteY20" fmla="*/ 0 h 6381268"/>
              <a:gd name="connsiteX21" fmla="*/ 5105284 w 6410703"/>
              <a:gd name="connsiteY21" fmla="*/ 9519 h 6381268"/>
              <a:gd name="connsiteX22" fmla="*/ 5099446 w 6410703"/>
              <a:gd name="connsiteY22" fmla="*/ 0 h 6381268"/>
              <a:gd name="connsiteX23" fmla="*/ 5141796 w 6410703"/>
              <a:gd name="connsiteY23" fmla="*/ 0 h 6381268"/>
              <a:gd name="connsiteX24" fmla="*/ 5181563 w 6410703"/>
              <a:gd name="connsiteY24" fmla="*/ 34286 h 6381268"/>
              <a:gd name="connsiteX25" fmla="*/ 5221670 w 6410703"/>
              <a:gd name="connsiteY25" fmla="*/ 59839 h 6381268"/>
              <a:gd name="connsiteX26" fmla="*/ 5205943 w 6410703"/>
              <a:gd name="connsiteY26" fmla="*/ 56694 h 6381268"/>
              <a:gd name="connsiteX27" fmla="*/ 5234253 w 6410703"/>
              <a:gd name="connsiteY27" fmla="*/ 72419 h 6381268"/>
              <a:gd name="connsiteX28" fmla="*/ 5312893 w 6410703"/>
              <a:gd name="connsiteY28" fmla="*/ 151044 h 6381268"/>
              <a:gd name="connsiteX29" fmla="*/ 5347494 w 6410703"/>
              <a:gd name="connsiteY29" fmla="*/ 226523 h 6381268"/>
              <a:gd name="connsiteX30" fmla="*/ 5382095 w 6410703"/>
              <a:gd name="connsiteY30" fmla="*/ 245393 h 6381268"/>
              <a:gd name="connsiteX31" fmla="*/ 5344348 w 6410703"/>
              <a:gd name="connsiteY31" fmla="*/ 198218 h 6381268"/>
              <a:gd name="connsiteX32" fmla="*/ 5309746 w 6410703"/>
              <a:gd name="connsiteY32" fmla="*/ 157334 h 6381268"/>
              <a:gd name="connsiteX33" fmla="*/ 5369513 w 6410703"/>
              <a:gd name="connsiteY33" fmla="*/ 207654 h 6381268"/>
              <a:gd name="connsiteX34" fmla="*/ 5265709 w 6410703"/>
              <a:gd name="connsiteY34" fmla="*/ 91288 h 6381268"/>
              <a:gd name="connsiteX35" fmla="*/ 5204762 w 6410703"/>
              <a:gd name="connsiteY35" fmla="*/ 29568 h 6381268"/>
              <a:gd name="connsiteX36" fmla="*/ 5178168 w 6410703"/>
              <a:gd name="connsiteY36" fmla="*/ 0 h 6381268"/>
              <a:gd name="connsiteX37" fmla="*/ 5362434 w 6410703"/>
              <a:gd name="connsiteY37" fmla="*/ 0 h 6381268"/>
              <a:gd name="connsiteX38" fmla="*/ 5373248 w 6410703"/>
              <a:gd name="connsiteY38" fmla="*/ 14040 h 6381268"/>
              <a:gd name="connsiteX39" fmla="*/ 5394678 w 6410703"/>
              <a:gd name="connsiteY39" fmla="*/ 34678 h 6381268"/>
              <a:gd name="connsiteX40" fmla="*/ 5375804 w 6410703"/>
              <a:gd name="connsiteY40" fmla="*/ 31533 h 6381268"/>
              <a:gd name="connsiteX41" fmla="*/ 5451298 w 6410703"/>
              <a:gd name="connsiteY41" fmla="*/ 110158 h 6381268"/>
              <a:gd name="connsiteX42" fmla="*/ 5441861 w 6410703"/>
              <a:gd name="connsiteY42" fmla="*/ 94433 h 6381268"/>
              <a:gd name="connsiteX43" fmla="*/ 5482754 w 6410703"/>
              <a:gd name="connsiteY43" fmla="*/ 125883 h 6381268"/>
              <a:gd name="connsiteX44" fmla="*/ 5473318 w 6410703"/>
              <a:gd name="connsiteY44" fmla="*/ 125883 h 6381268"/>
              <a:gd name="connsiteX45" fmla="*/ 5558248 w 6410703"/>
              <a:gd name="connsiteY45" fmla="*/ 239103 h 6381268"/>
              <a:gd name="connsiteX46" fmla="*/ 5665198 w 6410703"/>
              <a:gd name="connsiteY46" fmla="*/ 358612 h 6381268"/>
              <a:gd name="connsiteX47" fmla="*/ 5734402 w 6410703"/>
              <a:gd name="connsiteY47" fmla="*/ 474977 h 6381268"/>
              <a:gd name="connsiteX48" fmla="*/ 5800459 w 6410703"/>
              <a:gd name="connsiteY48" fmla="*/ 563037 h 6381268"/>
              <a:gd name="connsiteX49" fmla="*/ 5853934 w 6410703"/>
              <a:gd name="connsiteY49" fmla="*/ 644807 h 6381268"/>
              <a:gd name="connsiteX50" fmla="*/ 5746984 w 6410703"/>
              <a:gd name="connsiteY50" fmla="*/ 500137 h 6381268"/>
              <a:gd name="connsiteX51" fmla="*/ 5731255 w 6410703"/>
              <a:gd name="connsiteY51" fmla="*/ 490702 h 6381268"/>
              <a:gd name="connsiteX52" fmla="*/ 5803604 w 6410703"/>
              <a:gd name="connsiteY52" fmla="*/ 591341 h 6381268"/>
              <a:gd name="connsiteX53" fmla="*/ 5784730 w 6410703"/>
              <a:gd name="connsiteY53" fmla="*/ 588197 h 6381268"/>
              <a:gd name="connsiteX54" fmla="*/ 5831914 w 6410703"/>
              <a:gd name="connsiteY54" fmla="*/ 635372 h 6381268"/>
              <a:gd name="connsiteX55" fmla="*/ 5803604 w 6410703"/>
              <a:gd name="connsiteY55" fmla="*/ 616502 h 6381268"/>
              <a:gd name="connsiteX56" fmla="*/ 5894827 w 6410703"/>
              <a:gd name="connsiteY56" fmla="*/ 751736 h 6381268"/>
              <a:gd name="connsiteX57" fmla="*/ 5891680 w 6410703"/>
              <a:gd name="connsiteY57" fmla="*/ 720287 h 6381268"/>
              <a:gd name="connsiteX58" fmla="*/ 5907409 w 6410703"/>
              <a:gd name="connsiteY58" fmla="*/ 761172 h 6381268"/>
              <a:gd name="connsiteX59" fmla="*/ 5919992 w 6410703"/>
              <a:gd name="connsiteY59" fmla="*/ 764317 h 6381268"/>
              <a:gd name="connsiteX60" fmla="*/ 5967176 w 6410703"/>
              <a:gd name="connsiteY60" fmla="*/ 924711 h 6381268"/>
              <a:gd name="connsiteX61" fmla="*/ 6014359 w 6410703"/>
              <a:gd name="connsiteY61" fmla="*/ 1028496 h 6381268"/>
              <a:gd name="connsiteX62" fmla="*/ 6036378 w 6410703"/>
              <a:gd name="connsiteY62" fmla="*/ 1044220 h 6381268"/>
              <a:gd name="connsiteX63" fmla="*/ 6083562 w 6410703"/>
              <a:gd name="connsiteY63" fmla="*/ 1141715 h 6381268"/>
              <a:gd name="connsiteX64" fmla="*/ 6077271 w 6410703"/>
              <a:gd name="connsiteY64" fmla="*/ 1157441 h 6381268"/>
              <a:gd name="connsiteX65" fmla="*/ 6092999 w 6410703"/>
              <a:gd name="connsiteY65" fmla="*/ 1185745 h 6381268"/>
              <a:gd name="connsiteX66" fmla="*/ 6118163 w 6410703"/>
              <a:gd name="connsiteY66" fmla="*/ 1214050 h 6381268"/>
              <a:gd name="connsiteX67" fmla="*/ 6108727 w 6410703"/>
              <a:gd name="connsiteY67" fmla="*/ 1239210 h 6381268"/>
              <a:gd name="connsiteX68" fmla="*/ 6140183 w 6410703"/>
              <a:gd name="connsiteY68" fmla="*/ 1289529 h 6381268"/>
              <a:gd name="connsiteX69" fmla="*/ 6137037 w 6410703"/>
              <a:gd name="connsiteY69" fmla="*/ 1311545 h 6381268"/>
              <a:gd name="connsiteX70" fmla="*/ 6171638 w 6410703"/>
              <a:gd name="connsiteY70" fmla="*/ 1412185 h 6381268"/>
              <a:gd name="connsiteX71" fmla="*/ 6174784 w 6410703"/>
              <a:gd name="connsiteY71" fmla="*/ 1393315 h 6381268"/>
              <a:gd name="connsiteX72" fmla="*/ 6177929 w 6410703"/>
              <a:gd name="connsiteY72" fmla="*/ 1465650 h 6381268"/>
              <a:gd name="connsiteX73" fmla="*/ 6212532 w 6410703"/>
              <a:gd name="connsiteY73" fmla="*/ 1582014 h 6381268"/>
              <a:gd name="connsiteX74" fmla="*/ 6203094 w 6410703"/>
              <a:gd name="connsiteY74" fmla="*/ 1550564 h 6381268"/>
              <a:gd name="connsiteX75" fmla="*/ 6193658 w 6410703"/>
              <a:gd name="connsiteY75" fmla="*/ 1556854 h 6381268"/>
              <a:gd name="connsiteX76" fmla="*/ 6199949 w 6410703"/>
              <a:gd name="connsiteY76" fmla="*/ 1597738 h 6381268"/>
              <a:gd name="connsiteX77" fmla="*/ 6209386 w 6410703"/>
              <a:gd name="connsiteY77" fmla="*/ 1629189 h 6381268"/>
              <a:gd name="connsiteX78" fmla="*/ 6165347 w 6410703"/>
              <a:gd name="connsiteY78" fmla="*/ 1487664 h 6381268"/>
              <a:gd name="connsiteX79" fmla="*/ 6168493 w 6410703"/>
              <a:gd name="connsiteY79" fmla="*/ 1449924 h 6381268"/>
              <a:gd name="connsiteX80" fmla="*/ 6155911 w 6410703"/>
              <a:gd name="connsiteY80" fmla="*/ 1449924 h 6381268"/>
              <a:gd name="connsiteX81" fmla="*/ 6149619 w 6410703"/>
              <a:gd name="connsiteY81" fmla="*/ 1427909 h 6381268"/>
              <a:gd name="connsiteX82" fmla="*/ 6137037 w 6410703"/>
              <a:gd name="connsiteY82" fmla="*/ 1383880 h 6381268"/>
              <a:gd name="connsiteX83" fmla="*/ 6111872 w 6410703"/>
              <a:gd name="connsiteY83" fmla="*/ 1289529 h 6381268"/>
              <a:gd name="connsiteX84" fmla="*/ 6096144 w 6410703"/>
              <a:gd name="connsiteY84" fmla="*/ 1286384 h 6381268"/>
              <a:gd name="connsiteX85" fmla="*/ 6067834 w 6410703"/>
              <a:gd name="connsiteY85" fmla="*/ 1176310 h 6381268"/>
              <a:gd name="connsiteX86" fmla="*/ 6042669 w 6410703"/>
              <a:gd name="connsiteY86" fmla="*/ 1116555 h 6381268"/>
              <a:gd name="connsiteX87" fmla="*/ 6020651 w 6410703"/>
              <a:gd name="connsiteY87" fmla="*/ 1075671 h 6381268"/>
              <a:gd name="connsiteX88" fmla="*/ 5970320 w 6410703"/>
              <a:gd name="connsiteY88" fmla="*/ 953016 h 6381268"/>
              <a:gd name="connsiteX89" fmla="*/ 5901118 w 6410703"/>
              <a:gd name="connsiteY89" fmla="*/ 830361 h 6381268"/>
              <a:gd name="connsiteX90" fmla="*/ 5875953 w 6410703"/>
              <a:gd name="connsiteY90" fmla="*/ 770607 h 6381268"/>
              <a:gd name="connsiteX91" fmla="*/ 5882244 w 6410703"/>
              <a:gd name="connsiteY91" fmla="*/ 751736 h 6381268"/>
              <a:gd name="connsiteX92" fmla="*/ 5869662 w 6410703"/>
              <a:gd name="connsiteY92" fmla="*/ 732866 h 6381268"/>
              <a:gd name="connsiteX93" fmla="*/ 5863370 w 6410703"/>
              <a:gd name="connsiteY93" fmla="*/ 736011 h 6381268"/>
              <a:gd name="connsiteX94" fmla="*/ 5787877 w 6410703"/>
              <a:gd name="connsiteY94" fmla="*/ 616502 h 6381268"/>
              <a:gd name="connsiteX95" fmla="*/ 5690363 w 6410703"/>
              <a:gd name="connsiteY95" fmla="*/ 487557 h 6381268"/>
              <a:gd name="connsiteX96" fmla="*/ 5765858 w 6410703"/>
              <a:gd name="connsiteY96" fmla="*/ 641662 h 6381268"/>
              <a:gd name="connsiteX97" fmla="*/ 5787877 w 6410703"/>
              <a:gd name="connsiteY97" fmla="*/ 651097 h 6381268"/>
              <a:gd name="connsiteX98" fmla="*/ 5791022 w 6410703"/>
              <a:gd name="connsiteY98" fmla="*/ 682547 h 6381268"/>
              <a:gd name="connsiteX99" fmla="*/ 5825624 w 6410703"/>
              <a:gd name="connsiteY99" fmla="*/ 726576 h 6381268"/>
              <a:gd name="connsiteX100" fmla="*/ 5803604 w 6410703"/>
              <a:gd name="connsiteY100" fmla="*/ 704562 h 6381268"/>
              <a:gd name="connsiteX101" fmla="*/ 5835060 w 6410703"/>
              <a:gd name="connsiteY101" fmla="*/ 761172 h 6381268"/>
              <a:gd name="connsiteX102" fmla="*/ 5828769 w 6410703"/>
              <a:gd name="connsiteY102" fmla="*/ 776897 h 6381268"/>
              <a:gd name="connsiteX103" fmla="*/ 5800459 w 6410703"/>
              <a:gd name="connsiteY103" fmla="*/ 717142 h 6381268"/>
              <a:gd name="connsiteX104" fmla="*/ 5775294 w 6410703"/>
              <a:gd name="connsiteY104" fmla="*/ 676258 h 6381268"/>
              <a:gd name="connsiteX105" fmla="*/ 5728110 w 6410703"/>
              <a:gd name="connsiteY105" fmla="*/ 597633 h 6381268"/>
              <a:gd name="connsiteX106" fmla="*/ 5715528 w 6410703"/>
              <a:gd name="connsiteY106" fmla="*/ 597633 h 6381268"/>
              <a:gd name="connsiteX107" fmla="*/ 5769003 w 6410703"/>
              <a:gd name="connsiteY107" fmla="*/ 723432 h 6381268"/>
              <a:gd name="connsiteX108" fmla="*/ 5759567 w 6410703"/>
              <a:gd name="connsiteY108" fmla="*/ 710852 h 6381268"/>
              <a:gd name="connsiteX109" fmla="*/ 5728110 w 6410703"/>
              <a:gd name="connsiteY109" fmla="*/ 644807 h 6381268"/>
              <a:gd name="connsiteX110" fmla="*/ 5687218 w 6410703"/>
              <a:gd name="connsiteY110" fmla="*/ 594486 h 6381268"/>
              <a:gd name="connsiteX111" fmla="*/ 5636888 w 6410703"/>
              <a:gd name="connsiteY111" fmla="*/ 506427 h 6381268"/>
              <a:gd name="connsiteX112" fmla="*/ 5630596 w 6410703"/>
              <a:gd name="connsiteY112" fmla="*/ 512717 h 6381268"/>
              <a:gd name="connsiteX113" fmla="*/ 5611723 w 6410703"/>
              <a:gd name="connsiteY113" fmla="*/ 443528 h 6381268"/>
              <a:gd name="connsiteX114" fmla="*/ 5592850 w 6410703"/>
              <a:gd name="connsiteY114" fmla="*/ 437237 h 6381268"/>
              <a:gd name="connsiteX115" fmla="*/ 5577121 w 6410703"/>
              <a:gd name="connsiteY115" fmla="*/ 408932 h 6381268"/>
              <a:gd name="connsiteX116" fmla="*/ 5589704 w 6410703"/>
              <a:gd name="connsiteY116" fmla="*/ 415222 h 6381268"/>
              <a:gd name="connsiteX117" fmla="*/ 5542520 w 6410703"/>
              <a:gd name="connsiteY117" fmla="*/ 374338 h 6381268"/>
              <a:gd name="connsiteX118" fmla="*/ 5517355 w 6410703"/>
              <a:gd name="connsiteY118" fmla="*/ 317728 h 6381268"/>
              <a:gd name="connsiteX119" fmla="*/ 5514210 w 6410703"/>
              <a:gd name="connsiteY119" fmla="*/ 358612 h 6381268"/>
              <a:gd name="connsiteX120" fmla="*/ 5523646 w 6410703"/>
              <a:gd name="connsiteY120" fmla="*/ 383773 h 6381268"/>
              <a:gd name="connsiteX121" fmla="*/ 5539375 w 6410703"/>
              <a:gd name="connsiteY121" fmla="*/ 377483 h 6381268"/>
              <a:gd name="connsiteX122" fmla="*/ 5668344 w 6410703"/>
              <a:gd name="connsiteY122" fmla="*/ 569327 h 6381268"/>
              <a:gd name="connsiteX123" fmla="*/ 5602286 w 6410703"/>
              <a:gd name="connsiteY123" fmla="*/ 522153 h 6381268"/>
              <a:gd name="connsiteX124" fmla="*/ 5570830 w 6410703"/>
              <a:gd name="connsiteY124" fmla="*/ 474977 h 6381268"/>
              <a:gd name="connsiteX125" fmla="*/ 5564539 w 6410703"/>
              <a:gd name="connsiteY125" fmla="*/ 481267 h 6381268"/>
              <a:gd name="connsiteX126" fmla="*/ 5526793 w 6410703"/>
              <a:gd name="connsiteY126" fmla="*/ 415222 h 6381268"/>
              <a:gd name="connsiteX127" fmla="*/ 5479609 w 6410703"/>
              <a:gd name="connsiteY127" fmla="*/ 364903 h 6381268"/>
              <a:gd name="connsiteX128" fmla="*/ 5526793 w 6410703"/>
              <a:gd name="connsiteY128" fmla="*/ 408932 h 6381268"/>
              <a:gd name="connsiteX129" fmla="*/ 5555103 w 6410703"/>
              <a:gd name="connsiteY129" fmla="*/ 446673 h 6381268"/>
              <a:gd name="connsiteX130" fmla="*/ 5583413 w 6410703"/>
              <a:gd name="connsiteY130" fmla="*/ 484412 h 6381268"/>
              <a:gd name="connsiteX131" fmla="*/ 5498481 w 6410703"/>
              <a:gd name="connsiteY131" fmla="*/ 361757 h 6381268"/>
              <a:gd name="connsiteX132" fmla="*/ 5454444 w 6410703"/>
              <a:gd name="connsiteY132" fmla="*/ 308293 h 6381268"/>
              <a:gd name="connsiteX133" fmla="*/ 5407260 w 6410703"/>
              <a:gd name="connsiteY133" fmla="*/ 248538 h 6381268"/>
              <a:gd name="connsiteX134" fmla="*/ 5407260 w 6410703"/>
              <a:gd name="connsiteY134" fmla="*/ 276842 h 6381268"/>
              <a:gd name="connsiteX135" fmla="*/ 5438716 w 6410703"/>
              <a:gd name="connsiteY135" fmla="*/ 298858 h 6381268"/>
              <a:gd name="connsiteX136" fmla="*/ 5426134 w 6410703"/>
              <a:gd name="connsiteY136" fmla="*/ 292568 h 6381268"/>
              <a:gd name="connsiteX137" fmla="*/ 5482754 w 6410703"/>
              <a:gd name="connsiteY137" fmla="*/ 358612 h 6381268"/>
              <a:gd name="connsiteX138" fmla="*/ 5441861 w 6410703"/>
              <a:gd name="connsiteY138" fmla="*/ 333453 h 6381268"/>
              <a:gd name="connsiteX139" fmla="*/ 5520501 w 6410703"/>
              <a:gd name="connsiteY139" fmla="*/ 437237 h 6381268"/>
              <a:gd name="connsiteX140" fmla="*/ 5602286 w 6410703"/>
              <a:gd name="connsiteY140" fmla="*/ 534733 h 6381268"/>
              <a:gd name="connsiteX141" fmla="*/ 5551956 w 6410703"/>
              <a:gd name="connsiteY141" fmla="*/ 519008 h 6381268"/>
              <a:gd name="connsiteX142" fmla="*/ 5517355 w 6410703"/>
              <a:gd name="connsiteY142" fmla="*/ 449818 h 6381268"/>
              <a:gd name="connsiteX143" fmla="*/ 5473318 w 6410703"/>
              <a:gd name="connsiteY143" fmla="*/ 418367 h 6381268"/>
              <a:gd name="connsiteX144" fmla="*/ 5511064 w 6410703"/>
              <a:gd name="connsiteY144" fmla="*/ 471832 h 6381268"/>
              <a:gd name="connsiteX145" fmla="*/ 5492192 w 6410703"/>
              <a:gd name="connsiteY145" fmla="*/ 456108 h 6381268"/>
              <a:gd name="connsiteX146" fmla="*/ 5504773 w 6410703"/>
              <a:gd name="connsiteY146" fmla="*/ 481267 h 6381268"/>
              <a:gd name="connsiteX147" fmla="*/ 5514210 w 6410703"/>
              <a:gd name="connsiteY147" fmla="*/ 503282 h 6381268"/>
              <a:gd name="connsiteX148" fmla="*/ 5448153 w 6410703"/>
              <a:gd name="connsiteY148" fmla="*/ 415222 h 6381268"/>
              <a:gd name="connsiteX149" fmla="*/ 5448153 w 6410703"/>
              <a:gd name="connsiteY149" fmla="*/ 437237 h 6381268"/>
              <a:gd name="connsiteX150" fmla="*/ 5467026 w 6410703"/>
              <a:gd name="connsiteY150" fmla="*/ 474977 h 6381268"/>
              <a:gd name="connsiteX151" fmla="*/ 5489045 w 6410703"/>
              <a:gd name="connsiteY151" fmla="*/ 484412 h 6381268"/>
              <a:gd name="connsiteX152" fmla="*/ 5507919 w 6410703"/>
              <a:gd name="connsiteY152" fmla="*/ 519008 h 6381268"/>
              <a:gd name="connsiteX153" fmla="*/ 5426134 w 6410703"/>
              <a:gd name="connsiteY153" fmla="*/ 427802 h 6381268"/>
              <a:gd name="connsiteX154" fmla="*/ 5476463 w 6410703"/>
              <a:gd name="connsiteY154" fmla="*/ 509572 h 6381268"/>
              <a:gd name="connsiteX155" fmla="*/ 5514210 w 6410703"/>
              <a:gd name="connsiteY155" fmla="*/ 569327 h 6381268"/>
              <a:gd name="connsiteX156" fmla="*/ 5539375 w 6410703"/>
              <a:gd name="connsiteY156" fmla="*/ 600778 h 6381268"/>
              <a:gd name="connsiteX157" fmla="*/ 5586559 w 6410703"/>
              <a:gd name="connsiteY157" fmla="*/ 673111 h 6381268"/>
              <a:gd name="connsiteX158" fmla="*/ 5548811 w 6410703"/>
              <a:gd name="connsiteY158" fmla="*/ 644807 h 6381268"/>
              <a:gd name="connsiteX159" fmla="*/ 5564539 w 6410703"/>
              <a:gd name="connsiteY159" fmla="*/ 682547 h 6381268"/>
              <a:gd name="connsiteX160" fmla="*/ 5583413 w 6410703"/>
              <a:gd name="connsiteY160" fmla="*/ 685692 h 6381268"/>
              <a:gd name="connsiteX161" fmla="*/ 5677780 w 6410703"/>
              <a:gd name="connsiteY161" fmla="*/ 827216 h 6381268"/>
              <a:gd name="connsiteX162" fmla="*/ 5674635 w 6410703"/>
              <a:gd name="connsiteY162" fmla="*/ 839797 h 6381268"/>
              <a:gd name="connsiteX163" fmla="*/ 5630596 w 6410703"/>
              <a:gd name="connsiteY163" fmla="*/ 786332 h 6381268"/>
              <a:gd name="connsiteX164" fmla="*/ 5602286 w 6410703"/>
              <a:gd name="connsiteY164" fmla="*/ 783187 h 6381268"/>
              <a:gd name="connsiteX165" fmla="*/ 5624305 w 6410703"/>
              <a:gd name="connsiteY165" fmla="*/ 833507 h 6381268"/>
              <a:gd name="connsiteX166" fmla="*/ 5536229 w 6410703"/>
              <a:gd name="connsiteY166" fmla="*/ 701417 h 6381268"/>
              <a:gd name="connsiteX167" fmla="*/ 5492192 w 6410703"/>
              <a:gd name="connsiteY167" fmla="*/ 669966 h 6381268"/>
              <a:gd name="connsiteX168" fmla="*/ 5495336 w 6410703"/>
              <a:gd name="connsiteY168" fmla="*/ 698272 h 6381268"/>
              <a:gd name="connsiteX169" fmla="*/ 5445006 w 6410703"/>
              <a:gd name="connsiteY169" fmla="*/ 635372 h 6381268"/>
              <a:gd name="connsiteX170" fmla="*/ 5451298 w 6410703"/>
              <a:gd name="connsiteY170" fmla="*/ 625937 h 6381268"/>
              <a:gd name="connsiteX171" fmla="*/ 5407260 w 6410703"/>
              <a:gd name="connsiteY171" fmla="*/ 553602 h 6381268"/>
              <a:gd name="connsiteX172" fmla="*/ 5350639 w 6410703"/>
              <a:gd name="connsiteY172" fmla="*/ 481267 h 6381268"/>
              <a:gd name="connsiteX173" fmla="*/ 5347494 w 6410703"/>
              <a:gd name="connsiteY173" fmla="*/ 496992 h 6381268"/>
              <a:gd name="connsiteX174" fmla="*/ 5294019 w 6410703"/>
              <a:gd name="connsiteY174" fmla="*/ 465543 h 6381268"/>
              <a:gd name="connsiteX175" fmla="*/ 5287728 w 6410703"/>
              <a:gd name="connsiteY175" fmla="*/ 440383 h 6381268"/>
              <a:gd name="connsiteX176" fmla="*/ 5232876 w 6410703"/>
              <a:gd name="connsiteY176" fmla="*/ 423134 h 6381268"/>
              <a:gd name="connsiteX177" fmla="*/ 5210439 w 6410703"/>
              <a:gd name="connsiteY177" fmla="*/ 397873 h 6381268"/>
              <a:gd name="connsiteX178" fmla="*/ 5221915 w 6410703"/>
              <a:gd name="connsiteY178" fmla="*/ 402987 h 6381268"/>
              <a:gd name="connsiteX179" fmla="*/ 5237397 w 6410703"/>
              <a:gd name="connsiteY179" fmla="*/ 418367 h 6381268"/>
              <a:gd name="connsiteX180" fmla="*/ 5243689 w 6410703"/>
              <a:gd name="connsiteY180" fmla="*/ 412077 h 6381268"/>
              <a:gd name="connsiteX181" fmla="*/ 5174486 w 6410703"/>
              <a:gd name="connsiteY181" fmla="*/ 342888 h 6381268"/>
              <a:gd name="connsiteX182" fmla="*/ 5165049 w 6410703"/>
              <a:gd name="connsiteY182" fmla="*/ 317728 h 6381268"/>
              <a:gd name="connsiteX183" fmla="*/ 5187069 w 6410703"/>
              <a:gd name="connsiteY183" fmla="*/ 336598 h 6381268"/>
              <a:gd name="connsiteX184" fmla="*/ 5152468 w 6410703"/>
              <a:gd name="connsiteY184" fmla="*/ 295714 h 6381268"/>
              <a:gd name="connsiteX185" fmla="*/ 5139885 w 6410703"/>
              <a:gd name="connsiteY185" fmla="*/ 302003 h 6381268"/>
              <a:gd name="connsiteX186" fmla="*/ 5161904 w 6410703"/>
              <a:gd name="connsiteY186" fmla="*/ 324018 h 6381268"/>
              <a:gd name="connsiteX187" fmla="*/ 5143030 w 6410703"/>
              <a:gd name="connsiteY187" fmla="*/ 286279 h 6381268"/>
              <a:gd name="connsiteX188" fmla="*/ 5051807 w 6410703"/>
              <a:gd name="connsiteY188" fmla="*/ 207654 h 6381268"/>
              <a:gd name="connsiteX189" fmla="*/ 5080119 w 6410703"/>
              <a:gd name="connsiteY189" fmla="*/ 204508 h 6381268"/>
              <a:gd name="connsiteX190" fmla="*/ 5149321 w 6410703"/>
              <a:gd name="connsiteY190" fmla="*/ 276842 h 6381268"/>
              <a:gd name="connsiteX191" fmla="*/ 5149321 w 6410703"/>
              <a:gd name="connsiteY191" fmla="*/ 264263 h 6381268"/>
              <a:gd name="connsiteX192" fmla="*/ 5158759 w 6410703"/>
              <a:gd name="connsiteY192" fmla="*/ 289424 h 6381268"/>
              <a:gd name="connsiteX193" fmla="*/ 5187069 w 6410703"/>
              <a:gd name="connsiteY193" fmla="*/ 314583 h 6381268"/>
              <a:gd name="connsiteX194" fmla="*/ 5240544 w 6410703"/>
              <a:gd name="connsiteY194" fmla="*/ 330308 h 6381268"/>
              <a:gd name="connsiteX195" fmla="*/ 5231106 w 6410703"/>
              <a:gd name="connsiteY195" fmla="*/ 292568 h 6381268"/>
              <a:gd name="connsiteX196" fmla="*/ 5127302 w 6410703"/>
              <a:gd name="connsiteY196" fmla="*/ 176203 h 6381268"/>
              <a:gd name="connsiteX197" fmla="*/ 5010915 w 6410703"/>
              <a:gd name="connsiteY197" fmla="*/ 62984 h 6381268"/>
              <a:gd name="connsiteX198" fmla="*/ 5061245 w 6410703"/>
              <a:gd name="connsiteY198" fmla="*/ 94433 h 6381268"/>
              <a:gd name="connsiteX199" fmla="*/ 5020352 w 6410703"/>
              <a:gd name="connsiteY199" fmla="*/ 47258 h 6381268"/>
              <a:gd name="connsiteX200" fmla="*/ 4995187 w 6410703"/>
              <a:gd name="connsiteY200" fmla="*/ 12664 h 6381268"/>
              <a:gd name="connsiteX201" fmla="*/ 5020352 w 6410703"/>
              <a:gd name="connsiteY201" fmla="*/ 18954 h 6381268"/>
              <a:gd name="connsiteX202" fmla="*/ 4803306 w 6410703"/>
              <a:gd name="connsiteY202" fmla="*/ 0 h 6381268"/>
              <a:gd name="connsiteX203" fmla="*/ 4909806 w 6410703"/>
              <a:gd name="connsiteY203" fmla="*/ 0 h 6381268"/>
              <a:gd name="connsiteX204" fmla="*/ 4909863 w 6410703"/>
              <a:gd name="connsiteY204" fmla="*/ 83 h 6381268"/>
              <a:gd name="connsiteX205" fmla="*/ 4929130 w 6410703"/>
              <a:gd name="connsiteY205" fmla="*/ 37823 h 6381268"/>
              <a:gd name="connsiteX206" fmla="*/ 4998332 w 6410703"/>
              <a:gd name="connsiteY206" fmla="*/ 94433 h 6381268"/>
              <a:gd name="connsiteX207" fmla="*/ 5070681 w 6410703"/>
              <a:gd name="connsiteY207" fmla="*/ 151044 h 6381268"/>
              <a:gd name="connsiteX208" fmla="*/ 5136739 w 6410703"/>
              <a:gd name="connsiteY208" fmla="*/ 213944 h 6381268"/>
              <a:gd name="connsiteX209" fmla="*/ 5139885 w 6410703"/>
              <a:gd name="connsiteY209" fmla="*/ 235958 h 6381268"/>
              <a:gd name="connsiteX210" fmla="*/ 5048662 w 6410703"/>
              <a:gd name="connsiteY210" fmla="*/ 147899 h 6381268"/>
              <a:gd name="connsiteX211" fmla="*/ 4995187 w 6410703"/>
              <a:gd name="connsiteY211" fmla="*/ 100723 h 6381268"/>
              <a:gd name="connsiteX212" fmla="*/ 4941712 w 6410703"/>
              <a:gd name="connsiteY212" fmla="*/ 56694 h 6381268"/>
              <a:gd name="connsiteX213" fmla="*/ 4932276 w 6410703"/>
              <a:gd name="connsiteY213" fmla="*/ 62984 h 6381268"/>
              <a:gd name="connsiteX214" fmla="*/ 4885091 w 6410703"/>
              <a:gd name="connsiteY214" fmla="*/ 22099 h 6381268"/>
              <a:gd name="connsiteX215" fmla="*/ 4973169 w 6410703"/>
              <a:gd name="connsiteY215" fmla="*/ 110158 h 6381268"/>
              <a:gd name="connsiteX216" fmla="*/ 4976314 w 6410703"/>
              <a:gd name="connsiteY216" fmla="*/ 147899 h 6381268"/>
              <a:gd name="connsiteX217" fmla="*/ 4954295 w 6410703"/>
              <a:gd name="connsiteY217" fmla="*/ 113303 h 6381268"/>
              <a:gd name="connsiteX218" fmla="*/ 4834860 w 6410703"/>
              <a:gd name="connsiteY218" fmla="*/ 15563 h 6381268"/>
              <a:gd name="connsiteX219" fmla="*/ 4637032 w 6410703"/>
              <a:gd name="connsiteY219" fmla="*/ 0 h 6381268"/>
              <a:gd name="connsiteX220" fmla="*/ 4743441 w 6410703"/>
              <a:gd name="connsiteY220" fmla="*/ 0 h 6381268"/>
              <a:gd name="connsiteX221" fmla="*/ 4744720 w 6410703"/>
              <a:gd name="connsiteY221" fmla="*/ 477 h 6381268"/>
              <a:gd name="connsiteX222" fmla="*/ 4768705 w 6410703"/>
              <a:gd name="connsiteY222" fmla="*/ 22099 h 6381268"/>
              <a:gd name="connsiteX223" fmla="*/ 4784432 w 6410703"/>
              <a:gd name="connsiteY223" fmla="*/ 9519 h 6381268"/>
              <a:gd name="connsiteX224" fmla="*/ 4806452 w 6410703"/>
              <a:gd name="connsiteY224" fmla="*/ 12664 h 6381268"/>
              <a:gd name="connsiteX225" fmla="*/ 4825326 w 6410703"/>
              <a:gd name="connsiteY225" fmla="*/ 40968 h 6381268"/>
              <a:gd name="connsiteX226" fmla="*/ 4850490 w 6410703"/>
              <a:gd name="connsiteY226" fmla="*/ 100723 h 6381268"/>
              <a:gd name="connsiteX227" fmla="*/ 4828471 w 6410703"/>
              <a:gd name="connsiteY227" fmla="*/ 97578 h 6381268"/>
              <a:gd name="connsiteX228" fmla="*/ 4875261 w 6410703"/>
              <a:gd name="connsiteY228" fmla="*/ 132959 h 6381268"/>
              <a:gd name="connsiteX229" fmla="*/ 4881787 w 6410703"/>
              <a:gd name="connsiteY229" fmla="*/ 135556 h 6381268"/>
              <a:gd name="connsiteX230" fmla="*/ 4881159 w 6410703"/>
              <a:gd name="connsiteY230" fmla="*/ 136497 h 6381268"/>
              <a:gd name="connsiteX231" fmla="*/ 4875655 w 6410703"/>
              <a:gd name="connsiteY231" fmla="*/ 144754 h 6381268"/>
              <a:gd name="connsiteX232" fmla="*/ 4790723 w 6410703"/>
              <a:gd name="connsiteY232" fmla="*/ 88144 h 6381268"/>
              <a:gd name="connsiteX233" fmla="*/ 4850490 w 6410703"/>
              <a:gd name="connsiteY233" fmla="*/ 129029 h 6381268"/>
              <a:gd name="connsiteX234" fmla="*/ 4888237 w 6410703"/>
              <a:gd name="connsiteY234" fmla="*/ 182493 h 6381268"/>
              <a:gd name="connsiteX235" fmla="*/ 4866219 w 6410703"/>
              <a:gd name="connsiteY235" fmla="*/ 185638 h 6381268"/>
              <a:gd name="connsiteX236" fmla="*/ 4853636 w 6410703"/>
              <a:gd name="connsiteY236" fmla="*/ 154189 h 6381268"/>
              <a:gd name="connsiteX237" fmla="*/ 4815888 w 6410703"/>
              <a:gd name="connsiteY237" fmla="*/ 132174 h 6381268"/>
              <a:gd name="connsiteX238" fmla="*/ 4812744 w 6410703"/>
              <a:gd name="connsiteY238" fmla="*/ 119593 h 6381268"/>
              <a:gd name="connsiteX239" fmla="*/ 4762413 w 6410703"/>
              <a:gd name="connsiteY239" fmla="*/ 81854 h 6381268"/>
              <a:gd name="connsiteX240" fmla="*/ 4756122 w 6410703"/>
              <a:gd name="connsiteY240" fmla="*/ 91288 h 6381268"/>
              <a:gd name="connsiteX241" fmla="*/ 4671191 w 6410703"/>
              <a:gd name="connsiteY241" fmla="*/ 25244 h 6381268"/>
              <a:gd name="connsiteX242" fmla="*/ 0 w 6410703"/>
              <a:gd name="connsiteY242" fmla="*/ 0 h 6381268"/>
              <a:gd name="connsiteX243" fmla="*/ 4561025 w 6410703"/>
              <a:gd name="connsiteY243" fmla="*/ 0 h 6381268"/>
              <a:gd name="connsiteX244" fmla="*/ 4664114 w 6410703"/>
              <a:gd name="connsiteY244" fmla="*/ 68684 h 6381268"/>
              <a:gd name="connsiteX245" fmla="*/ 5265709 w 6410703"/>
              <a:gd name="connsiteY245" fmla="*/ 654242 h 6381268"/>
              <a:gd name="connsiteX246" fmla="*/ 5294019 w 6410703"/>
              <a:gd name="connsiteY246" fmla="*/ 682547 h 6381268"/>
              <a:gd name="connsiteX247" fmla="*/ 5287728 w 6410703"/>
              <a:gd name="connsiteY247" fmla="*/ 685692 h 6381268"/>
              <a:gd name="connsiteX248" fmla="*/ 5303455 w 6410703"/>
              <a:gd name="connsiteY248" fmla="*/ 704562 h 6381268"/>
              <a:gd name="connsiteX249" fmla="*/ 5297164 w 6410703"/>
              <a:gd name="connsiteY249" fmla="*/ 657386 h 6381268"/>
              <a:gd name="connsiteX250" fmla="*/ 5199651 w 6410703"/>
              <a:gd name="connsiteY250" fmla="*/ 534733 h 6381268"/>
              <a:gd name="connsiteX251" fmla="*/ 5187069 w 6410703"/>
              <a:gd name="connsiteY251" fmla="*/ 493847 h 6381268"/>
              <a:gd name="connsiteX252" fmla="*/ 5152468 w 6410703"/>
              <a:gd name="connsiteY252" fmla="*/ 452963 h 6381268"/>
              <a:gd name="connsiteX253" fmla="*/ 5111574 w 6410703"/>
              <a:gd name="connsiteY253" fmla="*/ 408932 h 6381268"/>
              <a:gd name="connsiteX254" fmla="*/ 5076972 w 6410703"/>
              <a:gd name="connsiteY254" fmla="*/ 390063 h 6381268"/>
              <a:gd name="connsiteX255" fmla="*/ 5051807 w 6410703"/>
              <a:gd name="connsiteY255" fmla="*/ 361757 h 6381268"/>
              <a:gd name="connsiteX256" fmla="*/ 5004624 w 6410703"/>
              <a:gd name="connsiteY256" fmla="*/ 292568 h 6381268"/>
              <a:gd name="connsiteX257" fmla="*/ 5089555 w 6410703"/>
              <a:gd name="connsiteY257" fmla="*/ 358612 h 6381268"/>
              <a:gd name="connsiteX258" fmla="*/ 5076972 w 6410703"/>
              <a:gd name="connsiteY258" fmla="*/ 364903 h 6381268"/>
              <a:gd name="connsiteX259" fmla="*/ 5171340 w 6410703"/>
              <a:gd name="connsiteY259" fmla="*/ 456108 h 6381268"/>
              <a:gd name="connsiteX260" fmla="*/ 5127302 w 6410703"/>
              <a:gd name="connsiteY260" fmla="*/ 396353 h 6381268"/>
              <a:gd name="connsiteX261" fmla="*/ 5080119 w 6410703"/>
              <a:gd name="connsiteY261" fmla="*/ 336598 h 6381268"/>
              <a:gd name="connsiteX262" fmla="*/ 5111574 w 6410703"/>
              <a:gd name="connsiteY262" fmla="*/ 352322 h 6381268"/>
              <a:gd name="connsiteX263" fmla="*/ 5171340 w 6410703"/>
              <a:gd name="connsiteY263" fmla="*/ 430947 h 6381268"/>
              <a:gd name="connsiteX264" fmla="*/ 5193360 w 6410703"/>
              <a:gd name="connsiteY264" fmla="*/ 449818 h 6381268"/>
              <a:gd name="connsiteX265" fmla="*/ 5192573 w 6410703"/>
              <a:gd name="connsiteY265" fmla="*/ 443528 h 6381268"/>
              <a:gd name="connsiteX266" fmla="*/ 5209087 w 6410703"/>
              <a:gd name="connsiteY266" fmla="*/ 462398 h 6381268"/>
              <a:gd name="connsiteX267" fmla="*/ 5231106 w 6410703"/>
              <a:gd name="connsiteY267" fmla="*/ 496992 h 6381268"/>
              <a:gd name="connsiteX268" fmla="*/ 5309746 w 6410703"/>
              <a:gd name="connsiteY268" fmla="*/ 563037 h 6381268"/>
              <a:gd name="connsiteX269" fmla="*/ 5284581 w 6410703"/>
              <a:gd name="connsiteY269" fmla="*/ 544167 h 6381268"/>
              <a:gd name="connsiteX270" fmla="*/ 5306601 w 6410703"/>
              <a:gd name="connsiteY270" fmla="*/ 585052 h 6381268"/>
              <a:gd name="connsiteX271" fmla="*/ 5338056 w 6410703"/>
              <a:gd name="connsiteY271" fmla="*/ 610212 h 6381268"/>
              <a:gd name="connsiteX272" fmla="*/ 5382095 w 6410703"/>
              <a:gd name="connsiteY272" fmla="*/ 629082 h 6381268"/>
              <a:gd name="connsiteX273" fmla="*/ 5378950 w 6410703"/>
              <a:gd name="connsiteY273" fmla="*/ 654242 h 6381268"/>
              <a:gd name="connsiteX274" fmla="*/ 5400969 w 6410703"/>
              <a:gd name="connsiteY274" fmla="*/ 676258 h 6381268"/>
              <a:gd name="connsiteX275" fmla="*/ 5413551 w 6410703"/>
              <a:gd name="connsiteY275" fmla="*/ 707707 h 6381268"/>
              <a:gd name="connsiteX276" fmla="*/ 5445006 w 6410703"/>
              <a:gd name="connsiteY276" fmla="*/ 736011 h 6381268"/>
              <a:gd name="connsiteX277" fmla="*/ 5416696 w 6410703"/>
              <a:gd name="connsiteY277" fmla="*/ 713997 h 6381268"/>
              <a:gd name="connsiteX278" fmla="*/ 5457589 w 6410703"/>
              <a:gd name="connsiteY278" fmla="*/ 786332 h 6381268"/>
              <a:gd name="connsiteX279" fmla="*/ 5476463 w 6410703"/>
              <a:gd name="connsiteY279" fmla="*/ 786332 h 6381268"/>
              <a:gd name="connsiteX280" fmla="*/ 5489045 w 6410703"/>
              <a:gd name="connsiteY280" fmla="*/ 827216 h 6381268"/>
              <a:gd name="connsiteX281" fmla="*/ 5514210 w 6410703"/>
              <a:gd name="connsiteY281" fmla="*/ 871246 h 6381268"/>
              <a:gd name="connsiteX282" fmla="*/ 5533084 w 6410703"/>
              <a:gd name="connsiteY282" fmla="*/ 883826 h 6381268"/>
              <a:gd name="connsiteX283" fmla="*/ 5495336 w 6410703"/>
              <a:gd name="connsiteY283" fmla="*/ 830361 h 6381268"/>
              <a:gd name="connsiteX284" fmla="*/ 5548811 w 6410703"/>
              <a:gd name="connsiteY284" fmla="*/ 908985 h 6381268"/>
              <a:gd name="connsiteX285" fmla="*/ 5523646 w 6410703"/>
              <a:gd name="connsiteY285" fmla="*/ 883826 h 6381268"/>
              <a:gd name="connsiteX286" fmla="*/ 5573977 w 6410703"/>
              <a:gd name="connsiteY286" fmla="*/ 965596 h 6381268"/>
              <a:gd name="connsiteX287" fmla="*/ 5621160 w 6410703"/>
              <a:gd name="connsiteY287" fmla="*/ 1050510 h 6381268"/>
              <a:gd name="connsiteX288" fmla="*/ 5611723 w 6410703"/>
              <a:gd name="connsiteY288" fmla="*/ 1056800 h 6381268"/>
              <a:gd name="connsiteX289" fmla="*/ 5577121 w 6410703"/>
              <a:gd name="connsiteY289" fmla="*/ 987610 h 6381268"/>
              <a:gd name="connsiteX290" fmla="*/ 5533084 w 6410703"/>
              <a:gd name="connsiteY290" fmla="*/ 940436 h 6381268"/>
              <a:gd name="connsiteX291" fmla="*/ 5555103 w 6410703"/>
              <a:gd name="connsiteY291" fmla="*/ 978175 h 6381268"/>
              <a:gd name="connsiteX292" fmla="*/ 5564539 w 6410703"/>
              <a:gd name="connsiteY292" fmla="*/ 981320 h 6381268"/>
              <a:gd name="connsiteX293" fmla="*/ 5577121 w 6410703"/>
              <a:gd name="connsiteY293" fmla="*/ 1022206 h 6381268"/>
              <a:gd name="connsiteX294" fmla="*/ 5586559 w 6410703"/>
              <a:gd name="connsiteY294" fmla="*/ 1050510 h 6381268"/>
              <a:gd name="connsiteX295" fmla="*/ 5646325 w 6410703"/>
              <a:gd name="connsiteY295" fmla="*/ 1129135 h 6381268"/>
              <a:gd name="connsiteX296" fmla="*/ 5651903 w 6410703"/>
              <a:gd name="connsiteY296" fmla="*/ 1117982 h 6381268"/>
              <a:gd name="connsiteX297" fmla="*/ 5669524 w 6410703"/>
              <a:gd name="connsiteY297" fmla="*/ 1149184 h 6381268"/>
              <a:gd name="connsiteX298" fmla="*/ 5690363 w 6410703"/>
              <a:gd name="connsiteY298" fmla="*/ 1204615 h 6381268"/>
              <a:gd name="connsiteX299" fmla="*/ 5715528 w 6410703"/>
              <a:gd name="connsiteY299" fmla="*/ 1232921 h 6381268"/>
              <a:gd name="connsiteX300" fmla="*/ 5706092 w 6410703"/>
              <a:gd name="connsiteY300" fmla="*/ 1245500 h 6381268"/>
              <a:gd name="connsiteX301" fmla="*/ 5662053 w 6410703"/>
              <a:gd name="connsiteY301" fmla="*/ 1154296 h 6381268"/>
              <a:gd name="connsiteX302" fmla="*/ 5690363 w 6410703"/>
              <a:gd name="connsiteY302" fmla="*/ 1232921 h 6381268"/>
              <a:gd name="connsiteX303" fmla="*/ 5684072 w 6410703"/>
              <a:gd name="connsiteY303" fmla="*/ 1245500 h 6381268"/>
              <a:gd name="connsiteX304" fmla="*/ 5712383 w 6410703"/>
              <a:gd name="connsiteY304" fmla="*/ 1314690 h 6381268"/>
              <a:gd name="connsiteX305" fmla="*/ 5702945 w 6410703"/>
              <a:gd name="connsiteY305" fmla="*/ 1320980 h 6381268"/>
              <a:gd name="connsiteX306" fmla="*/ 5746984 w 6410703"/>
              <a:gd name="connsiteY306" fmla="*/ 1365009 h 6381268"/>
              <a:gd name="connsiteX307" fmla="*/ 5765858 w 6410703"/>
              <a:gd name="connsiteY307" fmla="*/ 1396460 h 6381268"/>
              <a:gd name="connsiteX308" fmla="*/ 5746984 w 6410703"/>
              <a:gd name="connsiteY308" fmla="*/ 1346140 h 6381268"/>
              <a:gd name="connsiteX309" fmla="*/ 5762712 w 6410703"/>
              <a:gd name="connsiteY309" fmla="*/ 1349284 h 6381268"/>
              <a:gd name="connsiteX310" fmla="*/ 5778439 w 6410703"/>
              <a:gd name="connsiteY310" fmla="*/ 1409040 h 6381268"/>
              <a:gd name="connsiteX311" fmla="*/ 5794168 w 6410703"/>
              <a:gd name="connsiteY311" fmla="*/ 1383880 h 6381268"/>
              <a:gd name="connsiteX312" fmla="*/ 5806750 w 6410703"/>
              <a:gd name="connsiteY312" fmla="*/ 1412185 h 6381268"/>
              <a:gd name="connsiteX313" fmla="*/ 5825624 w 6410703"/>
              <a:gd name="connsiteY313" fmla="*/ 1412185 h 6381268"/>
              <a:gd name="connsiteX314" fmla="*/ 5819333 w 6410703"/>
              <a:gd name="connsiteY314" fmla="*/ 1361864 h 6381268"/>
              <a:gd name="connsiteX315" fmla="*/ 5866517 w 6410703"/>
              <a:gd name="connsiteY315" fmla="*/ 1336705 h 6381268"/>
              <a:gd name="connsiteX316" fmla="*/ 5885389 w 6410703"/>
              <a:gd name="connsiteY316" fmla="*/ 1371299 h 6381268"/>
              <a:gd name="connsiteX317" fmla="*/ 5879099 w 6410703"/>
              <a:gd name="connsiteY317" fmla="*/ 1339850 h 6381268"/>
              <a:gd name="connsiteX318" fmla="*/ 5897972 w 6410703"/>
              <a:gd name="connsiteY318" fmla="*/ 1355574 h 6381268"/>
              <a:gd name="connsiteX319" fmla="*/ 5916845 w 6410703"/>
              <a:gd name="connsiteY319" fmla="*/ 1399605 h 6381268"/>
              <a:gd name="connsiteX320" fmla="*/ 5919992 w 6410703"/>
              <a:gd name="connsiteY320" fmla="*/ 1368154 h 6381268"/>
              <a:gd name="connsiteX321" fmla="*/ 5948302 w 6410703"/>
              <a:gd name="connsiteY321" fmla="*/ 1402750 h 6381268"/>
              <a:gd name="connsiteX322" fmla="*/ 5960884 w 6410703"/>
              <a:gd name="connsiteY322" fmla="*/ 1421619 h 6381268"/>
              <a:gd name="connsiteX323" fmla="*/ 5989194 w 6410703"/>
              <a:gd name="connsiteY323" fmla="*/ 1456215 h 6381268"/>
              <a:gd name="connsiteX324" fmla="*/ 5998630 w 6410703"/>
              <a:gd name="connsiteY324" fmla="*/ 1415329 h 6381268"/>
              <a:gd name="connsiteX325" fmla="*/ 6008068 w 6410703"/>
              <a:gd name="connsiteY325" fmla="*/ 1437344 h 6381268"/>
              <a:gd name="connsiteX326" fmla="*/ 6004922 w 6410703"/>
              <a:gd name="connsiteY326" fmla="*/ 1409040 h 6381268"/>
              <a:gd name="connsiteX327" fmla="*/ 6026942 w 6410703"/>
              <a:gd name="connsiteY327" fmla="*/ 1427909 h 6381268"/>
              <a:gd name="connsiteX328" fmla="*/ 6008068 w 6410703"/>
              <a:gd name="connsiteY328" fmla="*/ 1380734 h 6381268"/>
              <a:gd name="connsiteX329" fmla="*/ 6077271 w 6410703"/>
              <a:gd name="connsiteY329" fmla="*/ 1412185 h 6381268"/>
              <a:gd name="connsiteX330" fmla="*/ 6096144 w 6410703"/>
              <a:gd name="connsiteY330" fmla="*/ 1459360 h 6381268"/>
              <a:gd name="connsiteX331" fmla="*/ 6099291 w 6410703"/>
              <a:gd name="connsiteY331" fmla="*/ 1456215 h 6381268"/>
              <a:gd name="connsiteX332" fmla="*/ 6055252 w 6410703"/>
              <a:gd name="connsiteY332" fmla="*/ 1320980 h 6381268"/>
              <a:gd name="connsiteX333" fmla="*/ 6067834 w 6410703"/>
              <a:gd name="connsiteY333" fmla="*/ 1267515 h 6381268"/>
              <a:gd name="connsiteX334" fmla="*/ 6074126 w 6410703"/>
              <a:gd name="connsiteY334" fmla="*/ 1302109 h 6381268"/>
              <a:gd name="connsiteX335" fmla="*/ 6064688 w 6410703"/>
              <a:gd name="connsiteY335" fmla="*/ 1305255 h 6381268"/>
              <a:gd name="connsiteX336" fmla="*/ 6074126 w 6410703"/>
              <a:gd name="connsiteY336" fmla="*/ 1336705 h 6381268"/>
              <a:gd name="connsiteX337" fmla="*/ 6080417 w 6410703"/>
              <a:gd name="connsiteY337" fmla="*/ 1317835 h 6381268"/>
              <a:gd name="connsiteX338" fmla="*/ 6121309 w 6410703"/>
              <a:gd name="connsiteY338" fmla="*/ 1393315 h 6381268"/>
              <a:gd name="connsiteX339" fmla="*/ 6092999 w 6410703"/>
              <a:gd name="connsiteY339" fmla="*/ 1393315 h 6381268"/>
              <a:gd name="connsiteX340" fmla="*/ 6102436 w 6410703"/>
              <a:gd name="connsiteY340" fmla="*/ 1434199 h 6381268"/>
              <a:gd name="connsiteX341" fmla="*/ 6102436 w 6410703"/>
              <a:gd name="connsiteY341" fmla="*/ 1427909 h 6381268"/>
              <a:gd name="connsiteX342" fmla="*/ 6099291 w 6410703"/>
              <a:gd name="connsiteY342" fmla="*/ 1415329 h 6381268"/>
              <a:gd name="connsiteX343" fmla="*/ 6111872 w 6410703"/>
              <a:gd name="connsiteY343" fmla="*/ 1434199 h 6381268"/>
              <a:gd name="connsiteX344" fmla="*/ 6143328 w 6410703"/>
              <a:gd name="connsiteY344" fmla="*/ 1453069 h 6381268"/>
              <a:gd name="connsiteX345" fmla="*/ 6127601 w 6410703"/>
              <a:gd name="connsiteY345" fmla="*/ 1462505 h 6381268"/>
              <a:gd name="connsiteX346" fmla="*/ 6146474 w 6410703"/>
              <a:gd name="connsiteY346" fmla="*/ 1500244 h 6381268"/>
              <a:gd name="connsiteX347" fmla="*/ 6137037 w 6410703"/>
              <a:gd name="connsiteY347" fmla="*/ 1503389 h 6381268"/>
              <a:gd name="connsiteX348" fmla="*/ 6174784 w 6410703"/>
              <a:gd name="connsiteY348" fmla="*/ 1600883 h 6381268"/>
              <a:gd name="connsiteX349" fmla="*/ 6165347 w 6410703"/>
              <a:gd name="connsiteY349" fmla="*/ 1607173 h 6381268"/>
              <a:gd name="connsiteX350" fmla="*/ 6143328 w 6410703"/>
              <a:gd name="connsiteY350" fmla="*/ 1563144 h 6381268"/>
              <a:gd name="connsiteX351" fmla="*/ 6143328 w 6410703"/>
              <a:gd name="connsiteY351" fmla="*/ 1591449 h 6381268"/>
              <a:gd name="connsiteX352" fmla="*/ 6187367 w 6410703"/>
              <a:gd name="connsiteY352" fmla="*/ 1720394 h 6381268"/>
              <a:gd name="connsiteX353" fmla="*/ 6174784 w 6410703"/>
              <a:gd name="connsiteY353" fmla="*/ 1710959 h 6381268"/>
              <a:gd name="connsiteX354" fmla="*/ 6184221 w 6410703"/>
              <a:gd name="connsiteY354" fmla="*/ 1739263 h 6381268"/>
              <a:gd name="connsiteX355" fmla="*/ 6193658 w 6410703"/>
              <a:gd name="connsiteY355" fmla="*/ 1717249 h 6381268"/>
              <a:gd name="connsiteX356" fmla="*/ 6206241 w 6410703"/>
              <a:gd name="connsiteY356" fmla="*/ 1748698 h 6381268"/>
              <a:gd name="connsiteX357" fmla="*/ 6228259 w 6410703"/>
              <a:gd name="connsiteY357" fmla="*/ 1748698 h 6381268"/>
              <a:gd name="connsiteX358" fmla="*/ 6221968 w 6410703"/>
              <a:gd name="connsiteY358" fmla="*/ 1695233 h 6381268"/>
              <a:gd name="connsiteX359" fmla="*/ 6253424 w 6410703"/>
              <a:gd name="connsiteY359" fmla="*/ 1758133 h 6381268"/>
              <a:gd name="connsiteX360" fmla="*/ 6212532 w 6410703"/>
              <a:gd name="connsiteY360" fmla="*/ 1827323 h 6381268"/>
              <a:gd name="connsiteX361" fmla="*/ 6218822 w 6410703"/>
              <a:gd name="connsiteY361" fmla="*/ 1789584 h 6381268"/>
              <a:gd name="connsiteX362" fmla="*/ 6209386 w 6410703"/>
              <a:gd name="connsiteY362" fmla="*/ 1811598 h 6381268"/>
              <a:gd name="connsiteX363" fmla="*/ 6209386 w 6410703"/>
              <a:gd name="connsiteY363" fmla="*/ 1773858 h 6381268"/>
              <a:gd name="connsiteX364" fmla="*/ 6171638 w 6410703"/>
              <a:gd name="connsiteY364" fmla="*/ 1751843 h 6381268"/>
              <a:gd name="connsiteX365" fmla="*/ 6171638 w 6410703"/>
              <a:gd name="connsiteY365" fmla="*/ 1710959 h 6381268"/>
              <a:gd name="connsiteX366" fmla="*/ 6165347 w 6410703"/>
              <a:gd name="connsiteY366" fmla="*/ 1720394 h 6381268"/>
              <a:gd name="connsiteX367" fmla="*/ 6155911 w 6410703"/>
              <a:gd name="connsiteY367" fmla="*/ 1673218 h 6381268"/>
              <a:gd name="connsiteX368" fmla="*/ 6171638 w 6410703"/>
              <a:gd name="connsiteY368" fmla="*/ 1707814 h 6381268"/>
              <a:gd name="connsiteX369" fmla="*/ 6174784 w 6410703"/>
              <a:gd name="connsiteY369" fmla="*/ 1707814 h 6381268"/>
              <a:gd name="connsiteX370" fmla="*/ 6177929 w 6410703"/>
              <a:gd name="connsiteY370" fmla="*/ 1688943 h 6381268"/>
              <a:gd name="connsiteX371" fmla="*/ 6162202 w 6410703"/>
              <a:gd name="connsiteY371" fmla="*/ 1670073 h 6381268"/>
              <a:gd name="connsiteX372" fmla="*/ 6152766 w 6410703"/>
              <a:gd name="connsiteY372" fmla="*/ 1613465 h 6381268"/>
              <a:gd name="connsiteX373" fmla="*/ 6140183 w 6410703"/>
              <a:gd name="connsiteY373" fmla="*/ 1600883 h 6381268"/>
              <a:gd name="connsiteX374" fmla="*/ 6108727 w 6410703"/>
              <a:gd name="connsiteY374" fmla="*/ 1487664 h 6381268"/>
              <a:gd name="connsiteX375" fmla="*/ 6080417 w 6410703"/>
              <a:gd name="connsiteY375" fmla="*/ 1515969 h 6381268"/>
              <a:gd name="connsiteX376" fmla="*/ 6080417 w 6410703"/>
              <a:gd name="connsiteY376" fmla="*/ 1534840 h 6381268"/>
              <a:gd name="connsiteX377" fmla="*/ 6077271 w 6410703"/>
              <a:gd name="connsiteY377" fmla="*/ 1534840 h 6381268"/>
              <a:gd name="connsiteX378" fmla="*/ 6074126 w 6410703"/>
              <a:gd name="connsiteY378" fmla="*/ 1522259 h 6381268"/>
              <a:gd name="connsiteX379" fmla="*/ 6074126 w 6410703"/>
              <a:gd name="connsiteY379" fmla="*/ 1537985 h 6381268"/>
              <a:gd name="connsiteX380" fmla="*/ 6077271 w 6410703"/>
              <a:gd name="connsiteY380" fmla="*/ 1534840 h 6381268"/>
              <a:gd name="connsiteX381" fmla="*/ 6074126 w 6410703"/>
              <a:gd name="connsiteY381" fmla="*/ 1541130 h 6381268"/>
              <a:gd name="connsiteX382" fmla="*/ 6083562 w 6410703"/>
              <a:gd name="connsiteY382" fmla="*/ 1597738 h 6381268"/>
              <a:gd name="connsiteX383" fmla="*/ 6083562 w 6410703"/>
              <a:gd name="connsiteY383" fmla="*/ 1582014 h 6381268"/>
              <a:gd name="connsiteX384" fmla="*/ 6115018 w 6410703"/>
              <a:gd name="connsiteY384" fmla="*/ 1604028 h 6381268"/>
              <a:gd name="connsiteX385" fmla="*/ 6118163 w 6410703"/>
              <a:gd name="connsiteY385" fmla="*/ 1629189 h 6381268"/>
              <a:gd name="connsiteX386" fmla="*/ 6137037 w 6410703"/>
              <a:gd name="connsiteY386" fmla="*/ 1622899 h 6381268"/>
              <a:gd name="connsiteX387" fmla="*/ 6143328 w 6410703"/>
              <a:gd name="connsiteY387" fmla="*/ 1654349 h 6381268"/>
              <a:gd name="connsiteX388" fmla="*/ 6168493 w 6410703"/>
              <a:gd name="connsiteY388" fmla="*/ 1805308 h 6381268"/>
              <a:gd name="connsiteX389" fmla="*/ 6159057 w 6410703"/>
              <a:gd name="connsiteY389" fmla="*/ 1846192 h 6381268"/>
              <a:gd name="connsiteX390" fmla="*/ 6143328 w 6410703"/>
              <a:gd name="connsiteY390" fmla="*/ 1849337 h 6381268"/>
              <a:gd name="connsiteX391" fmla="*/ 6127601 w 6410703"/>
              <a:gd name="connsiteY391" fmla="*/ 1786439 h 6381268"/>
              <a:gd name="connsiteX392" fmla="*/ 6127601 w 6410703"/>
              <a:gd name="connsiteY392" fmla="*/ 1839903 h 6381268"/>
              <a:gd name="connsiteX393" fmla="*/ 6146474 w 6410703"/>
              <a:gd name="connsiteY393" fmla="*/ 1909092 h 6381268"/>
              <a:gd name="connsiteX394" fmla="*/ 6162202 w 6410703"/>
              <a:gd name="connsiteY394" fmla="*/ 1871353 h 6381268"/>
              <a:gd name="connsiteX395" fmla="*/ 6171638 w 6410703"/>
              <a:gd name="connsiteY395" fmla="*/ 1946833 h 6381268"/>
              <a:gd name="connsiteX396" fmla="*/ 6168493 w 6410703"/>
              <a:gd name="connsiteY396" fmla="*/ 1902803 h 6381268"/>
              <a:gd name="connsiteX397" fmla="*/ 6184221 w 6410703"/>
              <a:gd name="connsiteY397" fmla="*/ 1880788 h 6381268"/>
              <a:gd name="connsiteX398" fmla="*/ 6177929 w 6410703"/>
              <a:gd name="connsiteY398" fmla="*/ 1918527 h 6381268"/>
              <a:gd name="connsiteX399" fmla="*/ 6190512 w 6410703"/>
              <a:gd name="connsiteY399" fmla="*/ 1931107 h 6381268"/>
              <a:gd name="connsiteX400" fmla="*/ 6199949 w 6410703"/>
              <a:gd name="connsiteY400" fmla="*/ 1874498 h 6381268"/>
              <a:gd name="connsiteX401" fmla="*/ 6215677 w 6410703"/>
              <a:gd name="connsiteY401" fmla="*/ 1921672 h 6381268"/>
              <a:gd name="connsiteX402" fmla="*/ 6231404 w 6410703"/>
              <a:gd name="connsiteY402" fmla="*/ 1927962 h 6381268"/>
              <a:gd name="connsiteX403" fmla="*/ 6225113 w 6410703"/>
              <a:gd name="connsiteY403" fmla="*/ 1883933 h 6381268"/>
              <a:gd name="connsiteX404" fmla="*/ 6234551 w 6410703"/>
              <a:gd name="connsiteY404" fmla="*/ 1978282 h 6381268"/>
              <a:gd name="connsiteX405" fmla="*/ 6240842 w 6410703"/>
              <a:gd name="connsiteY405" fmla="*/ 1943688 h 6381268"/>
              <a:gd name="connsiteX406" fmla="*/ 6256569 w 6410703"/>
              <a:gd name="connsiteY406" fmla="*/ 1946833 h 6381268"/>
              <a:gd name="connsiteX407" fmla="*/ 6247133 w 6410703"/>
              <a:gd name="connsiteY407" fmla="*/ 1965703 h 6381268"/>
              <a:gd name="connsiteX408" fmla="*/ 6259716 w 6410703"/>
              <a:gd name="connsiteY408" fmla="*/ 2006587 h 6381268"/>
              <a:gd name="connsiteX409" fmla="*/ 6247133 w 6410703"/>
              <a:gd name="connsiteY409" fmla="*/ 2019168 h 6381268"/>
              <a:gd name="connsiteX410" fmla="*/ 6240842 w 6410703"/>
              <a:gd name="connsiteY410" fmla="*/ 2126097 h 6381268"/>
              <a:gd name="connsiteX411" fmla="*/ 6266007 w 6410703"/>
              <a:gd name="connsiteY411" fmla="*/ 2066342 h 6381268"/>
              <a:gd name="connsiteX412" fmla="*/ 6253424 w 6410703"/>
              <a:gd name="connsiteY412" fmla="*/ 2063197 h 6381268"/>
              <a:gd name="connsiteX413" fmla="*/ 6256569 w 6410703"/>
              <a:gd name="connsiteY413" fmla="*/ 2025458 h 6381268"/>
              <a:gd name="connsiteX414" fmla="*/ 6269152 w 6410703"/>
              <a:gd name="connsiteY414" fmla="*/ 2056907 h 6381268"/>
              <a:gd name="connsiteX415" fmla="*/ 6281734 w 6410703"/>
              <a:gd name="connsiteY415" fmla="*/ 2009732 h 6381268"/>
              <a:gd name="connsiteX416" fmla="*/ 6310044 w 6410703"/>
              <a:gd name="connsiteY416" fmla="*/ 2009732 h 6381268"/>
              <a:gd name="connsiteX417" fmla="*/ 6300608 w 6410703"/>
              <a:gd name="connsiteY417" fmla="*/ 2066342 h 6381268"/>
              <a:gd name="connsiteX418" fmla="*/ 6288026 w 6410703"/>
              <a:gd name="connsiteY418" fmla="*/ 2034893 h 6381268"/>
              <a:gd name="connsiteX419" fmla="*/ 6275443 w 6410703"/>
              <a:gd name="connsiteY419" fmla="*/ 2047472 h 6381268"/>
              <a:gd name="connsiteX420" fmla="*/ 6266007 w 6410703"/>
              <a:gd name="connsiteY420" fmla="*/ 2085212 h 6381268"/>
              <a:gd name="connsiteX421" fmla="*/ 6269152 w 6410703"/>
              <a:gd name="connsiteY421" fmla="*/ 2154402 h 6381268"/>
              <a:gd name="connsiteX422" fmla="*/ 6225113 w 6410703"/>
              <a:gd name="connsiteY422" fmla="*/ 2198432 h 6381268"/>
              <a:gd name="connsiteX423" fmla="*/ 6203094 w 6410703"/>
              <a:gd name="connsiteY423" fmla="*/ 2135532 h 6381268"/>
              <a:gd name="connsiteX424" fmla="*/ 6203094 w 6410703"/>
              <a:gd name="connsiteY424" fmla="*/ 2160692 h 6381268"/>
              <a:gd name="connsiteX425" fmla="*/ 6187367 w 6410703"/>
              <a:gd name="connsiteY425" fmla="*/ 2157546 h 6381268"/>
              <a:gd name="connsiteX426" fmla="*/ 6184221 w 6410703"/>
              <a:gd name="connsiteY426" fmla="*/ 2088357 h 6381268"/>
              <a:gd name="connsiteX427" fmla="*/ 6199949 w 6410703"/>
              <a:gd name="connsiteY427" fmla="*/ 2100938 h 6381268"/>
              <a:gd name="connsiteX428" fmla="*/ 6177929 w 6410703"/>
              <a:gd name="connsiteY428" fmla="*/ 1987717 h 6381268"/>
              <a:gd name="connsiteX429" fmla="*/ 6171638 w 6410703"/>
              <a:gd name="connsiteY429" fmla="*/ 2082067 h 6381268"/>
              <a:gd name="connsiteX430" fmla="*/ 6168493 w 6410703"/>
              <a:gd name="connsiteY430" fmla="*/ 2050617 h 6381268"/>
              <a:gd name="connsiteX431" fmla="*/ 6155911 w 6410703"/>
              <a:gd name="connsiteY431" fmla="*/ 2088357 h 6381268"/>
              <a:gd name="connsiteX432" fmla="*/ 6168493 w 6410703"/>
              <a:gd name="connsiteY432" fmla="*/ 2100938 h 6381268"/>
              <a:gd name="connsiteX433" fmla="*/ 6137037 w 6410703"/>
              <a:gd name="connsiteY433" fmla="*/ 2176418 h 6381268"/>
              <a:gd name="connsiteX434" fmla="*/ 6140183 w 6410703"/>
              <a:gd name="connsiteY434" fmla="*/ 2242461 h 6381268"/>
              <a:gd name="connsiteX435" fmla="*/ 6108727 w 6410703"/>
              <a:gd name="connsiteY435" fmla="*/ 2248751 h 6381268"/>
              <a:gd name="connsiteX436" fmla="*/ 6121309 w 6410703"/>
              <a:gd name="connsiteY436" fmla="*/ 2295927 h 6381268"/>
              <a:gd name="connsiteX437" fmla="*/ 6146474 w 6410703"/>
              <a:gd name="connsiteY437" fmla="*/ 2283347 h 6381268"/>
              <a:gd name="connsiteX438" fmla="*/ 6155911 w 6410703"/>
              <a:gd name="connsiteY438" fmla="*/ 2314796 h 6381268"/>
              <a:gd name="connsiteX439" fmla="*/ 6130746 w 6410703"/>
              <a:gd name="connsiteY439" fmla="*/ 2336812 h 6381268"/>
              <a:gd name="connsiteX440" fmla="*/ 6133892 w 6410703"/>
              <a:gd name="connsiteY440" fmla="*/ 2428016 h 6381268"/>
              <a:gd name="connsiteX441" fmla="*/ 6143328 w 6410703"/>
              <a:gd name="connsiteY441" fmla="*/ 2383986 h 6381268"/>
              <a:gd name="connsiteX442" fmla="*/ 6155911 w 6410703"/>
              <a:gd name="connsiteY442" fmla="*/ 2390276 h 6381268"/>
              <a:gd name="connsiteX443" fmla="*/ 6149619 w 6410703"/>
              <a:gd name="connsiteY443" fmla="*/ 2481482 h 6381268"/>
              <a:gd name="connsiteX444" fmla="*/ 6168493 w 6410703"/>
              <a:gd name="connsiteY444" fmla="*/ 2472045 h 6381268"/>
              <a:gd name="connsiteX445" fmla="*/ 6177929 w 6410703"/>
              <a:gd name="connsiteY445" fmla="*/ 2544380 h 6381268"/>
              <a:gd name="connsiteX446" fmla="*/ 6190512 w 6410703"/>
              <a:gd name="connsiteY446" fmla="*/ 2525511 h 6381268"/>
              <a:gd name="connsiteX447" fmla="*/ 6184221 w 6410703"/>
              <a:gd name="connsiteY447" fmla="*/ 2594701 h 6381268"/>
              <a:gd name="connsiteX448" fmla="*/ 6215677 w 6410703"/>
              <a:gd name="connsiteY448" fmla="*/ 2566396 h 6381268"/>
              <a:gd name="connsiteX449" fmla="*/ 6212532 w 6410703"/>
              <a:gd name="connsiteY449" fmla="*/ 2516076 h 6381268"/>
              <a:gd name="connsiteX450" fmla="*/ 6221968 w 6410703"/>
              <a:gd name="connsiteY450" fmla="*/ 2519221 h 6381268"/>
              <a:gd name="connsiteX451" fmla="*/ 6228259 w 6410703"/>
              <a:gd name="connsiteY451" fmla="*/ 2522366 h 6381268"/>
              <a:gd name="connsiteX452" fmla="*/ 6234551 w 6410703"/>
              <a:gd name="connsiteY452" fmla="*/ 2563250 h 6381268"/>
              <a:gd name="connsiteX453" fmla="*/ 6247133 w 6410703"/>
              <a:gd name="connsiteY453" fmla="*/ 2519221 h 6381268"/>
              <a:gd name="connsiteX454" fmla="*/ 6262861 w 6410703"/>
              <a:gd name="connsiteY454" fmla="*/ 2544380 h 6381268"/>
              <a:gd name="connsiteX455" fmla="*/ 6253424 w 6410703"/>
              <a:gd name="connsiteY455" fmla="*/ 2475192 h 6381268"/>
              <a:gd name="connsiteX456" fmla="*/ 6275443 w 6410703"/>
              <a:gd name="connsiteY456" fmla="*/ 2481482 h 6381268"/>
              <a:gd name="connsiteX457" fmla="*/ 6272297 w 6410703"/>
              <a:gd name="connsiteY457" fmla="*/ 2371406 h 6381268"/>
              <a:gd name="connsiteX458" fmla="*/ 6294317 w 6410703"/>
              <a:gd name="connsiteY458" fmla="*/ 2324231 h 6381268"/>
              <a:gd name="connsiteX459" fmla="*/ 6294317 w 6410703"/>
              <a:gd name="connsiteY459" fmla="*/ 2383986 h 6381268"/>
              <a:gd name="connsiteX460" fmla="*/ 6284879 w 6410703"/>
              <a:gd name="connsiteY460" fmla="*/ 2383986 h 6381268"/>
              <a:gd name="connsiteX461" fmla="*/ 6284879 w 6410703"/>
              <a:gd name="connsiteY461" fmla="*/ 2462611 h 6381268"/>
              <a:gd name="connsiteX462" fmla="*/ 6297462 w 6410703"/>
              <a:gd name="connsiteY462" fmla="*/ 2339957 h 6381268"/>
              <a:gd name="connsiteX463" fmla="*/ 6303753 w 6410703"/>
              <a:gd name="connsiteY463" fmla="*/ 2330522 h 6381268"/>
              <a:gd name="connsiteX464" fmla="*/ 6310044 w 6410703"/>
              <a:gd name="connsiteY464" fmla="*/ 2327376 h 6381268"/>
              <a:gd name="connsiteX465" fmla="*/ 6306900 w 6410703"/>
              <a:gd name="connsiteY465" fmla="*/ 2355681 h 6381268"/>
              <a:gd name="connsiteX466" fmla="*/ 6319482 w 6410703"/>
              <a:gd name="connsiteY466" fmla="*/ 2327376 h 6381268"/>
              <a:gd name="connsiteX467" fmla="*/ 6328918 w 6410703"/>
              <a:gd name="connsiteY467" fmla="*/ 2352537 h 6381268"/>
              <a:gd name="connsiteX468" fmla="*/ 6316336 w 6410703"/>
              <a:gd name="connsiteY468" fmla="*/ 2431162 h 6381268"/>
              <a:gd name="connsiteX469" fmla="*/ 6310044 w 6410703"/>
              <a:gd name="connsiteY469" fmla="*/ 2390276 h 6381268"/>
              <a:gd name="connsiteX470" fmla="*/ 6310044 w 6410703"/>
              <a:gd name="connsiteY470" fmla="*/ 2484627 h 6381268"/>
              <a:gd name="connsiteX471" fmla="*/ 6325773 w 6410703"/>
              <a:gd name="connsiteY471" fmla="*/ 2481482 h 6381268"/>
              <a:gd name="connsiteX472" fmla="*/ 6338354 w 6410703"/>
              <a:gd name="connsiteY472" fmla="*/ 2472045 h 6381268"/>
              <a:gd name="connsiteX473" fmla="*/ 6338354 w 6410703"/>
              <a:gd name="connsiteY473" fmla="*/ 2428016 h 6381268"/>
              <a:gd name="connsiteX474" fmla="*/ 6354083 w 6410703"/>
              <a:gd name="connsiteY474" fmla="*/ 2434306 h 6381268"/>
              <a:gd name="connsiteX475" fmla="*/ 6332063 w 6410703"/>
              <a:gd name="connsiteY475" fmla="*/ 2358827 h 6381268"/>
              <a:gd name="connsiteX476" fmla="*/ 6341501 w 6410703"/>
              <a:gd name="connsiteY476" fmla="*/ 2311651 h 6381268"/>
              <a:gd name="connsiteX477" fmla="*/ 6347792 w 6410703"/>
              <a:gd name="connsiteY477" fmla="*/ 2355681 h 6381268"/>
              <a:gd name="connsiteX478" fmla="*/ 6363519 w 6410703"/>
              <a:gd name="connsiteY478" fmla="*/ 2327376 h 6381268"/>
              <a:gd name="connsiteX479" fmla="*/ 6410703 w 6410703"/>
              <a:gd name="connsiteY479" fmla="*/ 2327376 h 6381268"/>
              <a:gd name="connsiteX480" fmla="*/ 6394976 w 6410703"/>
              <a:gd name="connsiteY480" fmla="*/ 2374551 h 6381268"/>
              <a:gd name="connsiteX481" fmla="*/ 6410703 w 6410703"/>
              <a:gd name="connsiteY481" fmla="*/ 2380841 h 6381268"/>
              <a:gd name="connsiteX482" fmla="*/ 6401267 w 6410703"/>
              <a:gd name="connsiteY482" fmla="*/ 2443741 h 6381268"/>
              <a:gd name="connsiteX483" fmla="*/ 6391829 w 6410703"/>
              <a:gd name="connsiteY483" fmla="*/ 2399711 h 6381268"/>
              <a:gd name="connsiteX484" fmla="*/ 6382393 w 6410703"/>
              <a:gd name="connsiteY484" fmla="*/ 2421727 h 6381268"/>
              <a:gd name="connsiteX485" fmla="*/ 6401267 w 6410703"/>
              <a:gd name="connsiteY485" fmla="*/ 2462611 h 6381268"/>
              <a:gd name="connsiteX486" fmla="*/ 6376102 w 6410703"/>
              <a:gd name="connsiteY486" fmla="*/ 2465756 h 6381268"/>
              <a:gd name="connsiteX487" fmla="*/ 6382393 w 6410703"/>
              <a:gd name="connsiteY487" fmla="*/ 2509786 h 6381268"/>
              <a:gd name="connsiteX488" fmla="*/ 6360375 w 6410703"/>
              <a:gd name="connsiteY488" fmla="*/ 2531801 h 6381268"/>
              <a:gd name="connsiteX489" fmla="*/ 6344646 w 6410703"/>
              <a:gd name="connsiteY489" fmla="*/ 2591556 h 6381268"/>
              <a:gd name="connsiteX490" fmla="*/ 6335209 w 6410703"/>
              <a:gd name="connsiteY490" fmla="*/ 2569541 h 6381268"/>
              <a:gd name="connsiteX491" fmla="*/ 6310044 w 6410703"/>
              <a:gd name="connsiteY491" fmla="*/ 2632440 h 6381268"/>
              <a:gd name="connsiteX492" fmla="*/ 6306900 w 6410703"/>
              <a:gd name="connsiteY492" fmla="*/ 2588411 h 6381268"/>
              <a:gd name="connsiteX493" fmla="*/ 6319482 w 6410703"/>
              <a:gd name="connsiteY493" fmla="*/ 2534946 h 6381268"/>
              <a:gd name="connsiteX494" fmla="*/ 6272297 w 6410703"/>
              <a:gd name="connsiteY494" fmla="*/ 2654456 h 6381268"/>
              <a:gd name="connsiteX495" fmla="*/ 6262861 w 6410703"/>
              <a:gd name="connsiteY495" fmla="*/ 2560105 h 6381268"/>
              <a:gd name="connsiteX496" fmla="*/ 6256569 w 6410703"/>
              <a:gd name="connsiteY496" fmla="*/ 2544380 h 6381268"/>
              <a:gd name="connsiteX497" fmla="*/ 6256569 w 6410703"/>
              <a:gd name="connsiteY497" fmla="*/ 2585266 h 6381268"/>
              <a:gd name="connsiteX498" fmla="*/ 6237696 w 6410703"/>
              <a:gd name="connsiteY498" fmla="*/ 2648166 h 6381268"/>
              <a:gd name="connsiteX499" fmla="*/ 6234551 w 6410703"/>
              <a:gd name="connsiteY499" fmla="*/ 2623005 h 6381268"/>
              <a:gd name="connsiteX500" fmla="*/ 6225113 w 6410703"/>
              <a:gd name="connsiteY500" fmla="*/ 2648166 h 6381268"/>
              <a:gd name="connsiteX501" fmla="*/ 6237696 w 6410703"/>
              <a:gd name="connsiteY501" fmla="*/ 2657601 h 6381268"/>
              <a:gd name="connsiteX502" fmla="*/ 6225113 w 6410703"/>
              <a:gd name="connsiteY502" fmla="*/ 2792834 h 6381268"/>
              <a:gd name="connsiteX503" fmla="*/ 6203094 w 6410703"/>
              <a:gd name="connsiteY503" fmla="*/ 2811706 h 6381268"/>
              <a:gd name="connsiteX504" fmla="*/ 6190512 w 6410703"/>
              <a:gd name="connsiteY504" fmla="*/ 2912345 h 6381268"/>
              <a:gd name="connsiteX505" fmla="*/ 6184221 w 6410703"/>
              <a:gd name="connsiteY505" fmla="*/ 2786545 h 6381268"/>
              <a:gd name="connsiteX506" fmla="*/ 6184221 w 6410703"/>
              <a:gd name="connsiteY506" fmla="*/ 2711065 h 6381268"/>
              <a:gd name="connsiteX507" fmla="*/ 6168493 w 6410703"/>
              <a:gd name="connsiteY507" fmla="*/ 2736225 h 6381268"/>
              <a:gd name="connsiteX508" fmla="*/ 6168493 w 6410703"/>
              <a:gd name="connsiteY508" fmla="*/ 2811706 h 6381268"/>
              <a:gd name="connsiteX509" fmla="*/ 6146474 w 6410703"/>
              <a:gd name="connsiteY509" fmla="*/ 2846300 h 6381268"/>
              <a:gd name="connsiteX510" fmla="*/ 6143328 w 6410703"/>
              <a:gd name="connsiteY510" fmla="*/ 2821140 h 6381268"/>
              <a:gd name="connsiteX511" fmla="*/ 6121309 w 6410703"/>
              <a:gd name="connsiteY511" fmla="*/ 2865169 h 6381268"/>
              <a:gd name="connsiteX512" fmla="*/ 6140183 w 6410703"/>
              <a:gd name="connsiteY512" fmla="*/ 2946939 h 6381268"/>
              <a:gd name="connsiteX513" fmla="*/ 6127601 w 6410703"/>
              <a:gd name="connsiteY513" fmla="*/ 2962665 h 6381268"/>
              <a:gd name="connsiteX514" fmla="*/ 6127601 w 6410703"/>
              <a:gd name="connsiteY514" fmla="*/ 3079029 h 6381268"/>
              <a:gd name="connsiteX515" fmla="*/ 6137037 w 6410703"/>
              <a:gd name="connsiteY515" fmla="*/ 3053869 h 6381268"/>
              <a:gd name="connsiteX516" fmla="*/ 6168493 w 6410703"/>
              <a:gd name="connsiteY516" fmla="*/ 3097898 h 6381268"/>
              <a:gd name="connsiteX517" fmla="*/ 6133892 w 6410703"/>
              <a:gd name="connsiteY517" fmla="*/ 3145074 h 6381268"/>
              <a:gd name="connsiteX518" fmla="*/ 6137037 w 6410703"/>
              <a:gd name="connsiteY518" fmla="*/ 3113623 h 6381268"/>
              <a:gd name="connsiteX519" fmla="*/ 6111872 w 6410703"/>
              <a:gd name="connsiteY519" fmla="*/ 3135639 h 6381268"/>
              <a:gd name="connsiteX520" fmla="*/ 6118163 w 6410703"/>
              <a:gd name="connsiteY520" fmla="*/ 3104188 h 6381268"/>
              <a:gd name="connsiteX521" fmla="*/ 6089853 w 6410703"/>
              <a:gd name="connsiteY521" fmla="*/ 3110478 h 6381268"/>
              <a:gd name="connsiteX522" fmla="*/ 6061543 w 6410703"/>
              <a:gd name="connsiteY522" fmla="*/ 3151364 h 6381268"/>
              <a:gd name="connsiteX523" fmla="*/ 6023795 w 6410703"/>
              <a:gd name="connsiteY523" fmla="*/ 3270873 h 6381268"/>
              <a:gd name="connsiteX524" fmla="*/ 6042669 w 6410703"/>
              <a:gd name="connsiteY524" fmla="*/ 3264583 h 6381268"/>
              <a:gd name="connsiteX525" fmla="*/ 6004922 w 6410703"/>
              <a:gd name="connsiteY525" fmla="*/ 3302323 h 6381268"/>
              <a:gd name="connsiteX526" fmla="*/ 6011213 w 6410703"/>
              <a:gd name="connsiteY526" fmla="*/ 3318048 h 6381268"/>
              <a:gd name="connsiteX527" fmla="*/ 5992341 w 6410703"/>
              <a:gd name="connsiteY527" fmla="*/ 3333773 h 6381268"/>
              <a:gd name="connsiteX528" fmla="*/ 6001777 w 6410703"/>
              <a:gd name="connsiteY528" fmla="*/ 3352644 h 6381268"/>
              <a:gd name="connsiteX529" fmla="*/ 5986049 w 6410703"/>
              <a:gd name="connsiteY529" fmla="*/ 3399818 h 6381268"/>
              <a:gd name="connsiteX530" fmla="*/ 6017504 w 6410703"/>
              <a:gd name="connsiteY530" fmla="*/ 3494167 h 6381268"/>
              <a:gd name="connsiteX531" fmla="*/ 6014359 w 6410703"/>
              <a:gd name="connsiteY531" fmla="*/ 3528763 h 6381268"/>
              <a:gd name="connsiteX532" fmla="*/ 5992341 w 6410703"/>
              <a:gd name="connsiteY532" fmla="*/ 3566502 h 6381268"/>
              <a:gd name="connsiteX533" fmla="*/ 5998630 w 6410703"/>
              <a:gd name="connsiteY533" fmla="*/ 3585373 h 6381268"/>
              <a:gd name="connsiteX534" fmla="*/ 5970320 w 6410703"/>
              <a:gd name="connsiteY534" fmla="*/ 3623112 h 6381268"/>
              <a:gd name="connsiteX535" fmla="*/ 5979758 w 6410703"/>
              <a:gd name="connsiteY535" fmla="*/ 3616822 h 6381268"/>
              <a:gd name="connsiteX536" fmla="*/ 5957738 w 6410703"/>
              <a:gd name="connsiteY536" fmla="*/ 3679723 h 6381268"/>
              <a:gd name="connsiteX537" fmla="*/ 5951447 w 6410703"/>
              <a:gd name="connsiteY537" fmla="*/ 3695447 h 6381268"/>
              <a:gd name="connsiteX538" fmla="*/ 5942010 w 6410703"/>
              <a:gd name="connsiteY538" fmla="*/ 3736331 h 6381268"/>
              <a:gd name="connsiteX539" fmla="*/ 5970320 w 6410703"/>
              <a:gd name="connsiteY539" fmla="*/ 3673433 h 6381268"/>
              <a:gd name="connsiteX540" fmla="*/ 5989194 w 6410703"/>
              <a:gd name="connsiteY540" fmla="*/ 3651417 h 6381268"/>
              <a:gd name="connsiteX541" fmla="*/ 5989194 w 6410703"/>
              <a:gd name="connsiteY541" fmla="*/ 3676578 h 6381268"/>
              <a:gd name="connsiteX542" fmla="*/ 5967176 w 6410703"/>
              <a:gd name="connsiteY542" fmla="*/ 3714317 h 6381268"/>
              <a:gd name="connsiteX543" fmla="*/ 5970320 w 6410703"/>
              <a:gd name="connsiteY543" fmla="*/ 3748912 h 6381268"/>
              <a:gd name="connsiteX544" fmla="*/ 5979758 w 6410703"/>
              <a:gd name="connsiteY544" fmla="*/ 3742623 h 6381268"/>
              <a:gd name="connsiteX545" fmla="*/ 6014359 w 6410703"/>
              <a:gd name="connsiteY545" fmla="*/ 3619967 h 6381268"/>
              <a:gd name="connsiteX546" fmla="*/ 6017504 w 6410703"/>
              <a:gd name="connsiteY546" fmla="*/ 3629402 h 6381268"/>
              <a:gd name="connsiteX547" fmla="*/ 6045816 w 6410703"/>
              <a:gd name="connsiteY547" fmla="*/ 3516183 h 6381268"/>
              <a:gd name="connsiteX548" fmla="*/ 6074126 w 6410703"/>
              <a:gd name="connsiteY548" fmla="*/ 3469008 h 6381268"/>
              <a:gd name="connsiteX549" fmla="*/ 6080417 w 6410703"/>
              <a:gd name="connsiteY549" fmla="*/ 3487877 h 6381268"/>
              <a:gd name="connsiteX550" fmla="*/ 6067834 w 6410703"/>
              <a:gd name="connsiteY550" fmla="*/ 3528763 h 6381268"/>
              <a:gd name="connsiteX551" fmla="*/ 6086708 w 6410703"/>
              <a:gd name="connsiteY551" fmla="*/ 3469008 h 6381268"/>
              <a:gd name="connsiteX552" fmla="*/ 6096144 w 6410703"/>
              <a:gd name="connsiteY552" fmla="*/ 3462718 h 6381268"/>
              <a:gd name="connsiteX553" fmla="*/ 6121309 w 6410703"/>
              <a:gd name="connsiteY553" fmla="*/ 3519328 h 6381268"/>
              <a:gd name="connsiteX554" fmla="*/ 6130746 w 6410703"/>
              <a:gd name="connsiteY554" fmla="*/ 3544488 h 6381268"/>
              <a:gd name="connsiteX555" fmla="*/ 6105581 w 6410703"/>
              <a:gd name="connsiteY555" fmla="*/ 3610533 h 6381268"/>
              <a:gd name="connsiteX556" fmla="*/ 6111872 w 6410703"/>
              <a:gd name="connsiteY556" fmla="*/ 3682867 h 6381268"/>
              <a:gd name="connsiteX557" fmla="*/ 6096144 w 6410703"/>
              <a:gd name="connsiteY557" fmla="*/ 3733186 h 6381268"/>
              <a:gd name="connsiteX558" fmla="*/ 6102436 w 6410703"/>
              <a:gd name="connsiteY558" fmla="*/ 3708027 h 6381268"/>
              <a:gd name="connsiteX559" fmla="*/ 6083562 w 6410703"/>
              <a:gd name="connsiteY559" fmla="*/ 3730041 h 6381268"/>
              <a:gd name="connsiteX560" fmla="*/ 6083562 w 6410703"/>
              <a:gd name="connsiteY560" fmla="*/ 3686012 h 6381268"/>
              <a:gd name="connsiteX561" fmla="*/ 6039524 w 6410703"/>
              <a:gd name="connsiteY561" fmla="*/ 3783507 h 6381268"/>
              <a:gd name="connsiteX562" fmla="*/ 6011213 w 6410703"/>
              <a:gd name="connsiteY562" fmla="*/ 3827537 h 6381268"/>
              <a:gd name="connsiteX563" fmla="*/ 5995486 w 6410703"/>
              <a:gd name="connsiteY563" fmla="*/ 3843262 h 6381268"/>
              <a:gd name="connsiteX564" fmla="*/ 6014359 w 6410703"/>
              <a:gd name="connsiteY564" fmla="*/ 3811811 h 6381268"/>
              <a:gd name="connsiteX565" fmla="*/ 5976612 w 6410703"/>
              <a:gd name="connsiteY565" fmla="*/ 3855842 h 6381268"/>
              <a:gd name="connsiteX566" fmla="*/ 5970320 w 6410703"/>
              <a:gd name="connsiteY566" fmla="*/ 3846407 h 6381268"/>
              <a:gd name="connsiteX567" fmla="*/ 5897972 w 6410703"/>
              <a:gd name="connsiteY567" fmla="*/ 3965916 h 6381268"/>
              <a:gd name="connsiteX568" fmla="*/ 5897972 w 6410703"/>
              <a:gd name="connsiteY568" fmla="*/ 3984787 h 6381268"/>
              <a:gd name="connsiteX569" fmla="*/ 5860225 w 6410703"/>
              <a:gd name="connsiteY569" fmla="*/ 4035106 h 6381268"/>
              <a:gd name="connsiteX570" fmla="*/ 5831914 w 6410703"/>
              <a:gd name="connsiteY570" fmla="*/ 4044540 h 6381268"/>
              <a:gd name="connsiteX571" fmla="*/ 5828769 w 6410703"/>
              <a:gd name="connsiteY571" fmla="*/ 4079136 h 6381268"/>
              <a:gd name="connsiteX572" fmla="*/ 5794168 w 6410703"/>
              <a:gd name="connsiteY572" fmla="*/ 4120020 h 6381268"/>
              <a:gd name="connsiteX573" fmla="*/ 5822478 w 6410703"/>
              <a:gd name="connsiteY573" fmla="*/ 4085426 h 6381268"/>
              <a:gd name="connsiteX574" fmla="*/ 5784730 w 6410703"/>
              <a:gd name="connsiteY574" fmla="*/ 4135746 h 6381268"/>
              <a:gd name="connsiteX575" fmla="*/ 5787877 w 6410703"/>
              <a:gd name="connsiteY575" fmla="*/ 4110585 h 6381268"/>
              <a:gd name="connsiteX576" fmla="*/ 5684072 w 6410703"/>
              <a:gd name="connsiteY576" fmla="*/ 4233241 h 6381268"/>
              <a:gd name="connsiteX577" fmla="*/ 5665198 w 6410703"/>
              <a:gd name="connsiteY577" fmla="*/ 4277270 h 6381268"/>
              <a:gd name="connsiteX578" fmla="*/ 5677780 w 6410703"/>
              <a:gd name="connsiteY578" fmla="*/ 4264690 h 6381268"/>
              <a:gd name="connsiteX579" fmla="*/ 5624305 w 6410703"/>
              <a:gd name="connsiteY579" fmla="*/ 4359039 h 6381268"/>
              <a:gd name="connsiteX580" fmla="*/ 5633743 w 6410703"/>
              <a:gd name="connsiteY580" fmla="*/ 4365329 h 6381268"/>
              <a:gd name="connsiteX581" fmla="*/ 5633743 w 6410703"/>
              <a:gd name="connsiteY581" fmla="*/ 4346460 h 6381268"/>
              <a:gd name="connsiteX582" fmla="*/ 5668344 w 6410703"/>
              <a:gd name="connsiteY582" fmla="*/ 4305576 h 6381268"/>
              <a:gd name="connsiteX583" fmla="*/ 5690363 w 6410703"/>
              <a:gd name="connsiteY583" fmla="*/ 4315010 h 6381268"/>
              <a:gd name="connsiteX584" fmla="*/ 5762712 w 6410703"/>
              <a:gd name="connsiteY584" fmla="*/ 4179775 h 6381268"/>
              <a:gd name="connsiteX585" fmla="*/ 5687218 w 6410703"/>
              <a:gd name="connsiteY585" fmla="*/ 4340170 h 6381268"/>
              <a:gd name="connsiteX586" fmla="*/ 5702945 w 6410703"/>
              <a:gd name="connsiteY586" fmla="*/ 4340170 h 6381268"/>
              <a:gd name="connsiteX587" fmla="*/ 5702945 w 6410703"/>
              <a:gd name="connsiteY587" fmla="*/ 4355894 h 6381268"/>
              <a:gd name="connsiteX588" fmla="*/ 5680927 w 6410703"/>
              <a:gd name="connsiteY588" fmla="*/ 4393635 h 6381268"/>
              <a:gd name="connsiteX589" fmla="*/ 5740693 w 6410703"/>
              <a:gd name="connsiteY589" fmla="*/ 4343315 h 6381268"/>
              <a:gd name="connsiteX590" fmla="*/ 5781585 w 6410703"/>
              <a:gd name="connsiteY590" fmla="*/ 4286705 h 6381268"/>
              <a:gd name="connsiteX591" fmla="*/ 5712383 w 6410703"/>
              <a:gd name="connsiteY591" fmla="*/ 4343315 h 6381268"/>
              <a:gd name="connsiteX592" fmla="*/ 5743838 w 6410703"/>
              <a:gd name="connsiteY592" fmla="*/ 4308720 h 6381268"/>
              <a:gd name="connsiteX593" fmla="*/ 5715528 w 6410703"/>
              <a:gd name="connsiteY593" fmla="*/ 4315010 h 6381268"/>
              <a:gd name="connsiteX594" fmla="*/ 5778439 w 6410703"/>
              <a:gd name="connsiteY594" fmla="*/ 4267835 h 6381268"/>
              <a:gd name="connsiteX595" fmla="*/ 5797313 w 6410703"/>
              <a:gd name="connsiteY595" fmla="*/ 4230096 h 6381268"/>
              <a:gd name="connsiteX596" fmla="*/ 5819333 w 6410703"/>
              <a:gd name="connsiteY596" fmla="*/ 4217516 h 6381268"/>
              <a:gd name="connsiteX597" fmla="*/ 5825624 w 6410703"/>
              <a:gd name="connsiteY597" fmla="*/ 4239531 h 6381268"/>
              <a:gd name="connsiteX598" fmla="*/ 5866517 w 6410703"/>
              <a:gd name="connsiteY598" fmla="*/ 4217516 h 6381268"/>
              <a:gd name="connsiteX599" fmla="*/ 5919992 w 6410703"/>
              <a:gd name="connsiteY599" fmla="*/ 4116875 h 6381268"/>
              <a:gd name="connsiteX600" fmla="*/ 5901118 w 6410703"/>
              <a:gd name="connsiteY600" fmla="*/ 4120020 h 6381268"/>
              <a:gd name="connsiteX601" fmla="*/ 5935719 w 6410703"/>
              <a:gd name="connsiteY601" fmla="*/ 4094861 h 6381268"/>
              <a:gd name="connsiteX602" fmla="*/ 5894827 w 6410703"/>
              <a:gd name="connsiteY602" fmla="*/ 4198645 h 6381268"/>
              <a:gd name="connsiteX603" fmla="*/ 5923137 w 6410703"/>
              <a:gd name="connsiteY603" fmla="*/ 4160906 h 6381268"/>
              <a:gd name="connsiteX604" fmla="*/ 5879099 w 6410703"/>
              <a:gd name="connsiteY604" fmla="*/ 4211225 h 6381268"/>
              <a:gd name="connsiteX605" fmla="*/ 5838205 w 6410703"/>
              <a:gd name="connsiteY605" fmla="*/ 4299286 h 6381268"/>
              <a:gd name="connsiteX606" fmla="*/ 5860225 w 6410703"/>
              <a:gd name="connsiteY606" fmla="*/ 4267835 h 6381268"/>
              <a:gd name="connsiteX607" fmla="*/ 5857079 w 6410703"/>
              <a:gd name="connsiteY607" fmla="*/ 4296141 h 6381268"/>
              <a:gd name="connsiteX608" fmla="*/ 5835060 w 6410703"/>
              <a:gd name="connsiteY608" fmla="*/ 4299286 h 6381268"/>
              <a:gd name="connsiteX609" fmla="*/ 5825624 w 6410703"/>
              <a:gd name="connsiteY609" fmla="*/ 4311865 h 6381268"/>
              <a:gd name="connsiteX610" fmla="*/ 5828769 w 6410703"/>
              <a:gd name="connsiteY610" fmla="*/ 4324445 h 6381268"/>
              <a:gd name="connsiteX611" fmla="*/ 5809895 w 6410703"/>
              <a:gd name="connsiteY611" fmla="*/ 4333880 h 6381268"/>
              <a:gd name="connsiteX612" fmla="*/ 5769003 w 6410703"/>
              <a:gd name="connsiteY612" fmla="*/ 4399925 h 6381268"/>
              <a:gd name="connsiteX613" fmla="*/ 5800459 w 6410703"/>
              <a:gd name="connsiteY613" fmla="*/ 4340170 h 6381268"/>
              <a:gd name="connsiteX614" fmla="*/ 5709237 w 6410703"/>
              <a:gd name="connsiteY614" fmla="*/ 4453390 h 6381268"/>
              <a:gd name="connsiteX615" fmla="*/ 5746984 w 6410703"/>
              <a:gd name="connsiteY615" fmla="*/ 4421940 h 6381268"/>
              <a:gd name="connsiteX616" fmla="*/ 5674635 w 6410703"/>
              <a:gd name="connsiteY616" fmla="*/ 4560319 h 6381268"/>
              <a:gd name="connsiteX617" fmla="*/ 5690363 w 6410703"/>
              <a:gd name="connsiteY617" fmla="*/ 4557174 h 6381268"/>
              <a:gd name="connsiteX618" fmla="*/ 5643179 w 6410703"/>
              <a:gd name="connsiteY618" fmla="*/ 4623219 h 6381268"/>
              <a:gd name="connsiteX619" fmla="*/ 5684072 w 6410703"/>
              <a:gd name="connsiteY619" fmla="*/ 4591769 h 6381268"/>
              <a:gd name="connsiteX620" fmla="*/ 5627452 w 6410703"/>
              <a:gd name="connsiteY620" fmla="*/ 4664104 h 6381268"/>
              <a:gd name="connsiteX621" fmla="*/ 5649470 w 6410703"/>
              <a:gd name="connsiteY621" fmla="*/ 4635799 h 6381268"/>
              <a:gd name="connsiteX622" fmla="*/ 5618014 w 6410703"/>
              <a:gd name="connsiteY622" fmla="*/ 4695554 h 6381268"/>
              <a:gd name="connsiteX623" fmla="*/ 5599142 w 6410703"/>
              <a:gd name="connsiteY623" fmla="*/ 4686120 h 6381268"/>
              <a:gd name="connsiteX624" fmla="*/ 5577121 w 6410703"/>
              <a:gd name="connsiteY624" fmla="*/ 4723859 h 6381268"/>
              <a:gd name="connsiteX625" fmla="*/ 5504773 w 6410703"/>
              <a:gd name="connsiteY625" fmla="*/ 4783614 h 6381268"/>
              <a:gd name="connsiteX626" fmla="*/ 5586559 w 6410703"/>
              <a:gd name="connsiteY626" fmla="*/ 4695554 h 6381268"/>
              <a:gd name="connsiteX627" fmla="*/ 5652617 w 6410703"/>
              <a:gd name="connsiteY627" fmla="*/ 4588624 h 6381268"/>
              <a:gd name="connsiteX628" fmla="*/ 5624305 w 6410703"/>
              <a:gd name="connsiteY628" fmla="*/ 4629509 h 6381268"/>
              <a:gd name="connsiteX629" fmla="*/ 5583413 w 6410703"/>
              <a:gd name="connsiteY629" fmla="*/ 4689264 h 6381268"/>
              <a:gd name="connsiteX630" fmla="*/ 5555103 w 6410703"/>
              <a:gd name="connsiteY630" fmla="*/ 4704989 h 6381268"/>
              <a:gd name="connsiteX631" fmla="*/ 5489045 w 6410703"/>
              <a:gd name="connsiteY631" fmla="*/ 4786759 h 6381268"/>
              <a:gd name="connsiteX632" fmla="*/ 5445006 w 6410703"/>
              <a:gd name="connsiteY632" fmla="*/ 4849659 h 6381268"/>
              <a:gd name="connsiteX633" fmla="*/ 5432425 w 6410703"/>
              <a:gd name="connsiteY633" fmla="*/ 4852804 h 6381268"/>
              <a:gd name="connsiteX634" fmla="*/ 5369513 w 6410703"/>
              <a:gd name="connsiteY634" fmla="*/ 4937718 h 6381268"/>
              <a:gd name="connsiteX635" fmla="*/ 5397823 w 6410703"/>
              <a:gd name="connsiteY635" fmla="*/ 4925139 h 6381268"/>
              <a:gd name="connsiteX636" fmla="*/ 5360076 w 6410703"/>
              <a:gd name="connsiteY636" fmla="*/ 4962878 h 6381268"/>
              <a:gd name="connsiteX637" fmla="*/ 5372659 w 6410703"/>
              <a:gd name="connsiteY637" fmla="*/ 4969168 h 6381268"/>
              <a:gd name="connsiteX638" fmla="*/ 5316038 w 6410703"/>
              <a:gd name="connsiteY638" fmla="*/ 5016343 h 6381268"/>
              <a:gd name="connsiteX639" fmla="*/ 5287728 w 6410703"/>
              <a:gd name="connsiteY639" fmla="*/ 5101258 h 6381268"/>
              <a:gd name="connsiteX640" fmla="*/ 5309746 w 6410703"/>
              <a:gd name="connsiteY640" fmla="*/ 5054082 h 6381268"/>
              <a:gd name="connsiteX641" fmla="*/ 5281436 w 6410703"/>
              <a:gd name="connsiteY641" fmla="*/ 5085533 h 6381268"/>
              <a:gd name="connsiteX642" fmla="*/ 5303455 w 6410703"/>
              <a:gd name="connsiteY642" fmla="*/ 5047793 h 6381268"/>
              <a:gd name="connsiteX643" fmla="*/ 5334911 w 6410703"/>
              <a:gd name="connsiteY643" fmla="*/ 5028923 h 6381268"/>
              <a:gd name="connsiteX644" fmla="*/ 5312893 w 6410703"/>
              <a:gd name="connsiteY644" fmla="*/ 5054082 h 6381268"/>
              <a:gd name="connsiteX645" fmla="*/ 5312893 w 6410703"/>
              <a:gd name="connsiteY645" fmla="*/ 5066664 h 6381268"/>
              <a:gd name="connsiteX646" fmla="*/ 5353785 w 6410703"/>
              <a:gd name="connsiteY646" fmla="*/ 5019488 h 6381268"/>
              <a:gd name="connsiteX647" fmla="*/ 5391531 w 6410703"/>
              <a:gd name="connsiteY647" fmla="*/ 4972313 h 6381268"/>
              <a:gd name="connsiteX648" fmla="*/ 5460735 w 6410703"/>
              <a:gd name="connsiteY648" fmla="*/ 4909413 h 6381268"/>
              <a:gd name="connsiteX649" fmla="*/ 5432425 w 6410703"/>
              <a:gd name="connsiteY649" fmla="*/ 4925139 h 6381268"/>
              <a:gd name="connsiteX650" fmla="*/ 5520501 w 6410703"/>
              <a:gd name="connsiteY650" fmla="*/ 4830788 h 6381268"/>
              <a:gd name="connsiteX651" fmla="*/ 5555103 w 6410703"/>
              <a:gd name="connsiteY651" fmla="*/ 4824498 h 6381268"/>
              <a:gd name="connsiteX652" fmla="*/ 5614869 w 6410703"/>
              <a:gd name="connsiteY652" fmla="*/ 4761598 h 6381268"/>
              <a:gd name="connsiteX653" fmla="*/ 5680927 w 6410703"/>
              <a:gd name="connsiteY653" fmla="*/ 4682973 h 6381268"/>
              <a:gd name="connsiteX654" fmla="*/ 5734402 w 6410703"/>
              <a:gd name="connsiteY654" fmla="*/ 4613785 h 6381268"/>
              <a:gd name="connsiteX655" fmla="*/ 5721819 w 6410703"/>
              <a:gd name="connsiteY655" fmla="*/ 4657814 h 6381268"/>
              <a:gd name="connsiteX656" fmla="*/ 5778439 w 6410703"/>
              <a:gd name="connsiteY656" fmla="*/ 4557174 h 6381268"/>
              <a:gd name="connsiteX657" fmla="*/ 5787877 w 6410703"/>
              <a:gd name="connsiteY657" fmla="*/ 4563464 h 6381268"/>
              <a:gd name="connsiteX658" fmla="*/ 5746984 w 6410703"/>
              <a:gd name="connsiteY658" fmla="*/ 4638944 h 6381268"/>
              <a:gd name="connsiteX659" fmla="*/ 5775294 w 6410703"/>
              <a:gd name="connsiteY659" fmla="*/ 4623219 h 6381268"/>
              <a:gd name="connsiteX660" fmla="*/ 5772149 w 6410703"/>
              <a:gd name="connsiteY660" fmla="*/ 4594914 h 6381268"/>
              <a:gd name="connsiteX661" fmla="*/ 5813042 w 6410703"/>
              <a:gd name="connsiteY661" fmla="*/ 4532015 h 6381268"/>
              <a:gd name="connsiteX662" fmla="*/ 5850788 w 6410703"/>
              <a:gd name="connsiteY662" fmla="*/ 4522579 h 6381268"/>
              <a:gd name="connsiteX663" fmla="*/ 5831914 w 6410703"/>
              <a:gd name="connsiteY663" fmla="*/ 4579189 h 6381268"/>
              <a:gd name="connsiteX664" fmla="*/ 5847643 w 6410703"/>
              <a:gd name="connsiteY664" fmla="*/ 4588624 h 6381268"/>
              <a:gd name="connsiteX665" fmla="*/ 5819333 w 6410703"/>
              <a:gd name="connsiteY665" fmla="*/ 4623219 h 6381268"/>
              <a:gd name="connsiteX666" fmla="*/ 5819333 w 6410703"/>
              <a:gd name="connsiteY666" fmla="*/ 4673538 h 6381268"/>
              <a:gd name="connsiteX667" fmla="*/ 5816187 w 6410703"/>
              <a:gd name="connsiteY667" fmla="*/ 4651524 h 6381268"/>
              <a:gd name="connsiteX668" fmla="*/ 5671489 w 6410703"/>
              <a:gd name="connsiteY668" fmla="*/ 4840224 h 6381268"/>
              <a:gd name="connsiteX669" fmla="*/ 5529938 w 6410703"/>
              <a:gd name="connsiteY669" fmla="*/ 4978603 h 6381268"/>
              <a:gd name="connsiteX670" fmla="*/ 5482754 w 6410703"/>
              <a:gd name="connsiteY670" fmla="*/ 5047793 h 6381268"/>
              <a:gd name="connsiteX671" fmla="*/ 5463880 w 6410703"/>
              <a:gd name="connsiteY671" fmla="*/ 5054082 h 6381268"/>
              <a:gd name="connsiteX672" fmla="*/ 5479609 w 6410703"/>
              <a:gd name="connsiteY672" fmla="*/ 5032068 h 6381268"/>
              <a:gd name="connsiteX673" fmla="*/ 5347494 w 6410703"/>
              <a:gd name="connsiteY673" fmla="*/ 5151578 h 6381268"/>
              <a:gd name="connsiteX674" fmla="*/ 5378950 w 6410703"/>
              <a:gd name="connsiteY674" fmla="*/ 5138997 h 6381268"/>
              <a:gd name="connsiteX675" fmla="*/ 5344348 w 6410703"/>
              <a:gd name="connsiteY675" fmla="*/ 5170448 h 6381268"/>
              <a:gd name="connsiteX676" fmla="*/ 5344348 w 6410703"/>
              <a:gd name="connsiteY676" fmla="*/ 5161013 h 6381268"/>
              <a:gd name="connsiteX677" fmla="*/ 5268854 w 6410703"/>
              <a:gd name="connsiteY677" fmla="*/ 5230203 h 6381268"/>
              <a:gd name="connsiteX678" fmla="*/ 5259418 w 6410703"/>
              <a:gd name="connsiteY678" fmla="*/ 5220767 h 6381268"/>
              <a:gd name="connsiteX679" fmla="*/ 5303455 w 6410703"/>
              <a:gd name="connsiteY679" fmla="*/ 5176738 h 6381268"/>
              <a:gd name="connsiteX680" fmla="*/ 5237397 w 6410703"/>
              <a:gd name="connsiteY680" fmla="*/ 5227058 h 6381268"/>
              <a:gd name="connsiteX681" fmla="*/ 5221670 w 6410703"/>
              <a:gd name="connsiteY681" fmla="*/ 5217622 h 6381268"/>
              <a:gd name="connsiteX682" fmla="*/ 5152468 w 6410703"/>
              <a:gd name="connsiteY682" fmla="*/ 5277377 h 6381268"/>
              <a:gd name="connsiteX683" fmla="*/ 5133594 w 6410703"/>
              <a:gd name="connsiteY683" fmla="*/ 5305683 h 6381268"/>
              <a:gd name="connsiteX684" fmla="*/ 5168195 w 6410703"/>
              <a:gd name="connsiteY684" fmla="*/ 5283667 h 6381268"/>
              <a:gd name="connsiteX685" fmla="*/ 5032935 w 6410703"/>
              <a:gd name="connsiteY685" fmla="*/ 5374871 h 6381268"/>
              <a:gd name="connsiteX686" fmla="*/ 5174486 w 6410703"/>
              <a:gd name="connsiteY686" fmla="*/ 5236493 h 6381268"/>
              <a:gd name="connsiteX687" fmla="*/ 5243689 w 6410703"/>
              <a:gd name="connsiteY687" fmla="*/ 5167303 h 6381268"/>
              <a:gd name="connsiteX688" fmla="*/ 5215379 w 6410703"/>
              <a:gd name="connsiteY688" fmla="*/ 5211332 h 6381268"/>
              <a:gd name="connsiteX689" fmla="*/ 5309746 w 6410703"/>
              <a:gd name="connsiteY689" fmla="*/ 5126417 h 6381268"/>
              <a:gd name="connsiteX690" fmla="*/ 5205943 w 6410703"/>
              <a:gd name="connsiteY690" fmla="*/ 5186172 h 6381268"/>
              <a:gd name="connsiteX691" fmla="*/ 5180778 w 6410703"/>
              <a:gd name="connsiteY691" fmla="*/ 5220767 h 6381268"/>
              <a:gd name="connsiteX692" fmla="*/ 5171340 w 6410703"/>
              <a:gd name="connsiteY692" fmla="*/ 5214477 h 6381268"/>
              <a:gd name="connsiteX693" fmla="*/ 5124156 w 6410703"/>
              <a:gd name="connsiteY693" fmla="*/ 5267942 h 6381268"/>
              <a:gd name="connsiteX694" fmla="*/ 5108429 w 6410703"/>
              <a:gd name="connsiteY694" fmla="*/ 5255362 h 6381268"/>
              <a:gd name="connsiteX695" fmla="*/ 5092701 w 6410703"/>
              <a:gd name="connsiteY695" fmla="*/ 5286812 h 6381268"/>
              <a:gd name="connsiteX696" fmla="*/ 4960586 w 6410703"/>
              <a:gd name="connsiteY696" fmla="*/ 5393742 h 6381268"/>
              <a:gd name="connsiteX697" fmla="*/ 4960586 w 6410703"/>
              <a:gd name="connsiteY697" fmla="*/ 5406322 h 6381268"/>
              <a:gd name="connsiteX698" fmla="*/ 4995187 w 6410703"/>
              <a:gd name="connsiteY698" fmla="*/ 5374871 h 6381268"/>
              <a:gd name="connsiteX699" fmla="*/ 5029789 w 6410703"/>
              <a:gd name="connsiteY699" fmla="*/ 5349712 h 6381268"/>
              <a:gd name="connsiteX700" fmla="*/ 4995187 w 6410703"/>
              <a:gd name="connsiteY700" fmla="*/ 5384307 h 6381268"/>
              <a:gd name="connsiteX701" fmla="*/ 5001479 w 6410703"/>
              <a:gd name="connsiteY701" fmla="*/ 5393742 h 6381268"/>
              <a:gd name="connsiteX702" fmla="*/ 4957440 w 6410703"/>
              <a:gd name="connsiteY702" fmla="*/ 5450351 h 6381268"/>
              <a:gd name="connsiteX703" fmla="*/ 4954295 w 6410703"/>
              <a:gd name="connsiteY703" fmla="*/ 5437771 h 6381268"/>
              <a:gd name="connsiteX704" fmla="*/ 4935421 w 6410703"/>
              <a:gd name="connsiteY704" fmla="*/ 5456641 h 6381268"/>
              <a:gd name="connsiteX705" fmla="*/ 4979460 w 6410703"/>
              <a:gd name="connsiteY705" fmla="*/ 5456641 h 6381268"/>
              <a:gd name="connsiteX706" fmla="*/ 4941712 w 6410703"/>
              <a:gd name="connsiteY706" fmla="*/ 5481802 h 6381268"/>
              <a:gd name="connsiteX707" fmla="*/ 4885091 w 6410703"/>
              <a:gd name="connsiteY707" fmla="*/ 5569861 h 6381268"/>
              <a:gd name="connsiteX708" fmla="*/ 4771851 w 6410703"/>
              <a:gd name="connsiteY708" fmla="*/ 5667356 h 6381268"/>
              <a:gd name="connsiteX709" fmla="*/ 4642881 w 6410703"/>
              <a:gd name="connsiteY709" fmla="*/ 5808880 h 6381268"/>
              <a:gd name="connsiteX710" fmla="*/ 4586261 w 6410703"/>
              <a:gd name="connsiteY710" fmla="*/ 5856056 h 6381268"/>
              <a:gd name="connsiteX711" fmla="*/ 4551658 w 6410703"/>
              <a:gd name="connsiteY711" fmla="*/ 5868636 h 6381268"/>
              <a:gd name="connsiteX712" fmla="*/ 4557950 w 6410703"/>
              <a:gd name="connsiteY712" fmla="*/ 5878070 h 6381268"/>
              <a:gd name="connsiteX713" fmla="*/ 4539076 w 6410703"/>
              <a:gd name="connsiteY713" fmla="*/ 5884360 h 6381268"/>
              <a:gd name="connsiteX714" fmla="*/ 4520203 w 6410703"/>
              <a:gd name="connsiteY714" fmla="*/ 5915810 h 6381268"/>
              <a:gd name="connsiteX715" fmla="*/ 4406962 w 6410703"/>
              <a:gd name="connsiteY715" fmla="*/ 5985000 h 6381268"/>
              <a:gd name="connsiteX716" fmla="*/ 4296866 w 6410703"/>
              <a:gd name="connsiteY716" fmla="*/ 6051045 h 6381268"/>
              <a:gd name="connsiteX717" fmla="*/ 4265409 w 6410703"/>
              <a:gd name="connsiteY717" fmla="*/ 6057334 h 6381268"/>
              <a:gd name="connsiteX718" fmla="*/ 4054655 w 6410703"/>
              <a:gd name="connsiteY718" fmla="*/ 6157974 h 6381268"/>
              <a:gd name="connsiteX719" fmla="*/ 3950850 w 6410703"/>
              <a:gd name="connsiteY719" fmla="*/ 6195714 h 6381268"/>
              <a:gd name="connsiteX720" fmla="*/ 3897375 w 6410703"/>
              <a:gd name="connsiteY720" fmla="*/ 6214584 h 6381268"/>
              <a:gd name="connsiteX721" fmla="*/ 3840755 w 6410703"/>
              <a:gd name="connsiteY721" fmla="*/ 6236598 h 6381268"/>
              <a:gd name="connsiteX722" fmla="*/ 3740097 w 6410703"/>
              <a:gd name="connsiteY722" fmla="*/ 6264904 h 6381268"/>
              <a:gd name="connsiteX723" fmla="*/ 3724368 w 6410703"/>
              <a:gd name="connsiteY723" fmla="*/ 6255469 h 6381268"/>
              <a:gd name="connsiteX724" fmla="*/ 3595399 w 6410703"/>
              <a:gd name="connsiteY724" fmla="*/ 6293209 h 6381268"/>
              <a:gd name="connsiteX725" fmla="*/ 3460139 w 6410703"/>
              <a:gd name="connsiteY725" fmla="*/ 6324659 h 6381268"/>
              <a:gd name="connsiteX726" fmla="*/ 3456993 w 6410703"/>
              <a:gd name="connsiteY726" fmla="*/ 6315223 h 6381268"/>
              <a:gd name="connsiteX727" fmla="*/ 3350042 w 6410703"/>
              <a:gd name="connsiteY727" fmla="*/ 6346674 h 6381268"/>
              <a:gd name="connsiteX728" fmla="*/ 3274549 w 6410703"/>
              <a:gd name="connsiteY728" fmla="*/ 6359254 h 6381268"/>
              <a:gd name="connsiteX729" fmla="*/ 3258821 w 6410703"/>
              <a:gd name="connsiteY729" fmla="*/ 6346674 h 6381268"/>
              <a:gd name="connsiteX730" fmla="*/ 3214782 w 6410703"/>
              <a:gd name="connsiteY730" fmla="*/ 6362399 h 6381268"/>
              <a:gd name="connsiteX731" fmla="*/ 3082667 w 6410703"/>
              <a:gd name="connsiteY731" fmla="*/ 6362399 h 6381268"/>
              <a:gd name="connsiteX732" fmla="*/ 2931679 w 6410703"/>
              <a:gd name="connsiteY732" fmla="*/ 6381268 h 6381268"/>
              <a:gd name="connsiteX733" fmla="*/ 2790127 w 6410703"/>
              <a:gd name="connsiteY733" fmla="*/ 6365544 h 6381268"/>
              <a:gd name="connsiteX734" fmla="*/ 2802710 w 6410703"/>
              <a:gd name="connsiteY734" fmla="*/ 6343529 h 6381268"/>
              <a:gd name="connsiteX735" fmla="*/ 2736652 w 6410703"/>
              <a:gd name="connsiteY735" fmla="*/ 6343529 h 6381268"/>
              <a:gd name="connsiteX736" fmla="*/ 2658012 w 6410703"/>
              <a:gd name="connsiteY736" fmla="*/ 6346674 h 6381268"/>
              <a:gd name="connsiteX737" fmla="*/ 2522752 w 6410703"/>
              <a:gd name="connsiteY737" fmla="*/ 6346674 h 6381268"/>
              <a:gd name="connsiteX738" fmla="*/ 2746090 w 6410703"/>
              <a:gd name="connsiteY738" fmla="*/ 6334094 h 6381268"/>
              <a:gd name="connsiteX739" fmla="*/ 2950552 w 6410703"/>
              <a:gd name="connsiteY739" fmla="*/ 6308933 h 6381268"/>
              <a:gd name="connsiteX740" fmla="*/ 3545069 w 6410703"/>
              <a:gd name="connsiteY740" fmla="*/ 6157974 h 6381268"/>
              <a:gd name="connsiteX741" fmla="*/ 4064092 w 6410703"/>
              <a:gd name="connsiteY741" fmla="*/ 5953550 h 6381268"/>
              <a:gd name="connsiteX742" fmla="*/ 4007472 w 6410703"/>
              <a:gd name="connsiteY742" fmla="*/ 5950405 h 6381268"/>
              <a:gd name="connsiteX743" fmla="*/ 4268556 w 6410703"/>
              <a:gd name="connsiteY743" fmla="*/ 5815170 h 6381268"/>
              <a:gd name="connsiteX744" fmla="*/ 4240246 w 6410703"/>
              <a:gd name="connsiteY744" fmla="*/ 5821460 h 6381268"/>
              <a:gd name="connsiteX745" fmla="*/ 4145878 w 6410703"/>
              <a:gd name="connsiteY745" fmla="*/ 5871781 h 6381268"/>
              <a:gd name="connsiteX746" fmla="*/ 4013763 w 6410703"/>
              <a:gd name="connsiteY746" fmla="*/ 5925244 h 6381268"/>
              <a:gd name="connsiteX747" fmla="*/ 3872210 w 6410703"/>
              <a:gd name="connsiteY747" fmla="*/ 5966130 h 6381268"/>
              <a:gd name="connsiteX748" fmla="*/ 3865920 w 6410703"/>
              <a:gd name="connsiteY748" fmla="*/ 5988145 h 6381268"/>
              <a:gd name="connsiteX749" fmla="*/ 3821882 w 6410703"/>
              <a:gd name="connsiteY749" fmla="*/ 5991289 h 6381268"/>
              <a:gd name="connsiteX750" fmla="*/ 3765260 w 6410703"/>
              <a:gd name="connsiteY750" fmla="*/ 6022740 h 6381268"/>
              <a:gd name="connsiteX751" fmla="*/ 3636291 w 6410703"/>
              <a:gd name="connsiteY751" fmla="*/ 6047900 h 6381268"/>
              <a:gd name="connsiteX752" fmla="*/ 3648874 w 6410703"/>
              <a:gd name="connsiteY752" fmla="*/ 6035320 h 6381268"/>
              <a:gd name="connsiteX753" fmla="*/ 3585963 w 6410703"/>
              <a:gd name="connsiteY753" fmla="*/ 6063624 h 6381268"/>
              <a:gd name="connsiteX754" fmla="*/ 3570234 w 6410703"/>
              <a:gd name="connsiteY754" fmla="*/ 6054190 h 6381268"/>
              <a:gd name="connsiteX755" fmla="*/ 3460139 w 6410703"/>
              <a:gd name="connsiteY755" fmla="*/ 6079349 h 6381268"/>
              <a:gd name="connsiteX756" fmla="*/ 3343751 w 6410703"/>
              <a:gd name="connsiteY756" fmla="*/ 6107655 h 6381268"/>
              <a:gd name="connsiteX757" fmla="*/ 3328024 w 6410703"/>
              <a:gd name="connsiteY757" fmla="*/ 6095075 h 6381268"/>
              <a:gd name="connsiteX758" fmla="*/ 3274549 w 6410703"/>
              <a:gd name="connsiteY758" fmla="*/ 6101365 h 6381268"/>
              <a:gd name="connsiteX759" fmla="*/ 3271402 w 6410703"/>
              <a:gd name="connsiteY759" fmla="*/ 6110800 h 6381268"/>
              <a:gd name="connsiteX760" fmla="*/ 3227365 w 6410703"/>
              <a:gd name="connsiteY760" fmla="*/ 6120235 h 6381268"/>
              <a:gd name="connsiteX761" fmla="*/ 3211636 w 6410703"/>
              <a:gd name="connsiteY761" fmla="*/ 6110800 h 6381268"/>
              <a:gd name="connsiteX762" fmla="*/ 3114124 w 6410703"/>
              <a:gd name="connsiteY762" fmla="*/ 6142249 h 6381268"/>
              <a:gd name="connsiteX763" fmla="*/ 3019756 w 6410703"/>
              <a:gd name="connsiteY763" fmla="*/ 6135959 h 6381268"/>
              <a:gd name="connsiteX764" fmla="*/ 3088959 w 6410703"/>
              <a:gd name="connsiteY764" fmla="*/ 6123379 h 6381268"/>
              <a:gd name="connsiteX765" fmla="*/ 3038630 w 6410703"/>
              <a:gd name="connsiteY765" fmla="*/ 6113945 h 6381268"/>
              <a:gd name="connsiteX766" fmla="*/ 3079522 w 6410703"/>
              <a:gd name="connsiteY766" fmla="*/ 6104510 h 6381268"/>
              <a:gd name="connsiteX767" fmla="*/ 3132997 w 6410703"/>
              <a:gd name="connsiteY767" fmla="*/ 6095075 h 6381268"/>
              <a:gd name="connsiteX768" fmla="*/ 3066940 w 6410703"/>
              <a:gd name="connsiteY768" fmla="*/ 6091930 h 6381268"/>
              <a:gd name="connsiteX769" fmla="*/ 3010318 w 6410703"/>
              <a:gd name="connsiteY769" fmla="*/ 6107655 h 6381268"/>
              <a:gd name="connsiteX770" fmla="*/ 3022901 w 6410703"/>
              <a:gd name="connsiteY770" fmla="*/ 6117090 h 6381268"/>
              <a:gd name="connsiteX771" fmla="*/ 2944261 w 6410703"/>
              <a:gd name="connsiteY771" fmla="*/ 6107655 h 6381268"/>
              <a:gd name="connsiteX772" fmla="*/ 2975717 w 6410703"/>
              <a:gd name="connsiteY772" fmla="*/ 6095075 h 6381268"/>
              <a:gd name="connsiteX773" fmla="*/ 2966281 w 6410703"/>
              <a:gd name="connsiteY773" fmla="*/ 6088785 h 6381268"/>
              <a:gd name="connsiteX774" fmla="*/ 2890786 w 6410703"/>
              <a:gd name="connsiteY774" fmla="*/ 6104510 h 6381268"/>
              <a:gd name="connsiteX775" fmla="*/ 2859331 w 6410703"/>
              <a:gd name="connsiteY775" fmla="*/ 6091930 h 6381268"/>
              <a:gd name="connsiteX776" fmla="*/ 2919097 w 6410703"/>
              <a:gd name="connsiteY776" fmla="*/ 6082494 h 6381268"/>
              <a:gd name="connsiteX777" fmla="*/ 2777545 w 6410703"/>
              <a:gd name="connsiteY777" fmla="*/ 6091930 h 6381268"/>
              <a:gd name="connsiteX778" fmla="*/ 2790127 w 6410703"/>
              <a:gd name="connsiteY778" fmla="*/ 6076204 h 6381268"/>
              <a:gd name="connsiteX779" fmla="*/ 2692615 w 6410703"/>
              <a:gd name="connsiteY779" fmla="*/ 6104510 h 6381268"/>
              <a:gd name="connsiteX780" fmla="*/ 2617121 w 6410703"/>
              <a:gd name="connsiteY780" fmla="*/ 6107655 h 6381268"/>
              <a:gd name="connsiteX781" fmla="*/ 2645431 w 6410703"/>
              <a:gd name="connsiteY781" fmla="*/ 6113945 h 6381268"/>
              <a:gd name="connsiteX782" fmla="*/ 2569936 w 6410703"/>
              <a:gd name="connsiteY782" fmla="*/ 6098220 h 6381268"/>
              <a:gd name="connsiteX783" fmla="*/ 2563644 w 6410703"/>
              <a:gd name="connsiteY783" fmla="*/ 6107655 h 6381268"/>
              <a:gd name="connsiteX784" fmla="*/ 2551062 w 6410703"/>
              <a:gd name="connsiteY784" fmla="*/ 6098220 h 6381268"/>
              <a:gd name="connsiteX785" fmla="*/ 2497587 w 6410703"/>
              <a:gd name="connsiteY785" fmla="*/ 6088785 h 6381268"/>
              <a:gd name="connsiteX786" fmla="*/ 2475568 w 6410703"/>
              <a:gd name="connsiteY786" fmla="*/ 6107655 h 6381268"/>
              <a:gd name="connsiteX787" fmla="*/ 2371764 w 6410703"/>
              <a:gd name="connsiteY787" fmla="*/ 6104510 h 6381268"/>
              <a:gd name="connsiteX788" fmla="*/ 2440967 w 6410703"/>
              <a:gd name="connsiteY788" fmla="*/ 6101365 h 6381268"/>
              <a:gd name="connsiteX789" fmla="*/ 2422093 w 6410703"/>
              <a:gd name="connsiteY789" fmla="*/ 6095075 h 6381268"/>
              <a:gd name="connsiteX790" fmla="*/ 2456694 w 6410703"/>
              <a:gd name="connsiteY790" fmla="*/ 6095075 h 6381268"/>
              <a:gd name="connsiteX791" fmla="*/ 2478715 w 6410703"/>
              <a:gd name="connsiteY791" fmla="*/ 6082494 h 6381268"/>
              <a:gd name="connsiteX792" fmla="*/ 1943964 w 6410703"/>
              <a:gd name="connsiteY792" fmla="*/ 6044755 h 6381268"/>
              <a:gd name="connsiteX793" fmla="*/ 1792975 w 6410703"/>
              <a:gd name="connsiteY793" fmla="*/ 6013305 h 6381268"/>
              <a:gd name="connsiteX794" fmla="*/ 1764664 w 6410703"/>
              <a:gd name="connsiteY794" fmla="*/ 5997579 h 6381268"/>
              <a:gd name="connsiteX795" fmla="*/ 1708044 w 6410703"/>
              <a:gd name="connsiteY795" fmla="*/ 5991289 h 6381268"/>
              <a:gd name="connsiteX796" fmla="*/ 1723771 w 6410703"/>
              <a:gd name="connsiteY796" fmla="*/ 5985000 h 6381268"/>
              <a:gd name="connsiteX797" fmla="*/ 1654569 w 6410703"/>
              <a:gd name="connsiteY797" fmla="*/ 5975565 h 6381268"/>
              <a:gd name="connsiteX798" fmla="*/ 1673443 w 6410703"/>
              <a:gd name="connsiteY798" fmla="*/ 5972420 h 6381268"/>
              <a:gd name="connsiteX799" fmla="*/ 1579075 w 6410703"/>
              <a:gd name="connsiteY799" fmla="*/ 5959840 h 6381268"/>
              <a:gd name="connsiteX800" fmla="*/ 1522454 w 6410703"/>
              <a:gd name="connsiteY800" fmla="*/ 5909520 h 6381268"/>
              <a:gd name="connsiteX801" fmla="*/ 1481561 w 6410703"/>
              <a:gd name="connsiteY801" fmla="*/ 5909520 h 6381268"/>
              <a:gd name="connsiteX802" fmla="*/ 1409212 w 6410703"/>
              <a:gd name="connsiteY802" fmla="*/ 5881215 h 6381268"/>
              <a:gd name="connsiteX803" fmla="*/ 1264516 w 6410703"/>
              <a:gd name="connsiteY803" fmla="*/ 5815170 h 6381268"/>
              <a:gd name="connsiteX804" fmla="*/ 1148128 w 6410703"/>
              <a:gd name="connsiteY804" fmla="*/ 5780576 h 6381268"/>
              <a:gd name="connsiteX805" fmla="*/ 1056906 w 6410703"/>
              <a:gd name="connsiteY805" fmla="*/ 5736546 h 6381268"/>
              <a:gd name="connsiteX806" fmla="*/ 1094653 w 6410703"/>
              <a:gd name="connsiteY806" fmla="*/ 5752270 h 6381268"/>
              <a:gd name="connsiteX807" fmla="*/ 1122963 w 6410703"/>
              <a:gd name="connsiteY807" fmla="*/ 5749125 h 6381268"/>
              <a:gd name="connsiteX808" fmla="*/ 1119818 w 6410703"/>
              <a:gd name="connsiteY808" fmla="*/ 5764850 h 6381268"/>
              <a:gd name="connsiteX809" fmla="*/ 1148128 w 6410703"/>
              <a:gd name="connsiteY809" fmla="*/ 5771140 h 6381268"/>
              <a:gd name="connsiteX810" fmla="*/ 1192167 w 6410703"/>
              <a:gd name="connsiteY810" fmla="*/ 5790011 h 6381268"/>
              <a:gd name="connsiteX811" fmla="*/ 1207895 w 6410703"/>
              <a:gd name="connsiteY811" fmla="*/ 5786866 h 6381268"/>
              <a:gd name="connsiteX812" fmla="*/ 1154420 w 6410703"/>
              <a:gd name="connsiteY812" fmla="*/ 5758560 h 6381268"/>
              <a:gd name="connsiteX813" fmla="*/ 1097800 w 6410703"/>
              <a:gd name="connsiteY813" fmla="*/ 5742835 h 6381268"/>
              <a:gd name="connsiteX814" fmla="*/ 1034887 w 6410703"/>
              <a:gd name="connsiteY814" fmla="*/ 5714531 h 6381268"/>
              <a:gd name="connsiteX815" fmla="*/ 1082071 w 6410703"/>
              <a:gd name="connsiteY815" fmla="*/ 5727111 h 6381268"/>
              <a:gd name="connsiteX816" fmla="*/ 1085217 w 6410703"/>
              <a:gd name="connsiteY816" fmla="*/ 5714531 h 6381268"/>
              <a:gd name="connsiteX817" fmla="*/ 1044325 w 6410703"/>
              <a:gd name="connsiteY817" fmla="*/ 5708241 h 6381268"/>
              <a:gd name="connsiteX818" fmla="*/ 990850 w 6410703"/>
              <a:gd name="connsiteY818" fmla="*/ 5679935 h 6381268"/>
              <a:gd name="connsiteX819" fmla="*/ 1078926 w 6410703"/>
              <a:gd name="connsiteY819" fmla="*/ 5705096 h 6381268"/>
              <a:gd name="connsiteX820" fmla="*/ 1056906 w 6410703"/>
              <a:gd name="connsiteY820" fmla="*/ 5683080 h 6381268"/>
              <a:gd name="connsiteX821" fmla="*/ 984558 w 6410703"/>
              <a:gd name="connsiteY821" fmla="*/ 5664211 h 6381268"/>
              <a:gd name="connsiteX822" fmla="*/ 896481 w 6410703"/>
              <a:gd name="connsiteY822" fmla="*/ 5617037 h 6381268"/>
              <a:gd name="connsiteX823" fmla="*/ 698310 w 6410703"/>
              <a:gd name="connsiteY823" fmla="*/ 5528976 h 6381268"/>
              <a:gd name="connsiteX824" fmla="*/ 742347 w 6410703"/>
              <a:gd name="connsiteY824" fmla="*/ 5554137 h 6381268"/>
              <a:gd name="connsiteX825" fmla="*/ 710892 w 6410703"/>
              <a:gd name="connsiteY825" fmla="*/ 5544702 h 6381268"/>
              <a:gd name="connsiteX826" fmla="*/ 729764 w 6410703"/>
              <a:gd name="connsiteY826" fmla="*/ 5566716 h 6381268"/>
              <a:gd name="connsiteX827" fmla="*/ 761221 w 6410703"/>
              <a:gd name="connsiteY827" fmla="*/ 5573006 h 6381268"/>
              <a:gd name="connsiteX828" fmla="*/ 773803 w 6410703"/>
              <a:gd name="connsiteY828" fmla="*/ 5591876 h 6381268"/>
              <a:gd name="connsiteX829" fmla="*/ 736056 w 6410703"/>
              <a:gd name="connsiteY829" fmla="*/ 5573006 h 6381268"/>
              <a:gd name="connsiteX830" fmla="*/ 770657 w 6410703"/>
              <a:gd name="connsiteY830" fmla="*/ 5604456 h 6381268"/>
              <a:gd name="connsiteX831" fmla="*/ 695163 w 6410703"/>
              <a:gd name="connsiteY831" fmla="*/ 5560427 h 6381268"/>
              <a:gd name="connsiteX832" fmla="*/ 660562 w 6410703"/>
              <a:gd name="connsiteY832" fmla="*/ 5541557 h 6381268"/>
              <a:gd name="connsiteX833" fmla="*/ 607087 w 6410703"/>
              <a:gd name="connsiteY833" fmla="*/ 5513251 h 6381268"/>
              <a:gd name="connsiteX834" fmla="*/ 625961 w 6410703"/>
              <a:gd name="connsiteY834" fmla="*/ 5503816 h 6381268"/>
              <a:gd name="connsiteX835" fmla="*/ 679436 w 6410703"/>
              <a:gd name="connsiteY835" fmla="*/ 5525831 h 6381268"/>
              <a:gd name="connsiteX836" fmla="*/ 673144 w 6410703"/>
              <a:gd name="connsiteY836" fmla="*/ 5500671 h 6381268"/>
              <a:gd name="connsiteX837" fmla="*/ 669998 w 6410703"/>
              <a:gd name="connsiteY837" fmla="*/ 5503816 h 6381268"/>
              <a:gd name="connsiteX838" fmla="*/ 603942 w 6410703"/>
              <a:gd name="connsiteY838" fmla="*/ 5472367 h 6381268"/>
              <a:gd name="connsiteX839" fmla="*/ 566194 w 6410703"/>
              <a:gd name="connsiteY839" fmla="*/ 5450351 h 6381268"/>
              <a:gd name="connsiteX840" fmla="*/ 572486 w 6410703"/>
              <a:gd name="connsiteY840" fmla="*/ 5437771 h 6381268"/>
              <a:gd name="connsiteX841" fmla="*/ 427788 w 6410703"/>
              <a:gd name="connsiteY841" fmla="*/ 5352857 h 6381268"/>
              <a:gd name="connsiteX842" fmla="*/ 390040 w 6410703"/>
              <a:gd name="connsiteY842" fmla="*/ 5311973 h 6381268"/>
              <a:gd name="connsiteX843" fmla="*/ 245344 w 6410703"/>
              <a:gd name="connsiteY843" fmla="*/ 5217622 h 6381268"/>
              <a:gd name="connsiteX844" fmla="*/ 160413 w 6410703"/>
              <a:gd name="connsiteY844" fmla="*/ 5142142 h 6381268"/>
              <a:gd name="connsiteX845" fmla="*/ 66045 w 6410703"/>
              <a:gd name="connsiteY845" fmla="*/ 5066664 h 6381268"/>
              <a:gd name="connsiteX846" fmla="*/ 28298 w 6410703"/>
              <a:gd name="connsiteY846" fmla="*/ 5016343 h 6381268"/>
              <a:gd name="connsiteX847" fmla="*/ 25153 w 6410703"/>
              <a:gd name="connsiteY847" fmla="*/ 5035213 h 6381268"/>
              <a:gd name="connsiteX848" fmla="*/ 17682 w 6410703"/>
              <a:gd name="connsiteY848" fmla="*/ 5017130 h 6381268"/>
              <a:gd name="connsiteX849" fmla="*/ 0 w 6410703"/>
              <a:gd name="connsiteY849" fmla="*/ 5000321 h 6381268"/>
              <a:gd name="connsiteX850" fmla="*/ 0 w 6410703"/>
              <a:gd name="connsiteY850" fmla="*/ 4992228 h 6381268"/>
              <a:gd name="connsiteX851" fmla="*/ 3133 w 6410703"/>
              <a:gd name="connsiteY851" fmla="*/ 4991184 h 6381268"/>
              <a:gd name="connsiteX852" fmla="*/ 0 w 6410703"/>
              <a:gd name="connsiteY852" fmla="*/ 4988858 h 63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</a:cxnLst>
            <a:rect l="l" t="t" r="r" b="b"/>
            <a:pathLst>
              <a:path w="6410703" h="6381268">
                <a:moveTo>
                  <a:pt x="5648586" y="1112109"/>
                </a:moveTo>
                <a:lnTo>
                  <a:pt x="5652617" y="1116555"/>
                </a:lnTo>
                <a:lnTo>
                  <a:pt x="5651903" y="1117982"/>
                </a:lnTo>
                <a:close/>
                <a:moveTo>
                  <a:pt x="5636888" y="1091396"/>
                </a:moveTo>
                <a:lnTo>
                  <a:pt x="5648586" y="1112109"/>
                </a:lnTo>
                <a:lnTo>
                  <a:pt x="5641214" y="1103975"/>
                </a:lnTo>
                <a:cubicBezTo>
                  <a:pt x="5639247" y="1101617"/>
                  <a:pt x="5638461" y="1099257"/>
                  <a:pt x="5636888" y="1091396"/>
                </a:cubicBezTo>
                <a:close/>
                <a:moveTo>
                  <a:pt x="5201568" y="395812"/>
                </a:moveTo>
                <a:cubicBezTo>
                  <a:pt x="5201420" y="395960"/>
                  <a:pt x="5203583" y="396353"/>
                  <a:pt x="5209087" y="396353"/>
                </a:cubicBezTo>
                <a:lnTo>
                  <a:pt x="5210439" y="397873"/>
                </a:lnTo>
                <a:lnTo>
                  <a:pt x="5207908" y="396746"/>
                </a:lnTo>
                <a:cubicBezTo>
                  <a:pt x="5204173" y="395763"/>
                  <a:pt x="5201715" y="395665"/>
                  <a:pt x="5201568" y="395812"/>
                </a:cubicBezTo>
                <a:close/>
                <a:moveTo>
                  <a:pt x="4882509" y="135845"/>
                </a:moveTo>
                <a:lnTo>
                  <a:pt x="4895265" y="140920"/>
                </a:lnTo>
                <a:cubicBezTo>
                  <a:pt x="4901213" y="143967"/>
                  <a:pt x="4906324" y="147899"/>
                  <a:pt x="4910256" y="154189"/>
                </a:cubicBezTo>
                <a:cubicBezTo>
                  <a:pt x="4905538" y="157334"/>
                  <a:pt x="4903178" y="155760"/>
                  <a:pt x="4899640" y="151830"/>
                </a:cubicBezTo>
                <a:close/>
                <a:moveTo>
                  <a:pt x="4881946" y="135319"/>
                </a:moveTo>
                <a:lnTo>
                  <a:pt x="4882509" y="135845"/>
                </a:lnTo>
                <a:lnTo>
                  <a:pt x="4881787" y="135556"/>
                </a:lnTo>
                <a:close/>
                <a:moveTo>
                  <a:pt x="5007367" y="0"/>
                </a:moveTo>
                <a:lnTo>
                  <a:pt x="5095103" y="0"/>
                </a:lnTo>
                <a:lnTo>
                  <a:pt x="5105284" y="9519"/>
                </a:lnTo>
                <a:lnTo>
                  <a:pt x="5099446" y="0"/>
                </a:lnTo>
                <a:lnTo>
                  <a:pt x="5141796" y="0"/>
                </a:lnTo>
                <a:lnTo>
                  <a:pt x="5181563" y="34286"/>
                </a:lnTo>
                <a:cubicBezTo>
                  <a:pt x="5198078" y="47259"/>
                  <a:pt x="5212233" y="56694"/>
                  <a:pt x="5221670" y="59839"/>
                </a:cubicBezTo>
                <a:cubicBezTo>
                  <a:pt x="5215379" y="59839"/>
                  <a:pt x="5205943" y="50404"/>
                  <a:pt x="5205943" y="56694"/>
                </a:cubicBezTo>
                <a:cubicBezTo>
                  <a:pt x="5221670" y="78709"/>
                  <a:pt x="5221670" y="62984"/>
                  <a:pt x="5234253" y="72419"/>
                </a:cubicBezTo>
                <a:cubicBezTo>
                  <a:pt x="5246835" y="100723"/>
                  <a:pt x="5281436" y="132174"/>
                  <a:pt x="5312893" y="151044"/>
                </a:cubicBezTo>
                <a:cubicBezTo>
                  <a:pt x="5275145" y="144754"/>
                  <a:pt x="5356930" y="210799"/>
                  <a:pt x="5347494" y="226523"/>
                </a:cubicBezTo>
                <a:cubicBezTo>
                  <a:pt x="5363221" y="248538"/>
                  <a:pt x="5378950" y="261118"/>
                  <a:pt x="5382095" y="245393"/>
                </a:cubicBezTo>
                <a:cubicBezTo>
                  <a:pt x="5369513" y="229668"/>
                  <a:pt x="5356930" y="213944"/>
                  <a:pt x="5344348" y="198218"/>
                </a:cubicBezTo>
                <a:cubicBezTo>
                  <a:pt x="5331765" y="182493"/>
                  <a:pt x="5319184" y="169913"/>
                  <a:pt x="5309746" y="157334"/>
                </a:cubicBezTo>
                <a:cubicBezTo>
                  <a:pt x="5325475" y="151044"/>
                  <a:pt x="5353785" y="201363"/>
                  <a:pt x="5369513" y="207654"/>
                </a:cubicBezTo>
                <a:cubicBezTo>
                  <a:pt x="5347494" y="169913"/>
                  <a:pt x="5306601" y="132174"/>
                  <a:pt x="5265709" y="91288"/>
                </a:cubicBezTo>
                <a:cubicBezTo>
                  <a:pt x="5245262" y="69273"/>
                  <a:pt x="5224029" y="48831"/>
                  <a:pt x="5204762" y="29568"/>
                </a:cubicBezTo>
                <a:lnTo>
                  <a:pt x="5178168" y="0"/>
                </a:lnTo>
                <a:lnTo>
                  <a:pt x="5362434" y="0"/>
                </a:lnTo>
                <a:lnTo>
                  <a:pt x="5373248" y="14040"/>
                </a:lnTo>
                <a:cubicBezTo>
                  <a:pt x="5378556" y="20133"/>
                  <a:pt x="5385241" y="26816"/>
                  <a:pt x="5394678" y="34678"/>
                </a:cubicBezTo>
                <a:cubicBezTo>
                  <a:pt x="5388386" y="34678"/>
                  <a:pt x="5382095" y="31533"/>
                  <a:pt x="5375804" y="31533"/>
                </a:cubicBezTo>
                <a:cubicBezTo>
                  <a:pt x="5400969" y="56694"/>
                  <a:pt x="5410405" y="69274"/>
                  <a:pt x="5451298" y="110158"/>
                </a:cubicBezTo>
                <a:cubicBezTo>
                  <a:pt x="5457589" y="110158"/>
                  <a:pt x="5451298" y="100723"/>
                  <a:pt x="5441861" y="94433"/>
                </a:cubicBezTo>
                <a:cubicBezTo>
                  <a:pt x="5454444" y="97578"/>
                  <a:pt x="5467026" y="110158"/>
                  <a:pt x="5482754" y="125883"/>
                </a:cubicBezTo>
                <a:cubicBezTo>
                  <a:pt x="5479609" y="129029"/>
                  <a:pt x="5476463" y="129029"/>
                  <a:pt x="5473318" y="125883"/>
                </a:cubicBezTo>
                <a:cubicBezTo>
                  <a:pt x="5489045" y="151044"/>
                  <a:pt x="5523646" y="195073"/>
                  <a:pt x="5558248" y="239103"/>
                </a:cubicBezTo>
                <a:cubicBezTo>
                  <a:pt x="5592850" y="286279"/>
                  <a:pt x="5630596" y="330308"/>
                  <a:pt x="5665198" y="358612"/>
                </a:cubicBezTo>
                <a:cubicBezTo>
                  <a:pt x="5665198" y="390063"/>
                  <a:pt x="5750129" y="465543"/>
                  <a:pt x="5734402" y="474977"/>
                </a:cubicBezTo>
                <a:cubicBezTo>
                  <a:pt x="5762712" y="500137"/>
                  <a:pt x="5781585" y="531588"/>
                  <a:pt x="5800459" y="563037"/>
                </a:cubicBezTo>
                <a:cubicBezTo>
                  <a:pt x="5819333" y="594486"/>
                  <a:pt x="5835060" y="622792"/>
                  <a:pt x="5853934" y="644807"/>
                </a:cubicBezTo>
                <a:cubicBezTo>
                  <a:pt x="5825624" y="629082"/>
                  <a:pt x="5781585" y="544167"/>
                  <a:pt x="5746984" y="500137"/>
                </a:cubicBezTo>
                <a:cubicBezTo>
                  <a:pt x="5740693" y="493847"/>
                  <a:pt x="5734402" y="487557"/>
                  <a:pt x="5731255" y="490702"/>
                </a:cubicBezTo>
                <a:cubicBezTo>
                  <a:pt x="5750129" y="519008"/>
                  <a:pt x="5781585" y="550457"/>
                  <a:pt x="5803604" y="591341"/>
                </a:cubicBezTo>
                <a:cubicBezTo>
                  <a:pt x="5797313" y="588197"/>
                  <a:pt x="5791022" y="591341"/>
                  <a:pt x="5784730" y="588197"/>
                </a:cubicBezTo>
                <a:cubicBezTo>
                  <a:pt x="5803604" y="613357"/>
                  <a:pt x="5816187" y="619647"/>
                  <a:pt x="5831914" y="635372"/>
                </a:cubicBezTo>
                <a:cubicBezTo>
                  <a:pt x="5838205" y="647952"/>
                  <a:pt x="5816187" y="641662"/>
                  <a:pt x="5803604" y="616502"/>
                </a:cubicBezTo>
                <a:cubicBezTo>
                  <a:pt x="5825624" y="657386"/>
                  <a:pt x="5869662" y="717142"/>
                  <a:pt x="5894827" y="751736"/>
                </a:cubicBezTo>
                <a:cubicBezTo>
                  <a:pt x="5907409" y="751736"/>
                  <a:pt x="5882244" y="723432"/>
                  <a:pt x="5891680" y="720287"/>
                </a:cubicBezTo>
                <a:cubicBezTo>
                  <a:pt x="5913700" y="736011"/>
                  <a:pt x="5897972" y="742301"/>
                  <a:pt x="5907409" y="761172"/>
                </a:cubicBezTo>
                <a:cubicBezTo>
                  <a:pt x="5913700" y="770607"/>
                  <a:pt x="5916845" y="764317"/>
                  <a:pt x="5919992" y="764317"/>
                </a:cubicBezTo>
                <a:cubicBezTo>
                  <a:pt x="5926283" y="805201"/>
                  <a:pt x="5986049" y="915277"/>
                  <a:pt x="5967176" y="924711"/>
                </a:cubicBezTo>
                <a:cubicBezTo>
                  <a:pt x="5992341" y="965596"/>
                  <a:pt x="6004922" y="997046"/>
                  <a:pt x="6014359" y="1028496"/>
                </a:cubicBezTo>
                <a:cubicBezTo>
                  <a:pt x="6023795" y="1037930"/>
                  <a:pt x="6030087" y="1041075"/>
                  <a:pt x="6036378" y="1044220"/>
                </a:cubicBezTo>
                <a:cubicBezTo>
                  <a:pt x="6045816" y="1078816"/>
                  <a:pt x="6067834" y="1097686"/>
                  <a:pt x="6083562" y="1141715"/>
                </a:cubicBezTo>
                <a:cubicBezTo>
                  <a:pt x="6070979" y="1129135"/>
                  <a:pt x="6080417" y="1148006"/>
                  <a:pt x="6077271" y="1157441"/>
                </a:cubicBezTo>
                <a:cubicBezTo>
                  <a:pt x="6089853" y="1185745"/>
                  <a:pt x="6092999" y="1157441"/>
                  <a:pt x="6092999" y="1185745"/>
                </a:cubicBezTo>
                <a:cubicBezTo>
                  <a:pt x="6105581" y="1207760"/>
                  <a:pt x="6102436" y="1176310"/>
                  <a:pt x="6118163" y="1214050"/>
                </a:cubicBezTo>
                <a:cubicBezTo>
                  <a:pt x="6092999" y="1195180"/>
                  <a:pt x="6130746" y="1254935"/>
                  <a:pt x="6108727" y="1239210"/>
                </a:cubicBezTo>
                <a:cubicBezTo>
                  <a:pt x="6127601" y="1264370"/>
                  <a:pt x="6127601" y="1276950"/>
                  <a:pt x="6140183" y="1289529"/>
                </a:cubicBezTo>
                <a:cubicBezTo>
                  <a:pt x="6149619" y="1311545"/>
                  <a:pt x="6146474" y="1336705"/>
                  <a:pt x="6137037" y="1311545"/>
                </a:cubicBezTo>
                <a:cubicBezTo>
                  <a:pt x="6133892" y="1339850"/>
                  <a:pt x="6155911" y="1380734"/>
                  <a:pt x="6171638" y="1412185"/>
                </a:cubicBezTo>
                <a:cubicBezTo>
                  <a:pt x="6171638" y="1405895"/>
                  <a:pt x="6168493" y="1393315"/>
                  <a:pt x="6174784" y="1393315"/>
                </a:cubicBezTo>
                <a:cubicBezTo>
                  <a:pt x="6190512" y="1434199"/>
                  <a:pt x="6165347" y="1427909"/>
                  <a:pt x="6177929" y="1465650"/>
                </a:cubicBezTo>
                <a:cubicBezTo>
                  <a:pt x="6187367" y="1500244"/>
                  <a:pt x="6234551" y="1572579"/>
                  <a:pt x="6212532" y="1582014"/>
                </a:cubicBezTo>
                <a:cubicBezTo>
                  <a:pt x="6212532" y="1569434"/>
                  <a:pt x="6209386" y="1563144"/>
                  <a:pt x="6203094" y="1550564"/>
                </a:cubicBezTo>
                <a:cubicBezTo>
                  <a:pt x="6196803" y="1553709"/>
                  <a:pt x="6203094" y="1588304"/>
                  <a:pt x="6193658" y="1556854"/>
                </a:cubicBezTo>
                <a:cubicBezTo>
                  <a:pt x="6190512" y="1566289"/>
                  <a:pt x="6196803" y="1582014"/>
                  <a:pt x="6199949" y="1597738"/>
                </a:cubicBezTo>
                <a:cubicBezTo>
                  <a:pt x="6203094" y="1591449"/>
                  <a:pt x="6221968" y="1613465"/>
                  <a:pt x="6209386" y="1629189"/>
                </a:cubicBezTo>
                <a:cubicBezTo>
                  <a:pt x="6184221" y="1582014"/>
                  <a:pt x="6193658" y="1519114"/>
                  <a:pt x="6165347" y="1487664"/>
                </a:cubicBezTo>
                <a:cubicBezTo>
                  <a:pt x="6165347" y="1475085"/>
                  <a:pt x="6171638" y="1468795"/>
                  <a:pt x="6168493" y="1449924"/>
                </a:cubicBezTo>
                <a:cubicBezTo>
                  <a:pt x="6165347" y="1437344"/>
                  <a:pt x="6159057" y="1453069"/>
                  <a:pt x="6155911" y="1449924"/>
                </a:cubicBezTo>
                <a:cubicBezTo>
                  <a:pt x="6155911" y="1449924"/>
                  <a:pt x="6152766" y="1440489"/>
                  <a:pt x="6149619" y="1427909"/>
                </a:cubicBezTo>
                <a:cubicBezTo>
                  <a:pt x="6146474" y="1418474"/>
                  <a:pt x="6143328" y="1402750"/>
                  <a:pt x="6137037" y="1383880"/>
                </a:cubicBezTo>
                <a:cubicBezTo>
                  <a:pt x="6127601" y="1349284"/>
                  <a:pt x="6115018" y="1308400"/>
                  <a:pt x="6111872" y="1289529"/>
                </a:cubicBezTo>
                <a:cubicBezTo>
                  <a:pt x="6105581" y="1276950"/>
                  <a:pt x="6102436" y="1286384"/>
                  <a:pt x="6096144" y="1286384"/>
                </a:cubicBezTo>
                <a:cubicBezTo>
                  <a:pt x="6099291" y="1264370"/>
                  <a:pt x="6083562" y="1220339"/>
                  <a:pt x="6067834" y="1176310"/>
                </a:cubicBezTo>
                <a:cubicBezTo>
                  <a:pt x="6058397" y="1154296"/>
                  <a:pt x="6048961" y="1135425"/>
                  <a:pt x="6042669" y="1116555"/>
                </a:cubicBezTo>
                <a:cubicBezTo>
                  <a:pt x="6033233" y="1100831"/>
                  <a:pt x="6026942" y="1085106"/>
                  <a:pt x="6020651" y="1075671"/>
                </a:cubicBezTo>
                <a:cubicBezTo>
                  <a:pt x="6014359" y="1050510"/>
                  <a:pt x="5995486" y="1000191"/>
                  <a:pt x="5970320" y="953016"/>
                </a:cubicBezTo>
                <a:cubicBezTo>
                  <a:pt x="5945155" y="905840"/>
                  <a:pt x="5919992" y="855522"/>
                  <a:pt x="5901118" y="830361"/>
                </a:cubicBezTo>
                <a:cubicBezTo>
                  <a:pt x="5888535" y="805201"/>
                  <a:pt x="5894827" y="792621"/>
                  <a:pt x="5875953" y="770607"/>
                </a:cubicBezTo>
                <a:cubicBezTo>
                  <a:pt x="5872808" y="761172"/>
                  <a:pt x="5875953" y="754882"/>
                  <a:pt x="5882244" y="751736"/>
                </a:cubicBezTo>
                <a:cubicBezTo>
                  <a:pt x="5882244" y="751736"/>
                  <a:pt x="5882244" y="751736"/>
                  <a:pt x="5869662" y="732866"/>
                </a:cubicBezTo>
                <a:cubicBezTo>
                  <a:pt x="5863370" y="723432"/>
                  <a:pt x="5860225" y="729721"/>
                  <a:pt x="5863370" y="736011"/>
                </a:cubicBezTo>
                <a:cubicBezTo>
                  <a:pt x="5841352" y="701417"/>
                  <a:pt x="5819333" y="660531"/>
                  <a:pt x="5787877" y="616502"/>
                </a:cubicBezTo>
                <a:cubicBezTo>
                  <a:pt x="5759567" y="575617"/>
                  <a:pt x="5731255" y="528443"/>
                  <a:pt x="5690363" y="487557"/>
                </a:cubicBezTo>
                <a:cubicBezTo>
                  <a:pt x="5709237" y="531588"/>
                  <a:pt x="5781585" y="610212"/>
                  <a:pt x="5765858" y="641662"/>
                </a:cubicBezTo>
                <a:cubicBezTo>
                  <a:pt x="5778439" y="663676"/>
                  <a:pt x="5778439" y="641662"/>
                  <a:pt x="5787877" y="651097"/>
                </a:cubicBezTo>
                <a:cubicBezTo>
                  <a:pt x="5791022" y="663676"/>
                  <a:pt x="5787877" y="669966"/>
                  <a:pt x="5791022" y="682547"/>
                </a:cubicBezTo>
                <a:cubicBezTo>
                  <a:pt x="5806750" y="698272"/>
                  <a:pt x="5803604" y="698272"/>
                  <a:pt x="5825624" y="726576"/>
                </a:cubicBezTo>
                <a:cubicBezTo>
                  <a:pt x="5835060" y="751736"/>
                  <a:pt x="5806750" y="701417"/>
                  <a:pt x="5803604" y="704562"/>
                </a:cubicBezTo>
                <a:cubicBezTo>
                  <a:pt x="5803604" y="720287"/>
                  <a:pt x="5838205" y="748591"/>
                  <a:pt x="5835060" y="761172"/>
                </a:cubicBezTo>
                <a:cubicBezTo>
                  <a:pt x="5825624" y="770607"/>
                  <a:pt x="5813042" y="742301"/>
                  <a:pt x="5828769" y="776897"/>
                </a:cubicBezTo>
                <a:cubicBezTo>
                  <a:pt x="5825624" y="789477"/>
                  <a:pt x="5813042" y="732866"/>
                  <a:pt x="5800459" y="717142"/>
                </a:cubicBezTo>
                <a:cubicBezTo>
                  <a:pt x="5791022" y="720287"/>
                  <a:pt x="5787877" y="701417"/>
                  <a:pt x="5775294" y="676258"/>
                </a:cubicBezTo>
                <a:cubicBezTo>
                  <a:pt x="5765858" y="651097"/>
                  <a:pt x="5753275" y="619647"/>
                  <a:pt x="5728110" y="597633"/>
                </a:cubicBezTo>
                <a:cubicBezTo>
                  <a:pt x="5737547" y="619647"/>
                  <a:pt x="5740693" y="635372"/>
                  <a:pt x="5715528" y="597633"/>
                </a:cubicBezTo>
                <a:cubicBezTo>
                  <a:pt x="5718673" y="625937"/>
                  <a:pt x="5800459" y="710852"/>
                  <a:pt x="5769003" y="723432"/>
                </a:cubicBezTo>
                <a:cubicBezTo>
                  <a:pt x="5765858" y="713997"/>
                  <a:pt x="5762712" y="710852"/>
                  <a:pt x="5759567" y="710852"/>
                </a:cubicBezTo>
                <a:cubicBezTo>
                  <a:pt x="5769003" y="701417"/>
                  <a:pt x="5715528" y="651097"/>
                  <a:pt x="5728110" y="644807"/>
                </a:cubicBezTo>
                <a:cubicBezTo>
                  <a:pt x="5706092" y="625937"/>
                  <a:pt x="5702945" y="600778"/>
                  <a:pt x="5687218" y="594486"/>
                </a:cubicBezTo>
                <a:cubicBezTo>
                  <a:pt x="5677780" y="569327"/>
                  <a:pt x="5649470" y="534733"/>
                  <a:pt x="5636888" y="506427"/>
                </a:cubicBezTo>
                <a:cubicBezTo>
                  <a:pt x="5630596" y="496992"/>
                  <a:pt x="5636888" y="512717"/>
                  <a:pt x="5630596" y="512717"/>
                </a:cubicBezTo>
                <a:cubicBezTo>
                  <a:pt x="5608578" y="478122"/>
                  <a:pt x="5605433" y="456108"/>
                  <a:pt x="5611723" y="443528"/>
                </a:cubicBezTo>
                <a:cubicBezTo>
                  <a:pt x="5602286" y="430947"/>
                  <a:pt x="5595995" y="430947"/>
                  <a:pt x="5592850" y="437237"/>
                </a:cubicBezTo>
                <a:cubicBezTo>
                  <a:pt x="5586559" y="427802"/>
                  <a:pt x="5583413" y="418367"/>
                  <a:pt x="5577121" y="408932"/>
                </a:cubicBezTo>
                <a:cubicBezTo>
                  <a:pt x="5580268" y="408932"/>
                  <a:pt x="5589704" y="418367"/>
                  <a:pt x="5589704" y="415222"/>
                </a:cubicBezTo>
                <a:cubicBezTo>
                  <a:pt x="5586559" y="402643"/>
                  <a:pt x="5558248" y="386918"/>
                  <a:pt x="5542520" y="374338"/>
                </a:cubicBezTo>
                <a:cubicBezTo>
                  <a:pt x="5523646" y="349177"/>
                  <a:pt x="5548811" y="349177"/>
                  <a:pt x="5517355" y="317728"/>
                </a:cubicBezTo>
                <a:cubicBezTo>
                  <a:pt x="5517355" y="346032"/>
                  <a:pt x="5539375" y="364903"/>
                  <a:pt x="5514210" y="358612"/>
                </a:cubicBezTo>
                <a:cubicBezTo>
                  <a:pt x="5514210" y="364903"/>
                  <a:pt x="5517355" y="374338"/>
                  <a:pt x="5523646" y="383773"/>
                </a:cubicBezTo>
                <a:cubicBezTo>
                  <a:pt x="5539375" y="399498"/>
                  <a:pt x="5520501" y="364903"/>
                  <a:pt x="5539375" y="377483"/>
                </a:cubicBezTo>
                <a:cubicBezTo>
                  <a:pt x="5573977" y="437237"/>
                  <a:pt x="5608578" y="519008"/>
                  <a:pt x="5668344" y="569327"/>
                </a:cubicBezTo>
                <a:cubicBezTo>
                  <a:pt x="5652617" y="578762"/>
                  <a:pt x="5614869" y="515862"/>
                  <a:pt x="5602286" y="522153"/>
                </a:cubicBezTo>
                <a:cubicBezTo>
                  <a:pt x="5583413" y="493847"/>
                  <a:pt x="5583413" y="496992"/>
                  <a:pt x="5570830" y="474977"/>
                </a:cubicBezTo>
                <a:cubicBezTo>
                  <a:pt x="5564539" y="468688"/>
                  <a:pt x="5545667" y="462398"/>
                  <a:pt x="5564539" y="481267"/>
                </a:cubicBezTo>
                <a:cubicBezTo>
                  <a:pt x="5539375" y="459253"/>
                  <a:pt x="5545667" y="446673"/>
                  <a:pt x="5526793" y="415222"/>
                </a:cubicBezTo>
                <a:cubicBezTo>
                  <a:pt x="5507919" y="408932"/>
                  <a:pt x="5507919" y="386918"/>
                  <a:pt x="5479609" y="364903"/>
                </a:cubicBezTo>
                <a:cubicBezTo>
                  <a:pt x="5495336" y="368048"/>
                  <a:pt x="5511064" y="386918"/>
                  <a:pt x="5526793" y="408932"/>
                </a:cubicBezTo>
                <a:cubicBezTo>
                  <a:pt x="5536229" y="421512"/>
                  <a:pt x="5545667" y="434092"/>
                  <a:pt x="5555103" y="446673"/>
                </a:cubicBezTo>
                <a:cubicBezTo>
                  <a:pt x="5564539" y="459253"/>
                  <a:pt x="5573977" y="471832"/>
                  <a:pt x="5583413" y="484412"/>
                </a:cubicBezTo>
                <a:cubicBezTo>
                  <a:pt x="5558248" y="437237"/>
                  <a:pt x="5529938" y="399498"/>
                  <a:pt x="5498481" y="361757"/>
                </a:cubicBezTo>
                <a:cubicBezTo>
                  <a:pt x="5485900" y="346032"/>
                  <a:pt x="5470171" y="327163"/>
                  <a:pt x="5454444" y="308293"/>
                </a:cubicBezTo>
                <a:cubicBezTo>
                  <a:pt x="5438716" y="289424"/>
                  <a:pt x="5422988" y="270553"/>
                  <a:pt x="5407260" y="248538"/>
                </a:cubicBezTo>
                <a:cubicBezTo>
                  <a:pt x="5388386" y="235958"/>
                  <a:pt x="5397823" y="267408"/>
                  <a:pt x="5407260" y="276842"/>
                </a:cubicBezTo>
                <a:cubicBezTo>
                  <a:pt x="5416696" y="283132"/>
                  <a:pt x="5422988" y="283132"/>
                  <a:pt x="5438716" y="298858"/>
                </a:cubicBezTo>
                <a:cubicBezTo>
                  <a:pt x="5438716" y="305148"/>
                  <a:pt x="5432425" y="298858"/>
                  <a:pt x="5426134" y="292568"/>
                </a:cubicBezTo>
                <a:cubicBezTo>
                  <a:pt x="5435570" y="317728"/>
                  <a:pt x="5479609" y="336598"/>
                  <a:pt x="5482754" y="358612"/>
                </a:cubicBezTo>
                <a:cubicBezTo>
                  <a:pt x="5473318" y="358612"/>
                  <a:pt x="5457589" y="349177"/>
                  <a:pt x="5441861" y="333453"/>
                </a:cubicBezTo>
                <a:cubicBezTo>
                  <a:pt x="5451298" y="361757"/>
                  <a:pt x="5492192" y="408932"/>
                  <a:pt x="5520501" y="437237"/>
                </a:cubicBezTo>
                <a:cubicBezTo>
                  <a:pt x="5526793" y="478122"/>
                  <a:pt x="5570830" y="512717"/>
                  <a:pt x="5602286" y="534733"/>
                </a:cubicBezTo>
                <a:cubicBezTo>
                  <a:pt x="5583413" y="541023"/>
                  <a:pt x="5548811" y="496992"/>
                  <a:pt x="5551956" y="519008"/>
                </a:cubicBezTo>
                <a:cubicBezTo>
                  <a:pt x="5542520" y="496992"/>
                  <a:pt x="5533084" y="474977"/>
                  <a:pt x="5517355" y="449818"/>
                </a:cubicBezTo>
                <a:cubicBezTo>
                  <a:pt x="5511064" y="456108"/>
                  <a:pt x="5489045" y="430947"/>
                  <a:pt x="5473318" y="418367"/>
                </a:cubicBezTo>
                <a:cubicBezTo>
                  <a:pt x="5473318" y="427802"/>
                  <a:pt x="5511064" y="459253"/>
                  <a:pt x="5511064" y="471832"/>
                </a:cubicBezTo>
                <a:cubicBezTo>
                  <a:pt x="5507919" y="471832"/>
                  <a:pt x="5495336" y="452963"/>
                  <a:pt x="5492192" y="456108"/>
                </a:cubicBezTo>
                <a:cubicBezTo>
                  <a:pt x="5489045" y="462398"/>
                  <a:pt x="5498481" y="471832"/>
                  <a:pt x="5504773" y="481267"/>
                </a:cubicBezTo>
                <a:cubicBezTo>
                  <a:pt x="5511064" y="490702"/>
                  <a:pt x="5517355" y="500137"/>
                  <a:pt x="5514210" y="503282"/>
                </a:cubicBezTo>
                <a:cubicBezTo>
                  <a:pt x="5495336" y="474977"/>
                  <a:pt x="5476463" y="437237"/>
                  <a:pt x="5448153" y="415222"/>
                </a:cubicBezTo>
                <a:cubicBezTo>
                  <a:pt x="5445006" y="421512"/>
                  <a:pt x="5457589" y="434092"/>
                  <a:pt x="5448153" y="437237"/>
                </a:cubicBezTo>
                <a:cubicBezTo>
                  <a:pt x="5445006" y="446673"/>
                  <a:pt x="5470171" y="465543"/>
                  <a:pt x="5467026" y="474977"/>
                </a:cubicBezTo>
                <a:cubicBezTo>
                  <a:pt x="5473318" y="478122"/>
                  <a:pt x="5485900" y="496992"/>
                  <a:pt x="5489045" y="484412"/>
                </a:cubicBezTo>
                <a:cubicBezTo>
                  <a:pt x="5504773" y="503282"/>
                  <a:pt x="5498481" y="506427"/>
                  <a:pt x="5507919" y="519008"/>
                </a:cubicBezTo>
                <a:cubicBezTo>
                  <a:pt x="5479609" y="493847"/>
                  <a:pt x="5451298" y="468688"/>
                  <a:pt x="5426134" y="427802"/>
                </a:cubicBezTo>
                <a:cubicBezTo>
                  <a:pt x="5413551" y="440383"/>
                  <a:pt x="5454444" y="478122"/>
                  <a:pt x="5476463" y="509572"/>
                </a:cubicBezTo>
                <a:cubicBezTo>
                  <a:pt x="5448153" y="500137"/>
                  <a:pt x="5501628" y="588197"/>
                  <a:pt x="5514210" y="569327"/>
                </a:cubicBezTo>
                <a:cubicBezTo>
                  <a:pt x="5514210" y="569327"/>
                  <a:pt x="5514210" y="569327"/>
                  <a:pt x="5539375" y="600778"/>
                </a:cubicBezTo>
                <a:cubicBezTo>
                  <a:pt x="5523646" y="603923"/>
                  <a:pt x="5573977" y="651097"/>
                  <a:pt x="5586559" y="673111"/>
                </a:cubicBezTo>
                <a:cubicBezTo>
                  <a:pt x="5577121" y="682547"/>
                  <a:pt x="5555103" y="638517"/>
                  <a:pt x="5548811" y="644807"/>
                </a:cubicBezTo>
                <a:cubicBezTo>
                  <a:pt x="5545667" y="651097"/>
                  <a:pt x="5567685" y="673111"/>
                  <a:pt x="5564539" y="682547"/>
                </a:cubicBezTo>
                <a:cubicBezTo>
                  <a:pt x="5573977" y="688837"/>
                  <a:pt x="5577121" y="688837"/>
                  <a:pt x="5583413" y="685692"/>
                </a:cubicBezTo>
                <a:cubicBezTo>
                  <a:pt x="5618014" y="745446"/>
                  <a:pt x="5649470" y="767462"/>
                  <a:pt x="5677780" y="827216"/>
                </a:cubicBezTo>
                <a:cubicBezTo>
                  <a:pt x="5658908" y="802056"/>
                  <a:pt x="5658908" y="814636"/>
                  <a:pt x="5674635" y="839797"/>
                </a:cubicBezTo>
                <a:cubicBezTo>
                  <a:pt x="5662053" y="830361"/>
                  <a:pt x="5636888" y="802056"/>
                  <a:pt x="5630596" y="786332"/>
                </a:cubicBezTo>
                <a:cubicBezTo>
                  <a:pt x="5621160" y="776897"/>
                  <a:pt x="5611723" y="789477"/>
                  <a:pt x="5602286" y="783187"/>
                </a:cubicBezTo>
                <a:cubicBezTo>
                  <a:pt x="5599142" y="802056"/>
                  <a:pt x="5624305" y="817781"/>
                  <a:pt x="5624305" y="833507"/>
                </a:cubicBezTo>
                <a:cubicBezTo>
                  <a:pt x="5602286" y="811491"/>
                  <a:pt x="5545667" y="732866"/>
                  <a:pt x="5536229" y="701417"/>
                </a:cubicBezTo>
                <a:cubicBezTo>
                  <a:pt x="5517355" y="679402"/>
                  <a:pt x="5514210" y="701417"/>
                  <a:pt x="5492192" y="669966"/>
                </a:cubicBezTo>
                <a:cubicBezTo>
                  <a:pt x="5479609" y="669966"/>
                  <a:pt x="5507919" y="695127"/>
                  <a:pt x="5495336" y="698272"/>
                </a:cubicBezTo>
                <a:cubicBezTo>
                  <a:pt x="5479609" y="688837"/>
                  <a:pt x="5460735" y="622792"/>
                  <a:pt x="5445006" y="635372"/>
                </a:cubicBezTo>
                <a:cubicBezTo>
                  <a:pt x="5429279" y="613357"/>
                  <a:pt x="5445006" y="622792"/>
                  <a:pt x="5451298" y="625937"/>
                </a:cubicBezTo>
                <a:cubicBezTo>
                  <a:pt x="5445006" y="607068"/>
                  <a:pt x="5426134" y="578762"/>
                  <a:pt x="5407260" y="553602"/>
                </a:cubicBezTo>
                <a:cubicBezTo>
                  <a:pt x="5385240" y="528443"/>
                  <a:pt x="5363221" y="500137"/>
                  <a:pt x="5350639" y="481267"/>
                </a:cubicBezTo>
                <a:cubicBezTo>
                  <a:pt x="5338056" y="468688"/>
                  <a:pt x="5338056" y="487557"/>
                  <a:pt x="5347494" y="496992"/>
                </a:cubicBezTo>
                <a:cubicBezTo>
                  <a:pt x="5328620" y="487557"/>
                  <a:pt x="5303455" y="459253"/>
                  <a:pt x="5294019" y="465543"/>
                </a:cubicBezTo>
                <a:cubicBezTo>
                  <a:pt x="5284581" y="456108"/>
                  <a:pt x="5300310" y="456108"/>
                  <a:pt x="5287728" y="440383"/>
                </a:cubicBezTo>
                <a:cubicBezTo>
                  <a:pt x="5278290" y="440383"/>
                  <a:pt x="5256468" y="442152"/>
                  <a:pt x="5232876" y="423134"/>
                </a:cubicBezTo>
                <a:lnTo>
                  <a:pt x="5210439" y="397873"/>
                </a:lnTo>
                <a:lnTo>
                  <a:pt x="5221915" y="402987"/>
                </a:lnTo>
                <a:cubicBezTo>
                  <a:pt x="5227175" y="406378"/>
                  <a:pt x="5232679" y="411291"/>
                  <a:pt x="5237397" y="418367"/>
                </a:cubicBezTo>
                <a:cubicBezTo>
                  <a:pt x="5237397" y="418367"/>
                  <a:pt x="5237397" y="418367"/>
                  <a:pt x="5243689" y="412077"/>
                </a:cubicBezTo>
                <a:cubicBezTo>
                  <a:pt x="5234253" y="393208"/>
                  <a:pt x="5193360" y="349177"/>
                  <a:pt x="5174486" y="342888"/>
                </a:cubicBezTo>
                <a:cubicBezTo>
                  <a:pt x="5161904" y="324018"/>
                  <a:pt x="5183922" y="336598"/>
                  <a:pt x="5165049" y="317728"/>
                </a:cubicBezTo>
                <a:cubicBezTo>
                  <a:pt x="5171340" y="314583"/>
                  <a:pt x="5183922" y="327163"/>
                  <a:pt x="5187069" y="336598"/>
                </a:cubicBezTo>
                <a:cubicBezTo>
                  <a:pt x="5196505" y="324018"/>
                  <a:pt x="5174486" y="320873"/>
                  <a:pt x="5152468" y="295714"/>
                </a:cubicBezTo>
                <a:cubicBezTo>
                  <a:pt x="5146176" y="289424"/>
                  <a:pt x="5146176" y="298858"/>
                  <a:pt x="5139885" y="302003"/>
                </a:cubicBezTo>
                <a:cubicBezTo>
                  <a:pt x="5139885" y="305148"/>
                  <a:pt x="5152468" y="314583"/>
                  <a:pt x="5161904" y="324018"/>
                </a:cubicBezTo>
                <a:cubicBezTo>
                  <a:pt x="5139885" y="327163"/>
                  <a:pt x="5127302" y="276842"/>
                  <a:pt x="5143030" y="286279"/>
                </a:cubicBezTo>
                <a:cubicBezTo>
                  <a:pt x="5098992" y="264263"/>
                  <a:pt x="5092701" y="239103"/>
                  <a:pt x="5051807" y="207654"/>
                </a:cubicBezTo>
                <a:cubicBezTo>
                  <a:pt x="5048662" y="191928"/>
                  <a:pt x="5064390" y="207654"/>
                  <a:pt x="5080119" y="204508"/>
                </a:cubicBezTo>
                <a:cubicBezTo>
                  <a:pt x="5117865" y="245393"/>
                  <a:pt x="5121011" y="254828"/>
                  <a:pt x="5149321" y="276842"/>
                </a:cubicBezTo>
                <a:cubicBezTo>
                  <a:pt x="5146176" y="270553"/>
                  <a:pt x="5146176" y="267408"/>
                  <a:pt x="5149321" y="264263"/>
                </a:cubicBezTo>
                <a:cubicBezTo>
                  <a:pt x="5168195" y="279987"/>
                  <a:pt x="5146176" y="270553"/>
                  <a:pt x="5158759" y="289424"/>
                </a:cubicBezTo>
                <a:cubicBezTo>
                  <a:pt x="5174486" y="302003"/>
                  <a:pt x="5180778" y="298858"/>
                  <a:pt x="5187069" y="314583"/>
                </a:cubicBezTo>
                <a:cubicBezTo>
                  <a:pt x="5205943" y="320873"/>
                  <a:pt x="5224815" y="330308"/>
                  <a:pt x="5240544" y="330308"/>
                </a:cubicBezTo>
                <a:cubicBezTo>
                  <a:pt x="5234253" y="317728"/>
                  <a:pt x="5215379" y="298858"/>
                  <a:pt x="5231106" y="292568"/>
                </a:cubicBezTo>
                <a:cubicBezTo>
                  <a:pt x="5177631" y="257973"/>
                  <a:pt x="5152468" y="217089"/>
                  <a:pt x="5127302" y="176203"/>
                </a:cubicBezTo>
                <a:cubicBezTo>
                  <a:pt x="5098992" y="135319"/>
                  <a:pt x="5070681" y="91288"/>
                  <a:pt x="5010915" y="62984"/>
                </a:cubicBezTo>
                <a:cubicBezTo>
                  <a:pt x="5014061" y="50404"/>
                  <a:pt x="5048662" y="88144"/>
                  <a:pt x="5061245" y="94433"/>
                </a:cubicBezTo>
                <a:cubicBezTo>
                  <a:pt x="5067536" y="84999"/>
                  <a:pt x="5036080" y="62984"/>
                  <a:pt x="5020352" y="47258"/>
                </a:cubicBezTo>
                <a:cubicBezTo>
                  <a:pt x="5045517" y="50404"/>
                  <a:pt x="5010915" y="28388"/>
                  <a:pt x="4995187" y="12664"/>
                </a:cubicBezTo>
                <a:cubicBezTo>
                  <a:pt x="5004624" y="15809"/>
                  <a:pt x="5004624" y="3229"/>
                  <a:pt x="5020352" y="18954"/>
                </a:cubicBezTo>
                <a:close/>
                <a:moveTo>
                  <a:pt x="4803306" y="0"/>
                </a:moveTo>
                <a:lnTo>
                  <a:pt x="4909806" y="0"/>
                </a:lnTo>
                <a:lnTo>
                  <a:pt x="4909863" y="83"/>
                </a:lnTo>
                <a:cubicBezTo>
                  <a:pt x="4920480" y="14236"/>
                  <a:pt x="4932276" y="29961"/>
                  <a:pt x="4929130" y="37823"/>
                </a:cubicBezTo>
                <a:cubicBezTo>
                  <a:pt x="4948004" y="53549"/>
                  <a:pt x="4973169" y="75564"/>
                  <a:pt x="4998332" y="94433"/>
                </a:cubicBezTo>
                <a:cubicBezTo>
                  <a:pt x="5023497" y="116448"/>
                  <a:pt x="5051807" y="138464"/>
                  <a:pt x="5070681" y="151044"/>
                </a:cubicBezTo>
                <a:cubicBezTo>
                  <a:pt x="5086410" y="176203"/>
                  <a:pt x="5111574" y="204508"/>
                  <a:pt x="5136739" y="213944"/>
                </a:cubicBezTo>
                <a:cubicBezTo>
                  <a:pt x="5146176" y="223379"/>
                  <a:pt x="5130447" y="226523"/>
                  <a:pt x="5139885" y="235958"/>
                </a:cubicBezTo>
                <a:cubicBezTo>
                  <a:pt x="5117865" y="207654"/>
                  <a:pt x="5083264" y="176203"/>
                  <a:pt x="5048662" y="147899"/>
                </a:cubicBezTo>
                <a:cubicBezTo>
                  <a:pt x="5029789" y="132174"/>
                  <a:pt x="5010915" y="116448"/>
                  <a:pt x="4995187" y="100723"/>
                </a:cubicBezTo>
                <a:cubicBezTo>
                  <a:pt x="4976314" y="88144"/>
                  <a:pt x="4957440" y="72419"/>
                  <a:pt x="4941712" y="56694"/>
                </a:cubicBezTo>
                <a:cubicBezTo>
                  <a:pt x="4935421" y="53549"/>
                  <a:pt x="4935421" y="59839"/>
                  <a:pt x="4932276" y="62984"/>
                </a:cubicBezTo>
                <a:cubicBezTo>
                  <a:pt x="4925985" y="47258"/>
                  <a:pt x="4897673" y="31533"/>
                  <a:pt x="4885091" y="22099"/>
                </a:cubicBezTo>
                <a:cubicBezTo>
                  <a:pt x="4891382" y="47258"/>
                  <a:pt x="4948004" y="88144"/>
                  <a:pt x="4973169" y="110158"/>
                </a:cubicBezTo>
                <a:cubicBezTo>
                  <a:pt x="4973169" y="119593"/>
                  <a:pt x="4982605" y="135319"/>
                  <a:pt x="4976314" y="147899"/>
                </a:cubicBezTo>
                <a:cubicBezTo>
                  <a:pt x="4966877" y="135319"/>
                  <a:pt x="4954295" y="122738"/>
                  <a:pt x="4954295" y="113303"/>
                </a:cubicBezTo>
                <a:cubicBezTo>
                  <a:pt x="4897675" y="87357"/>
                  <a:pt x="4872903" y="43721"/>
                  <a:pt x="4834860" y="15563"/>
                </a:cubicBezTo>
                <a:close/>
                <a:moveTo>
                  <a:pt x="4637032" y="0"/>
                </a:moveTo>
                <a:lnTo>
                  <a:pt x="4743441" y="0"/>
                </a:lnTo>
                <a:lnTo>
                  <a:pt x="4744720" y="477"/>
                </a:lnTo>
                <a:cubicBezTo>
                  <a:pt x="4752977" y="6374"/>
                  <a:pt x="4760841" y="14236"/>
                  <a:pt x="4768705" y="22099"/>
                </a:cubicBezTo>
                <a:cubicBezTo>
                  <a:pt x="4781287" y="28388"/>
                  <a:pt x="4778141" y="12664"/>
                  <a:pt x="4784432" y="9519"/>
                </a:cubicBezTo>
                <a:cubicBezTo>
                  <a:pt x="4797015" y="22099"/>
                  <a:pt x="4806452" y="22099"/>
                  <a:pt x="4806452" y="12664"/>
                </a:cubicBezTo>
                <a:cubicBezTo>
                  <a:pt x="4819035" y="25244"/>
                  <a:pt x="4834762" y="34678"/>
                  <a:pt x="4825326" y="40968"/>
                </a:cubicBezTo>
                <a:cubicBezTo>
                  <a:pt x="4749831" y="-12496"/>
                  <a:pt x="4815888" y="72419"/>
                  <a:pt x="4850490" y="100723"/>
                </a:cubicBezTo>
                <a:cubicBezTo>
                  <a:pt x="4837907" y="94433"/>
                  <a:pt x="4856781" y="122738"/>
                  <a:pt x="4828471" y="97578"/>
                </a:cubicBezTo>
                <a:cubicBezTo>
                  <a:pt x="4844198" y="119593"/>
                  <a:pt x="4860714" y="127456"/>
                  <a:pt x="4875261" y="132959"/>
                </a:cubicBezTo>
                <a:lnTo>
                  <a:pt x="4881787" y="135556"/>
                </a:lnTo>
                <a:lnTo>
                  <a:pt x="4881159" y="136497"/>
                </a:lnTo>
                <a:cubicBezTo>
                  <a:pt x="4880374" y="137677"/>
                  <a:pt x="4878801" y="140036"/>
                  <a:pt x="4875655" y="144754"/>
                </a:cubicBezTo>
                <a:cubicBezTo>
                  <a:pt x="4847345" y="119593"/>
                  <a:pt x="4803306" y="88144"/>
                  <a:pt x="4790723" y="88144"/>
                </a:cubicBezTo>
                <a:cubicBezTo>
                  <a:pt x="4797015" y="97578"/>
                  <a:pt x="4837907" y="122738"/>
                  <a:pt x="4850490" y="129029"/>
                </a:cubicBezTo>
                <a:cubicBezTo>
                  <a:pt x="4841054" y="135319"/>
                  <a:pt x="4866219" y="160479"/>
                  <a:pt x="4888237" y="182493"/>
                </a:cubicBezTo>
                <a:cubicBezTo>
                  <a:pt x="4878801" y="182493"/>
                  <a:pt x="4875655" y="188783"/>
                  <a:pt x="4866219" y="185638"/>
                </a:cubicBezTo>
                <a:cubicBezTo>
                  <a:pt x="4863072" y="176203"/>
                  <a:pt x="4866219" y="166768"/>
                  <a:pt x="4853636" y="154189"/>
                </a:cubicBezTo>
                <a:cubicBezTo>
                  <a:pt x="4837907" y="163623"/>
                  <a:pt x="4837907" y="138464"/>
                  <a:pt x="4815888" y="132174"/>
                </a:cubicBezTo>
                <a:cubicBezTo>
                  <a:pt x="4803306" y="122738"/>
                  <a:pt x="4806452" y="119593"/>
                  <a:pt x="4812744" y="119593"/>
                </a:cubicBezTo>
                <a:cubicBezTo>
                  <a:pt x="4787578" y="97578"/>
                  <a:pt x="4778141" y="100723"/>
                  <a:pt x="4762413" y="81854"/>
                </a:cubicBezTo>
                <a:cubicBezTo>
                  <a:pt x="4746686" y="72419"/>
                  <a:pt x="4768705" y="91288"/>
                  <a:pt x="4756122" y="91288"/>
                </a:cubicBezTo>
                <a:cubicBezTo>
                  <a:pt x="4718375" y="62984"/>
                  <a:pt x="4693211" y="44113"/>
                  <a:pt x="4671191" y="25244"/>
                </a:cubicBezTo>
                <a:close/>
                <a:moveTo>
                  <a:pt x="0" y="0"/>
                </a:moveTo>
                <a:lnTo>
                  <a:pt x="4561025" y="0"/>
                </a:lnTo>
                <a:lnTo>
                  <a:pt x="4664114" y="68684"/>
                </a:lnTo>
                <a:cubicBezTo>
                  <a:pt x="4891186" y="235565"/>
                  <a:pt x="5093487" y="432519"/>
                  <a:pt x="5265709" y="654242"/>
                </a:cubicBezTo>
                <a:cubicBezTo>
                  <a:pt x="5278290" y="657386"/>
                  <a:pt x="5281436" y="663676"/>
                  <a:pt x="5294019" y="682547"/>
                </a:cubicBezTo>
                <a:cubicBezTo>
                  <a:pt x="5294019" y="688837"/>
                  <a:pt x="5290873" y="688837"/>
                  <a:pt x="5287728" y="685692"/>
                </a:cubicBezTo>
                <a:cubicBezTo>
                  <a:pt x="5294019" y="691982"/>
                  <a:pt x="5297164" y="698272"/>
                  <a:pt x="5303455" y="704562"/>
                </a:cubicBezTo>
                <a:cubicBezTo>
                  <a:pt x="5297164" y="685692"/>
                  <a:pt x="5297164" y="669966"/>
                  <a:pt x="5297164" y="657386"/>
                </a:cubicBezTo>
                <a:cubicBezTo>
                  <a:pt x="5284581" y="629082"/>
                  <a:pt x="5246835" y="541023"/>
                  <a:pt x="5199651" y="534733"/>
                </a:cubicBezTo>
                <a:cubicBezTo>
                  <a:pt x="5199651" y="522153"/>
                  <a:pt x="5171340" y="500137"/>
                  <a:pt x="5187069" y="493847"/>
                </a:cubicBezTo>
                <a:cubicBezTo>
                  <a:pt x="5161904" y="474977"/>
                  <a:pt x="5146176" y="465543"/>
                  <a:pt x="5152468" y="452963"/>
                </a:cubicBezTo>
                <a:cubicBezTo>
                  <a:pt x="5136739" y="443528"/>
                  <a:pt x="5124156" y="424657"/>
                  <a:pt x="5111574" y="408932"/>
                </a:cubicBezTo>
                <a:cubicBezTo>
                  <a:pt x="5095846" y="396353"/>
                  <a:pt x="5086410" y="383773"/>
                  <a:pt x="5076972" y="390063"/>
                </a:cubicBezTo>
                <a:cubicBezTo>
                  <a:pt x="5067536" y="380628"/>
                  <a:pt x="5064390" y="352322"/>
                  <a:pt x="5051807" y="361757"/>
                </a:cubicBezTo>
                <a:cubicBezTo>
                  <a:pt x="5064390" y="349177"/>
                  <a:pt x="5026644" y="317728"/>
                  <a:pt x="5004624" y="292568"/>
                </a:cubicBezTo>
                <a:cubicBezTo>
                  <a:pt x="5036080" y="305148"/>
                  <a:pt x="5061245" y="358612"/>
                  <a:pt x="5089555" y="358612"/>
                </a:cubicBezTo>
                <a:cubicBezTo>
                  <a:pt x="5114720" y="383773"/>
                  <a:pt x="5080119" y="358612"/>
                  <a:pt x="5076972" y="364903"/>
                </a:cubicBezTo>
                <a:cubicBezTo>
                  <a:pt x="5114720" y="399498"/>
                  <a:pt x="5133594" y="424657"/>
                  <a:pt x="5171340" y="456108"/>
                </a:cubicBezTo>
                <a:cubicBezTo>
                  <a:pt x="5155612" y="437237"/>
                  <a:pt x="5139885" y="415222"/>
                  <a:pt x="5127302" y="396353"/>
                </a:cubicBezTo>
                <a:cubicBezTo>
                  <a:pt x="5108429" y="374338"/>
                  <a:pt x="5092701" y="355467"/>
                  <a:pt x="5080119" y="336598"/>
                </a:cubicBezTo>
                <a:cubicBezTo>
                  <a:pt x="5086410" y="336598"/>
                  <a:pt x="5111574" y="368048"/>
                  <a:pt x="5111574" y="352322"/>
                </a:cubicBezTo>
                <a:cubicBezTo>
                  <a:pt x="5121011" y="377483"/>
                  <a:pt x="5174486" y="415222"/>
                  <a:pt x="5171340" y="430947"/>
                </a:cubicBezTo>
                <a:cubicBezTo>
                  <a:pt x="5180778" y="440383"/>
                  <a:pt x="5187069" y="437237"/>
                  <a:pt x="5193360" y="449818"/>
                </a:cubicBezTo>
                <a:lnTo>
                  <a:pt x="5192573" y="443528"/>
                </a:lnTo>
                <a:lnTo>
                  <a:pt x="5209087" y="462398"/>
                </a:lnTo>
                <a:cubicBezTo>
                  <a:pt x="5214592" y="473404"/>
                  <a:pt x="5220097" y="485985"/>
                  <a:pt x="5231106" y="496992"/>
                </a:cubicBezTo>
                <a:cubicBezTo>
                  <a:pt x="5240544" y="478122"/>
                  <a:pt x="5275145" y="537877"/>
                  <a:pt x="5309746" y="563037"/>
                </a:cubicBezTo>
                <a:cubicBezTo>
                  <a:pt x="5303455" y="566182"/>
                  <a:pt x="5294019" y="559892"/>
                  <a:pt x="5284581" y="544167"/>
                </a:cubicBezTo>
                <a:cubicBezTo>
                  <a:pt x="5287728" y="556747"/>
                  <a:pt x="5306601" y="575617"/>
                  <a:pt x="5306601" y="585052"/>
                </a:cubicBezTo>
                <a:cubicBezTo>
                  <a:pt x="5319184" y="588197"/>
                  <a:pt x="5328620" y="597633"/>
                  <a:pt x="5338056" y="610212"/>
                </a:cubicBezTo>
                <a:cubicBezTo>
                  <a:pt x="5350639" y="610212"/>
                  <a:pt x="5366368" y="616502"/>
                  <a:pt x="5382095" y="629082"/>
                </a:cubicBezTo>
                <a:cubicBezTo>
                  <a:pt x="5382095" y="638517"/>
                  <a:pt x="5382095" y="647952"/>
                  <a:pt x="5378950" y="654242"/>
                </a:cubicBezTo>
                <a:cubicBezTo>
                  <a:pt x="5385240" y="663676"/>
                  <a:pt x="5394678" y="673111"/>
                  <a:pt x="5400969" y="676258"/>
                </a:cubicBezTo>
                <a:cubicBezTo>
                  <a:pt x="5410405" y="688837"/>
                  <a:pt x="5419843" y="704562"/>
                  <a:pt x="5413551" y="707707"/>
                </a:cubicBezTo>
                <a:cubicBezTo>
                  <a:pt x="5426134" y="729721"/>
                  <a:pt x="5432425" y="713997"/>
                  <a:pt x="5445006" y="736011"/>
                </a:cubicBezTo>
                <a:cubicBezTo>
                  <a:pt x="5438716" y="736011"/>
                  <a:pt x="5426134" y="720287"/>
                  <a:pt x="5416696" y="713997"/>
                </a:cubicBezTo>
                <a:cubicBezTo>
                  <a:pt x="5422988" y="745446"/>
                  <a:pt x="5441861" y="758027"/>
                  <a:pt x="5457589" y="786332"/>
                </a:cubicBezTo>
                <a:cubicBezTo>
                  <a:pt x="5476463" y="805201"/>
                  <a:pt x="5463880" y="776897"/>
                  <a:pt x="5476463" y="786332"/>
                </a:cubicBezTo>
                <a:cubicBezTo>
                  <a:pt x="5476463" y="798911"/>
                  <a:pt x="5501628" y="824071"/>
                  <a:pt x="5489045" y="827216"/>
                </a:cubicBezTo>
                <a:cubicBezTo>
                  <a:pt x="5504773" y="849232"/>
                  <a:pt x="5511064" y="852376"/>
                  <a:pt x="5514210" y="871246"/>
                </a:cubicBezTo>
                <a:cubicBezTo>
                  <a:pt x="5520501" y="880681"/>
                  <a:pt x="5526793" y="883826"/>
                  <a:pt x="5533084" y="883826"/>
                </a:cubicBezTo>
                <a:cubicBezTo>
                  <a:pt x="5533084" y="864956"/>
                  <a:pt x="5507919" y="852376"/>
                  <a:pt x="5495336" y="830361"/>
                </a:cubicBezTo>
                <a:cubicBezTo>
                  <a:pt x="5529938" y="852376"/>
                  <a:pt x="5536229" y="868101"/>
                  <a:pt x="5548811" y="908985"/>
                </a:cubicBezTo>
                <a:cubicBezTo>
                  <a:pt x="5542520" y="912132"/>
                  <a:pt x="5533084" y="899550"/>
                  <a:pt x="5523646" y="883826"/>
                </a:cubicBezTo>
                <a:cubicBezTo>
                  <a:pt x="5523646" y="902696"/>
                  <a:pt x="5555103" y="962451"/>
                  <a:pt x="5573977" y="965596"/>
                </a:cubicBezTo>
                <a:cubicBezTo>
                  <a:pt x="5580268" y="990756"/>
                  <a:pt x="5599142" y="1025351"/>
                  <a:pt x="5621160" y="1050510"/>
                </a:cubicBezTo>
                <a:cubicBezTo>
                  <a:pt x="5630596" y="1069381"/>
                  <a:pt x="5611723" y="1047365"/>
                  <a:pt x="5611723" y="1056800"/>
                </a:cubicBezTo>
                <a:cubicBezTo>
                  <a:pt x="5599142" y="1028496"/>
                  <a:pt x="5589704" y="1006481"/>
                  <a:pt x="5577121" y="987610"/>
                </a:cubicBezTo>
                <a:cubicBezTo>
                  <a:pt x="5564539" y="971885"/>
                  <a:pt x="5548811" y="956161"/>
                  <a:pt x="5533084" y="940436"/>
                </a:cubicBezTo>
                <a:cubicBezTo>
                  <a:pt x="5542520" y="953016"/>
                  <a:pt x="5548811" y="965596"/>
                  <a:pt x="5555103" y="978175"/>
                </a:cubicBezTo>
                <a:cubicBezTo>
                  <a:pt x="5558248" y="981320"/>
                  <a:pt x="5561394" y="981320"/>
                  <a:pt x="5564539" y="981320"/>
                </a:cubicBezTo>
                <a:cubicBezTo>
                  <a:pt x="5580268" y="1006481"/>
                  <a:pt x="5577121" y="1012771"/>
                  <a:pt x="5577121" y="1022206"/>
                </a:cubicBezTo>
                <a:cubicBezTo>
                  <a:pt x="5580268" y="1031641"/>
                  <a:pt x="5583413" y="1041075"/>
                  <a:pt x="5586559" y="1050510"/>
                </a:cubicBezTo>
                <a:cubicBezTo>
                  <a:pt x="5608578" y="1075671"/>
                  <a:pt x="5630596" y="1110265"/>
                  <a:pt x="5646325" y="1129135"/>
                </a:cubicBezTo>
                <a:lnTo>
                  <a:pt x="5651903" y="1117982"/>
                </a:lnTo>
                <a:lnTo>
                  <a:pt x="5669524" y="1149184"/>
                </a:lnTo>
                <a:cubicBezTo>
                  <a:pt x="5679353" y="1170020"/>
                  <a:pt x="5687218" y="1190463"/>
                  <a:pt x="5690363" y="1204615"/>
                </a:cubicBezTo>
                <a:cubicBezTo>
                  <a:pt x="5702945" y="1229776"/>
                  <a:pt x="5712383" y="1229776"/>
                  <a:pt x="5715528" y="1232921"/>
                </a:cubicBezTo>
                <a:cubicBezTo>
                  <a:pt x="5731255" y="1261225"/>
                  <a:pt x="5715528" y="1248645"/>
                  <a:pt x="5706092" y="1245500"/>
                </a:cubicBezTo>
                <a:cubicBezTo>
                  <a:pt x="5684072" y="1204615"/>
                  <a:pt x="5680927" y="1185745"/>
                  <a:pt x="5662053" y="1154296"/>
                </a:cubicBezTo>
                <a:cubicBezTo>
                  <a:pt x="5646325" y="1166876"/>
                  <a:pt x="5674635" y="1223484"/>
                  <a:pt x="5690363" y="1232921"/>
                </a:cubicBezTo>
                <a:cubicBezTo>
                  <a:pt x="5693509" y="1242355"/>
                  <a:pt x="5687218" y="1242355"/>
                  <a:pt x="5684072" y="1245500"/>
                </a:cubicBezTo>
                <a:cubicBezTo>
                  <a:pt x="5693509" y="1270660"/>
                  <a:pt x="5696654" y="1280095"/>
                  <a:pt x="5712383" y="1314690"/>
                </a:cubicBezTo>
                <a:cubicBezTo>
                  <a:pt x="5712383" y="1314690"/>
                  <a:pt x="5712383" y="1314690"/>
                  <a:pt x="5702945" y="1320980"/>
                </a:cubicBezTo>
                <a:cubicBezTo>
                  <a:pt x="5715528" y="1330415"/>
                  <a:pt x="5734402" y="1361864"/>
                  <a:pt x="5746984" y="1365009"/>
                </a:cubicBezTo>
                <a:cubicBezTo>
                  <a:pt x="5746984" y="1377589"/>
                  <a:pt x="5759567" y="1402750"/>
                  <a:pt x="5765858" y="1396460"/>
                </a:cubicBezTo>
                <a:cubicBezTo>
                  <a:pt x="5769003" y="1383880"/>
                  <a:pt x="5753275" y="1371299"/>
                  <a:pt x="5746984" y="1346140"/>
                </a:cubicBezTo>
                <a:cubicBezTo>
                  <a:pt x="5753275" y="1342995"/>
                  <a:pt x="5756420" y="1352429"/>
                  <a:pt x="5762712" y="1349284"/>
                </a:cubicBezTo>
                <a:cubicBezTo>
                  <a:pt x="5759567" y="1361864"/>
                  <a:pt x="5772149" y="1387025"/>
                  <a:pt x="5778439" y="1409040"/>
                </a:cubicBezTo>
                <a:cubicBezTo>
                  <a:pt x="5787877" y="1405895"/>
                  <a:pt x="5778439" y="1380734"/>
                  <a:pt x="5794168" y="1383880"/>
                </a:cubicBezTo>
                <a:cubicBezTo>
                  <a:pt x="5797313" y="1390170"/>
                  <a:pt x="5800459" y="1399605"/>
                  <a:pt x="5806750" y="1412185"/>
                </a:cubicBezTo>
                <a:cubicBezTo>
                  <a:pt x="5809895" y="1399605"/>
                  <a:pt x="5816187" y="1399605"/>
                  <a:pt x="5825624" y="1412185"/>
                </a:cubicBezTo>
                <a:cubicBezTo>
                  <a:pt x="5828769" y="1402750"/>
                  <a:pt x="5822478" y="1377589"/>
                  <a:pt x="5819333" y="1361864"/>
                </a:cubicBezTo>
                <a:cubicBezTo>
                  <a:pt x="5844497" y="1349284"/>
                  <a:pt x="5850788" y="1358719"/>
                  <a:pt x="5866517" y="1336705"/>
                </a:cubicBezTo>
                <a:cubicBezTo>
                  <a:pt x="5872808" y="1346140"/>
                  <a:pt x="5879099" y="1365009"/>
                  <a:pt x="5885389" y="1371299"/>
                </a:cubicBezTo>
                <a:cubicBezTo>
                  <a:pt x="5888535" y="1368154"/>
                  <a:pt x="5885389" y="1355574"/>
                  <a:pt x="5879099" y="1339850"/>
                </a:cubicBezTo>
                <a:cubicBezTo>
                  <a:pt x="5885389" y="1333560"/>
                  <a:pt x="5891680" y="1368154"/>
                  <a:pt x="5897972" y="1355574"/>
                </a:cubicBezTo>
                <a:cubicBezTo>
                  <a:pt x="5904263" y="1377589"/>
                  <a:pt x="5904263" y="1393315"/>
                  <a:pt x="5916845" y="1399605"/>
                </a:cubicBezTo>
                <a:cubicBezTo>
                  <a:pt x="5907409" y="1387025"/>
                  <a:pt x="5913700" y="1374444"/>
                  <a:pt x="5919992" y="1368154"/>
                </a:cubicBezTo>
                <a:cubicBezTo>
                  <a:pt x="5929428" y="1365009"/>
                  <a:pt x="5942010" y="1371299"/>
                  <a:pt x="5948302" y="1402750"/>
                </a:cubicBezTo>
                <a:cubicBezTo>
                  <a:pt x="5951447" y="1409040"/>
                  <a:pt x="5954593" y="1418474"/>
                  <a:pt x="5960884" y="1421619"/>
                </a:cubicBezTo>
                <a:cubicBezTo>
                  <a:pt x="5967176" y="1412185"/>
                  <a:pt x="5976612" y="1418474"/>
                  <a:pt x="5989194" y="1456215"/>
                </a:cubicBezTo>
                <a:cubicBezTo>
                  <a:pt x="5995486" y="1446779"/>
                  <a:pt x="5992341" y="1424764"/>
                  <a:pt x="5998630" y="1415329"/>
                </a:cubicBezTo>
                <a:cubicBezTo>
                  <a:pt x="6001777" y="1412185"/>
                  <a:pt x="6004922" y="1427909"/>
                  <a:pt x="6008068" y="1437344"/>
                </a:cubicBezTo>
                <a:cubicBezTo>
                  <a:pt x="6014359" y="1437344"/>
                  <a:pt x="6008068" y="1421619"/>
                  <a:pt x="6004922" y="1409040"/>
                </a:cubicBezTo>
                <a:cubicBezTo>
                  <a:pt x="6014359" y="1405895"/>
                  <a:pt x="6020651" y="1431054"/>
                  <a:pt x="6026942" y="1427909"/>
                </a:cubicBezTo>
                <a:cubicBezTo>
                  <a:pt x="6026942" y="1402750"/>
                  <a:pt x="6014359" y="1409040"/>
                  <a:pt x="6008068" y="1380734"/>
                </a:cubicBezTo>
                <a:cubicBezTo>
                  <a:pt x="6030087" y="1412185"/>
                  <a:pt x="6055252" y="1396460"/>
                  <a:pt x="6077271" y="1412185"/>
                </a:cubicBezTo>
                <a:cubicBezTo>
                  <a:pt x="6083562" y="1431054"/>
                  <a:pt x="6089853" y="1431054"/>
                  <a:pt x="6096144" y="1459360"/>
                </a:cubicBezTo>
                <a:cubicBezTo>
                  <a:pt x="6096144" y="1459360"/>
                  <a:pt x="6099291" y="1459360"/>
                  <a:pt x="6099291" y="1456215"/>
                </a:cubicBezTo>
                <a:cubicBezTo>
                  <a:pt x="6080417" y="1409040"/>
                  <a:pt x="6061543" y="1361864"/>
                  <a:pt x="6055252" y="1320980"/>
                </a:cubicBezTo>
                <a:cubicBezTo>
                  <a:pt x="6077271" y="1324125"/>
                  <a:pt x="6048961" y="1270660"/>
                  <a:pt x="6067834" y="1267515"/>
                </a:cubicBezTo>
                <a:cubicBezTo>
                  <a:pt x="6070979" y="1280095"/>
                  <a:pt x="6061543" y="1280095"/>
                  <a:pt x="6074126" y="1302109"/>
                </a:cubicBezTo>
                <a:cubicBezTo>
                  <a:pt x="6074126" y="1311545"/>
                  <a:pt x="6070979" y="1308400"/>
                  <a:pt x="6064688" y="1305255"/>
                </a:cubicBezTo>
                <a:cubicBezTo>
                  <a:pt x="6074126" y="1320980"/>
                  <a:pt x="6070979" y="1327270"/>
                  <a:pt x="6074126" y="1336705"/>
                </a:cubicBezTo>
                <a:cubicBezTo>
                  <a:pt x="6086708" y="1342995"/>
                  <a:pt x="6067834" y="1311545"/>
                  <a:pt x="6080417" y="1317835"/>
                </a:cubicBezTo>
                <a:cubicBezTo>
                  <a:pt x="6080417" y="1352429"/>
                  <a:pt x="6108727" y="1390170"/>
                  <a:pt x="6121309" y="1393315"/>
                </a:cubicBezTo>
                <a:cubicBezTo>
                  <a:pt x="6124454" y="1405895"/>
                  <a:pt x="6099291" y="1387025"/>
                  <a:pt x="6092999" y="1393315"/>
                </a:cubicBezTo>
                <a:cubicBezTo>
                  <a:pt x="6092999" y="1402750"/>
                  <a:pt x="6096144" y="1418474"/>
                  <a:pt x="6102436" y="1434199"/>
                </a:cubicBezTo>
                <a:cubicBezTo>
                  <a:pt x="6102436" y="1434199"/>
                  <a:pt x="6102436" y="1431054"/>
                  <a:pt x="6102436" y="1427909"/>
                </a:cubicBezTo>
                <a:cubicBezTo>
                  <a:pt x="6102436" y="1424764"/>
                  <a:pt x="6099291" y="1418474"/>
                  <a:pt x="6099291" y="1415329"/>
                </a:cubicBezTo>
                <a:cubicBezTo>
                  <a:pt x="6102436" y="1421619"/>
                  <a:pt x="6108727" y="1427909"/>
                  <a:pt x="6111872" y="1434199"/>
                </a:cubicBezTo>
                <a:cubicBezTo>
                  <a:pt x="6121309" y="1440489"/>
                  <a:pt x="6127601" y="1424764"/>
                  <a:pt x="6143328" y="1453069"/>
                </a:cubicBezTo>
                <a:cubicBezTo>
                  <a:pt x="6146474" y="1478230"/>
                  <a:pt x="6130746" y="1456215"/>
                  <a:pt x="6127601" y="1462505"/>
                </a:cubicBezTo>
                <a:cubicBezTo>
                  <a:pt x="6133892" y="1487664"/>
                  <a:pt x="6140183" y="1493954"/>
                  <a:pt x="6146474" y="1500244"/>
                </a:cubicBezTo>
                <a:cubicBezTo>
                  <a:pt x="6146474" y="1506534"/>
                  <a:pt x="6143328" y="1509679"/>
                  <a:pt x="6137037" y="1503389"/>
                </a:cubicBezTo>
                <a:cubicBezTo>
                  <a:pt x="6146474" y="1531695"/>
                  <a:pt x="6155911" y="1563144"/>
                  <a:pt x="6174784" y="1600883"/>
                </a:cubicBezTo>
                <a:cubicBezTo>
                  <a:pt x="6171638" y="1597738"/>
                  <a:pt x="6162202" y="1594594"/>
                  <a:pt x="6165347" y="1607173"/>
                </a:cubicBezTo>
                <a:cubicBezTo>
                  <a:pt x="6159057" y="1597738"/>
                  <a:pt x="6149619" y="1569434"/>
                  <a:pt x="6143328" y="1563144"/>
                </a:cubicBezTo>
                <a:cubicBezTo>
                  <a:pt x="6137037" y="1566289"/>
                  <a:pt x="6149619" y="1591449"/>
                  <a:pt x="6143328" y="1591449"/>
                </a:cubicBezTo>
                <a:cubicBezTo>
                  <a:pt x="6165347" y="1622899"/>
                  <a:pt x="6184221" y="1666928"/>
                  <a:pt x="6187367" y="1720394"/>
                </a:cubicBezTo>
                <a:cubicBezTo>
                  <a:pt x="6184221" y="1710959"/>
                  <a:pt x="6177929" y="1707814"/>
                  <a:pt x="6174784" y="1710959"/>
                </a:cubicBezTo>
                <a:cubicBezTo>
                  <a:pt x="6177929" y="1714104"/>
                  <a:pt x="6181076" y="1726684"/>
                  <a:pt x="6184221" y="1739263"/>
                </a:cubicBezTo>
                <a:cubicBezTo>
                  <a:pt x="6196803" y="1745553"/>
                  <a:pt x="6181076" y="1710959"/>
                  <a:pt x="6193658" y="1717249"/>
                </a:cubicBezTo>
                <a:cubicBezTo>
                  <a:pt x="6196803" y="1726684"/>
                  <a:pt x="6203094" y="1729828"/>
                  <a:pt x="6206241" y="1748698"/>
                </a:cubicBezTo>
                <a:cubicBezTo>
                  <a:pt x="6215677" y="1745553"/>
                  <a:pt x="6221968" y="1717249"/>
                  <a:pt x="6228259" y="1748698"/>
                </a:cubicBezTo>
                <a:cubicBezTo>
                  <a:pt x="6231404" y="1739263"/>
                  <a:pt x="6228259" y="1726684"/>
                  <a:pt x="6221968" y="1695233"/>
                </a:cubicBezTo>
                <a:cubicBezTo>
                  <a:pt x="6231404" y="1720394"/>
                  <a:pt x="6240842" y="1748698"/>
                  <a:pt x="6253424" y="1758133"/>
                </a:cubicBezTo>
                <a:cubicBezTo>
                  <a:pt x="6221968" y="1742408"/>
                  <a:pt x="6234551" y="1827323"/>
                  <a:pt x="6212532" y="1827323"/>
                </a:cubicBezTo>
                <a:cubicBezTo>
                  <a:pt x="6212532" y="1811598"/>
                  <a:pt x="6221968" y="1808453"/>
                  <a:pt x="6218822" y="1789584"/>
                </a:cubicBezTo>
                <a:cubicBezTo>
                  <a:pt x="6212532" y="1767568"/>
                  <a:pt x="6209386" y="1799018"/>
                  <a:pt x="6209386" y="1811598"/>
                </a:cubicBezTo>
                <a:cubicBezTo>
                  <a:pt x="6203094" y="1808453"/>
                  <a:pt x="6196803" y="1761278"/>
                  <a:pt x="6209386" y="1773858"/>
                </a:cubicBezTo>
                <a:cubicBezTo>
                  <a:pt x="6193658" y="1754988"/>
                  <a:pt x="6184221" y="1742408"/>
                  <a:pt x="6171638" y="1751843"/>
                </a:cubicBezTo>
                <a:cubicBezTo>
                  <a:pt x="6165347" y="1726684"/>
                  <a:pt x="6174784" y="1726684"/>
                  <a:pt x="6171638" y="1710959"/>
                </a:cubicBezTo>
                <a:cubicBezTo>
                  <a:pt x="6168493" y="1710959"/>
                  <a:pt x="6168493" y="1714104"/>
                  <a:pt x="6165347" y="1720394"/>
                </a:cubicBezTo>
                <a:cubicBezTo>
                  <a:pt x="6159057" y="1717249"/>
                  <a:pt x="6162202" y="1688943"/>
                  <a:pt x="6155911" y="1673218"/>
                </a:cubicBezTo>
                <a:cubicBezTo>
                  <a:pt x="6162202" y="1673218"/>
                  <a:pt x="6165347" y="1704669"/>
                  <a:pt x="6171638" y="1707814"/>
                </a:cubicBezTo>
                <a:cubicBezTo>
                  <a:pt x="6171638" y="1707814"/>
                  <a:pt x="6174784" y="1707814"/>
                  <a:pt x="6174784" y="1707814"/>
                </a:cubicBezTo>
                <a:cubicBezTo>
                  <a:pt x="6181076" y="1707814"/>
                  <a:pt x="6174784" y="1688943"/>
                  <a:pt x="6177929" y="1688943"/>
                </a:cubicBezTo>
                <a:cubicBezTo>
                  <a:pt x="6174784" y="1676363"/>
                  <a:pt x="6168493" y="1663783"/>
                  <a:pt x="6162202" y="1670073"/>
                </a:cubicBezTo>
                <a:cubicBezTo>
                  <a:pt x="6159057" y="1641769"/>
                  <a:pt x="6146474" y="1632334"/>
                  <a:pt x="6152766" y="1613465"/>
                </a:cubicBezTo>
                <a:cubicBezTo>
                  <a:pt x="6146474" y="1604028"/>
                  <a:pt x="6149619" y="1619754"/>
                  <a:pt x="6140183" y="1600883"/>
                </a:cubicBezTo>
                <a:cubicBezTo>
                  <a:pt x="6133892" y="1563144"/>
                  <a:pt x="6121309" y="1525404"/>
                  <a:pt x="6108727" y="1487664"/>
                </a:cubicBezTo>
                <a:cubicBezTo>
                  <a:pt x="6105581" y="1506534"/>
                  <a:pt x="6092999" y="1519114"/>
                  <a:pt x="6080417" y="1515969"/>
                </a:cubicBezTo>
                <a:cubicBezTo>
                  <a:pt x="6080417" y="1522259"/>
                  <a:pt x="6080417" y="1528548"/>
                  <a:pt x="6080417" y="1534840"/>
                </a:cubicBezTo>
                <a:cubicBezTo>
                  <a:pt x="6080417" y="1534840"/>
                  <a:pt x="6080417" y="1534840"/>
                  <a:pt x="6077271" y="1534840"/>
                </a:cubicBezTo>
                <a:cubicBezTo>
                  <a:pt x="6077271" y="1531695"/>
                  <a:pt x="6074126" y="1528548"/>
                  <a:pt x="6074126" y="1522259"/>
                </a:cubicBezTo>
                <a:cubicBezTo>
                  <a:pt x="6074126" y="1525404"/>
                  <a:pt x="6074126" y="1531695"/>
                  <a:pt x="6074126" y="1537985"/>
                </a:cubicBezTo>
                <a:cubicBezTo>
                  <a:pt x="6074126" y="1537985"/>
                  <a:pt x="6074126" y="1537985"/>
                  <a:pt x="6077271" y="1534840"/>
                </a:cubicBezTo>
                <a:cubicBezTo>
                  <a:pt x="6077271" y="1537985"/>
                  <a:pt x="6077271" y="1541130"/>
                  <a:pt x="6074126" y="1541130"/>
                </a:cubicBezTo>
                <a:cubicBezTo>
                  <a:pt x="6077271" y="1559999"/>
                  <a:pt x="6083562" y="1582014"/>
                  <a:pt x="6083562" y="1597738"/>
                </a:cubicBezTo>
                <a:cubicBezTo>
                  <a:pt x="6086708" y="1597738"/>
                  <a:pt x="6083562" y="1588304"/>
                  <a:pt x="6083562" y="1582014"/>
                </a:cubicBezTo>
                <a:cubicBezTo>
                  <a:pt x="6092999" y="1578869"/>
                  <a:pt x="6102436" y="1607173"/>
                  <a:pt x="6115018" y="1604028"/>
                </a:cubicBezTo>
                <a:cubicBezTo>
                  <a:pt x="6118163" y="1616608"/>
                  <a:pt x="6115018" y="1619754"/>
                  <a:pt x="6118163" y="1629189"/>
                </a:cubicBezTo>
                <a:cubicBezTo>
                  <a:pt x="6124454" y="1651204"/>
                  <a:pt x="6130746" y="1626044"/>
                  <a:pt x="6137037" y="1622899"/>
                </a:cubicBezTo>
                <a:cubicBezTo>
                  <a:pt x="6133892" y="1632334"/>
                  <a:pt x="6127601" y="1666928"/>
                  <a:pt x="6143328" y="1654349"/>
                </a:cubicBezTo>
                <a:cubicBezTo>
                  <a:pt x="6162202" y="1723539"/>
                  <a:pt x="6146474" y="1767568"/>
                  <a:pt x="6168493" y="1805308"/>
                </a:cubicBezTo>
                <a:cubicBezTo>
                  <a:pt x="6155911" y="1792729"/>
                  <a:pt x="6146474" y="1811598"/>
                  <a:pt x="6159057" y="1846192"/>
                </a:cubicBezTo>
                <a:cubicBezTo>
                  <a:pt x="6149619" y="1830468"/>
                  <a:pt x="6149619" y="1836758"/>
                  <a:pt x="6143328" y="1849337"/>
                </a:cubicBezTo>
                <a:cubicBezTo>
                  <a:pt x="6133892" y="1817888"/>
                  <a:pt x="6140183" y="1789584"/>
                  <a:pt x="6127601" y="1786439"/>
                </a:cubicBezTo>
                <a:cubicBezTo>
                  <a:pt x="6121309" y="1792729"/>
                  <a:pt x="6143328" y="1849337"/>
                  <a:pt x="6127601" y="1839903"/>
                </a:cubicBezTo>
                <a:cubicBezTo>
                  <a:pt x="6130746" y="1871353"/>
                  <a:pt x="6140183" y="1880788"/>
                  <a:pt x="6146474" y="1909092"/>
                </a:cubicBezTo>
                <a:cubicBezTo>
                  <a:pt x="6152766" y="1905948"/>
                  <a:pt x="6155911" y="1887078"/>
                  <a:pt x="6162202" y="1871353"/>
                </a:cubicBezTo>
                <a:cubicBezTo>
                  <a:pt x="6165347" y="1874498"/>
                  <a:pt x="6159057" y="1927962"/>
                  <a:pt x="6171638" y="1946833"/>
                </a:cubicBezTo>
                <a:cubicBezTo>
                  <a:pt x="6181076" y="1934252"/>
                  <a:pt x="6171638" y="1931107"/>
                  <a:pt x="6168493" y="1902803"/>
                </a:cubicBezTo>
                <a:cubicBezTo>
                  <a:pt x="6171638" y="1890223"/>
                  <a:pt x="6181076" y="1905948"/>
                  <a:pt x="6184221" y="1880788"/>
                </a:cubicBezTo>
                <a:cubicBezTo>
                  <a:pt x="6196803" y="1896513"/>
                  <a:pt x="6174784" y="1902803"/>
                  <a:pt x="6177929" y="1918527"/>
                </a:cubicBezTo>
                <a:cubicBezTo>
                  <a:pt x="6177929" y="1940543"/>
                  <a:pt x="6190512" y="1909092"/>
                  <a:pt x="6190512" y="1931107"/>
                </a:cubicBezTo>
                <a:cubicBezTo>
                  <a:pt x="6199949" y="1909092"/>
                  <a:pt x="6193658" y="1899658"/>
                  <a:pt x="6199949" y="1874498"/>
                </a:cubicBezTo>
                <a:cubicBezTo>
                  <a:pt x="6206241" y="1899658"/>
                  <a:pt x="6225113" y="1902803"/>
                  <a:pt x="6215677" y="1921672"/>
                </a:cubicBezTo>
                <a:cubicBezTo>
                  <a:pt x="6221968" y="1949978"/>
                  <a:pt x="6221968" y="1924817"/>
                  <a:pt x="6231404" y="1927962"/>
                </a:cubicBezTo>
                <a:cubicBezTo>
                  <a:pt x="6231404" y="1912237"/>
                  <a:pt x="6228259" y="1899658"/>
                  <a:pt x="6225113" y="1883933"/>
                </a:cubicBezTo>
                <a:cubicBezTo>
                  <a:pt x="6247133" y="1905948"/>
                  <a:pt x="6225113" y="1943688"/>
                  <a:pt x="6234551" y="1978282"/>
                </a:cubicBezTo>
                <a:cubicBezTo>
                  <a:pt x="6243987" y="1981427"/>
                  <a:pt x="6243987" y="1968848"/>
                  <a:pt x="6240842" y="1943688"/>
                </a:cubicBezTo>
                <a:cubicBezTo>
                  <a:pt x="6247133" y="1956268"/>
                  <a:pt x="6247133" y="1927962"/>
                  <a:pt x="6256569" y="1946833"/>
                </a:cubicBezTo>
                <a:cubicBezTo>
                  <a:pt x="6256569" y="1962558"/>
                  <a:pt x="6247133" y="1940543"/>
                  <a:pt x="6247133" y="1965703"/>
                </a:cubicBezTo>
                <a:cubicBezTo>
                  <a:pt x="6247133" y="2000297"/>
                  <a:pt x="6259716" y="1978282"/>
                  <a:pt x="6259716" y="2006587"/>
                </a:cubicBezTo>
                <a:cubicBezTo>
                  <a:pt x="6253424" y="2012877"/>
                  <a:pt x="6253424" y="2034893"/>
                  <a:pt x="6247133" y="2019168"/>
                </a:cubicBezTo>
                <a:cubicBezTo>
                  <a:pt x="6253424" y="2075777"/>
                  <a:pt x="6231404" y="2069487"/>
                  <a:pt x="6240842" y="2126097"/>
                </a:cubicBezTo>
                <a:cubicBezTo>
                  <a:pt x="6250278" y="2113517"/>
                  <a:pt x="6256569" y="2088357"/>
                  <a:pt x="6266007" y="2066342"/>
                </a:cubicBezTo>
                <a:cubicBezTo>
                  <a:pt x="6262861" y="2056907"/>
                  <a:pt x="6256569" y="2063197"/>
                  <a:pt x="6253424" y="2063197"/>
                </a:cubicBezTo>
                <a:cubicBezTo>
                  <a:pt x="6253424" y="2047472"/>
                  <a:pt x="6256569" y="2038038"/>
                  <a:pt x="6256569" y="2025458"/>
                </a:cubicBezTo>
                <a:cubicBezTo>
                  <a:pt x="6262861" y="2025458"/>
                  <a:pt x="6259716" y="2063197"/>
                  <a:pt x="6269152" y="2056907"/>
                </a:cubicBezTo>
                <a:cubicBezTo>
                  <a:pt x="6262861" y="2038038"/>
                  <a:pt x="6281734" y="2041183"/>
                  <a:pt x="6281734" y="2009732"/>
                </a:cubicBezTo>
                <a:cubicBezTo>
                  <a:pt x="6294317" y="2022313"/>
                  <a:pt x="6294317" y="2022313"/>
                  <a:pt x="6310044" y="2009732"/>
                </a:cubicBezTo>
                <a:cubicBezTo>
                  <a:pt x="6303753" y="2022313"/>
                  <a:pt x="6303753" y="2050617"/>
                  <a:pt x="6300608" y="2066342"/>
                </a:cubicBezTo>
                <a:cubicBezTo>
                  <a:pt x="6294317" y="2066342"/>
                  <a:pt x="6294317" y="2034893"/>
                  <a:pt x="6288026" y="2034893"/>
                </a:cubicBezTo>
                <a:cubicBezTo>
                  <a:pt x="6284879" y="2056907"/>
                  <a:pt x="6284879" y="2072632"/>
                  <a:pt x="6275443" y="2047472"/>
                </a:cubicBezTo>
                <a:cubicBezTo>
                  <a:pt x="6272297" y="2056907"/>
                  <a:pt x="6281734" y="2113517"/>
                  <a:pt x="6266007" y="2085212"/>
                </a:cubicBezTo>
                <a:cubicBezTo>
                  <a:pt x="6269152" y="2113517"/>
                  <a:pt x="6269152" y="2132387"/>
                  <a:pt x="6269152" y="2154402"/>
                </a:cubicBezTo>
                <a:cubicBezTo>
                  <a:pt x="6253424" y="2148112"/>
                  <a:pt x="6231404" y="2151257"/>
                  <a:pt x="6225113" y="2198432"/>
                </a:cubicBezTo>
                <a:cubicBezTo>
                  <a:pt x="6221968" y="2163837"/>
                  <a:pt x="6218822" y="2129242"/>
                  <a:pt x="6203094" y="2135532"/>
                </a:cubicBezTo>
                <a:cubicBezTo>
                  <a:pt x="6199949" y="2138677"/>
                  <a:pt x="6203094" y="2151257"/>
                  <a:pt x="6203094" y="2160692"/>
                </a:cubicBezTo>
                <a:cubicBezTo>
                  <a:pt x="6196803" y="2166981"/>
                  <a:pt x="6193658" y="2163837"/>
                  <a:pt x="6187367" y="2157546"/>
                </a:cubicBezTo>
                <a:cubicBezTo>
                  <a:pt x="6190512" y="2126097"/>
                  <a:pt x="6184221" y="2116663"/>
                  <a:pt x="6184221" y="2088357"/>
                </a:cubicBezTo>
                <a:cubicBezTo>
                  <a:pt x="6193658" y="2078922"/>
                  <a:pt x="6193658" y="2104083"/>
                  <a:pt x="6199949" y="2100938"/>
                </a:cubicBezTo>
                <a:cubicBezTo>
                  <a:pt x="6212532" y="2066342"/>
                  <a:pt x="6187367" y="2012877"/>
                  <a:pt x="6177929" y="1987717"/>
                </a:cubicBezTo>
                <a:cubicBezTo>
                  <a:pt x="6181076" y="2016023"/>
                  <a:pt x="6171638" y="2034893"/>
                  <a:pt x="6171638" y="2082067"/>
                </a:cubicBezTo>
                <a:cubicBezTo>
                  <a:pt x="6162202" y="2088357"/>
                  <a:pt x="6171638" y="2072632"/>
                  <a:pt x="6168493" y="2050617"/>
                </a:cubicBezTo>
                <a:cubicBezTo>
                  <a:pt x="6155911" y="2050617"/>
                  <a:pt x="6159057" y="2078922"/>
                  <a:pt x="6155911" y="2088357"/>
                </a:cubicBezTo>
                <a:cubicBezTo>
                  <a:pt x="6159057" y="2116663"/>
                  <a:pt x="6162202" y="2088357"/>
                  <a:pt x="6168493" y="2100938"/>
                </a:cubicBezTo>
                <a:cubicBezTo>
                  <a:pt x="6165347" y="2138677"/>
                  <a:pt x="6155911" y="2163837"/>
                  <a:pt x="6137037" y="2176418"/>
                </a:cubicBezTo>
                <a:cubicBezTo>
                  <a:pt x="6143328" y="2201577"/>
                  <a:pt x="6140183" y="2214157"/>
                  <a:pt x="6140183" y="2242461"/>
                </a:cubicBezTo>
                <a:cubicBezTo>
                  <a:pt x="6130746" y="2220447"/>
                  <a:pt x="6121309" y="2248751"/>
                  <a:pt x="6108727" y="2248751"/>
                </a:cubicBezTo>
                <a:cubicBezTo>
                  <a:pt x="6111872" y="2270767"/>
                  <a:pt x="6121309" y="2267622"/>
                  <a:pt x="6121309" y="2295927"/>
                </a:cubicBezTo>
                <a:cubicBezTo>
                  <a:pt x="6133892" y="2286492"/>
                  <a:pt x="6146474" y="2317941"/>
                  <a:pt x="6146474" y="2283347"/>
                </a:cubicBezTo>
                <a:cubicBezTo>
                  <a:pt x="6152766" y="2286492"/>
                  <a:pt x="6152766" y="2299072"/>
                  <a:pt x="6155911" y="2314796"/>
                </a:cubicBezTo>
                <a:cubicBezTo>
                  <a:pt x="6143328" y="2314796"/>
                  <a:pt x="6140183" y="2327376"/>
                  <a:pt x="6130746" y="2336812"/>
                </a:cubicBezTo>
                <a:cubicBezTo>
                  <a:pt x="6137037" y="2361972"/>
                  <a:pt x="6140183" y="2396566"/>
                  <a:pt x="6133892" y="2428016"/>
                </a:cubicBezTo>
                <a:cubicBezTo>
                  <a:pt x="6146474" y="2434306"/>
                  <a:pt x="6143328" y="2406002"/>
                  <a:pt x="6143328" y="2383986"/>
                </a:cubicBezTo>
                <a:cubicBezTo>
                  <a:pt x="6146474" y="2396566"/>
                  <a:pt x="6152766" y="2406002"/>
                  <a:pt x="6155911" y="2390276"/>
                </a:cubicBezTo>
                <a:cubicBezTo>
                  <a:pt x="6155911" y="2418582"/>
                  <a:pt x="6165347" y="2465756"/>
                  <a:pt x="6149619" y="2481482"/>
                </a:cubicBezTo>
                <a:cubicBezTo>
                  <a:pt x="6149619" y="2490916"/>
                  <a:pt x="6168493" y="2481482"/>
                  <a:pt x="6168493" y="2472045"/>
                </a:cubicBezTo>
                <a:cubicBezTo>
                  <a:pt x="6174784" y="2487771"/>
                  <a:pt x="6177929" y="2519221"/>
                  <a:pt x="6177929" y="2544380"/>
                </a:cubicBezTo>
                <a:cubicBezTo>
                  <a:pt x="6184221" y="2544380"/>
                  <a:pt x="6184221" y="2522366"/>
                  <a:pt x="6190512" y="2525511"/>
                </a:cubicBezTo>
                <a:cubicBezTo>
                  <a:pt x="6184221" y="2560105"/>
                  <a:pt x="6190512" y="2569541"/>
                  <a:pt x="6184221" y="2594701"/>
                </a:cubicBezTo>
                <a:cubicBezTo>
                  <a:pt x="6190512" y="2632440"/>
                  <a:pt x="6203094" y="2566396"/>
                  <a:pt x="6215677" y="2566396"/>
                </a:cubicBezTo>
                <a:cubicBezTo>
                  <a:pt x="6215677" y="2544380"/>
                  <a:pt x="6218822" y="2541236"/>
                  <a:pt x="6212532" y="2516076"/>
                </a:cubicBezTo>
                <a:cubicBezTo>
                  <a:pt x="6218822" y="2500351"/>
                  <a:pt x="6218822" y="2509786"/>
                  <a:pt x="6221968" y="2519221"/>
                </a:cubicBezTo>
                <a:cubicBezTo>
                  <a:pt x="6221968" y="2528656"/>
                  <a:pt x="6225113" y="2538090"/>
                  <a:pt x="6228259" y="2522366"/>
                </a:cubicBezTo>
                <a:cubicBezTo>
                  <a:pt x="6231404" y="2534946"/>
                  <a:pt x="6234551" y="2541236"/>
                  <a:pt x="6234551" y="2563250"/>
                </a:cubicBezTo>
                <a:cubicBezTo>
                  <a:pt x="6237696" y="2547525"/>
                  <a:pt x="6247133" y="2547525"/>
                  <a:pt x="6247133" y="2519221"/>
                </a:cubicBezTo>
                <a:cubicBezTo>
                  <a:pt x="6256569" y="2512931"/>
                  <a:pt x="6262861" y="2519221"/>
                  <a:pt x="6262861" y="2544380"/>
                </a:cubicBezTo>
                <a:cubicBezTo>
                  <a:pt x="6281734" y="2494062"/>
                  <a:pt x="6256569" y="2512931"/>
                  <a:pt x="6253424" y="2475192"/>
                </a:cubicBezTo>
                <a:cubicBezTo>
                  <a:pt x="6253424" y="2475192"/>
                  <a:pt x="6275443" y="2446886"/>
                  <a:pt x="6275443" y="2481482"/>
                </a:cubicBezTo>
                <a:cubicBezTo>
                  <a:pt x="6275443" y="2443741"/>
                  <a:pt x="6281734" y="2396566"/>
                  <a:pt x="6272297" y="2371406"/>
                </a:cubicBezTo>
                <a:cubicBezTo>
                  <a:pt x="6288026" y="2371406"/>
                  <a:pt x="6284879" y="2349392"/>
                  <a:pt x="6294317" y="2324231"/>
                </a:cubicBezTo>
                <a:cubicBezTo>
                  <a:pt x="6294317" y="2355681"/>
                  <a:pt x="6291171" y="2355681"/>
                  <a:pt x="6294317" y="2383986"/>
                </a:cubicBezTo>
                <a:cubicBezTo>
                  <a:pt x="6294317" y="2383986"/>
                  <a:pt x="6294317" y="2383986"/>
                  <a:pt x="6284879" y="2383986"/>
                </a:cubicBezTo>
                <a:cubicBezTo>
                  <a:pt x="6284879" y="2434306"/>
                  <a:pt x="6294317" y="2424872"/>
                  <a:pt x="6284879" y="2462611"/>
                </a:cubicBezTo>
                <a:cubicBezTo>
                  <a:pt x="6297462" y="2443741"/>
                  <a:pt x="6300608" y="2393421"/>
                  <a:pt x="6297462" y="2339957"/>
                </a:cubicBezTo>
                <a:cubicBezTo>
                  <a:pt x="6297462" y="2330522"/>
                  <a:pt x="6300608" y="2330522"/>
                  <a:pt x="6303753" y="2330522"/>
                </a:cubicBezTo>
                <a:cubicBezTo>
                  <a:pt x="6303753" y="2330522"/>
                  <a:pt x="6303753" y="2330522"/>
                  <a:pt x="6310044" y="2327376"/>
                </a:cubicBezTo>
                <a:cubicBezTo>
                  <a:pt x="6310044" y="2343102"/>
                  <a:pt x="6306900" y="2343102"/>
                  <a:pt x="6306900" y="2355681"/>
                </a:cubicBezTo>
                <a:cubicBezTo>
                  <a:pt x="6313191" y="2355681"/>
                  <a:pt x="6313191" y="2333667"/>
                  <a:pt x="6319482" y="2327376"/>
                </a:cubicBezTo>
                <a:cubicBezTo>
                  <a:pt x="6322627" y="2330522"/>
                  <a:pt x="6325773" y="2339957"/>
                  <a:pt x="6328918" y="2352537"/>
                </a:cubicBezTo>
                <a:cubicBezTo>
                  <a:pt x="6319482" y="2380841"/>
                  <a:pt x="6325773" y="2399711"/>
                  <a:pt x="6316336" y="2431162"/>
                </a:cubicBezTo>
                <a:cubicBezTo>
                  <a:pt x="6306900" y="2437451"/>
                  <a:pt x="6316336" y="2390276"/>
                  <a:pt x="6310044" y="2390276"/>
                </a:cubicBezTo>
                <a:cubicBezTo>
                  <a:pt x="6300608" y="2412292"/>
                  <a:pt x="6313191" y="2450031"/>
                  <a:pt x="6310044" y="2484627"/>
                </a:cubicBezTo>
                <a:cubicBezTo>
                  <a:pt x="6310044" y="2484627"/>
                  <a:pt x="6310044" y="2484627"/>
                  <a:pt x="6325773" y="2481482"/>
                </a:cubicBezTo>
                <a:cubicBezTo>
                  <a:pt x="6328918" y="2475192"/>
                  <a:pt x="6338354" y="2428016"/>
                  <a:pt x="6338354" y="2472045"/>
                </a:cubicBezTo>
                <a:cubicBezTo>
                  <a:pt x="6350937" y="2459466"/>
                  <a:pt x="6338354" y="2453176"/>
                  <a:pt x="6338354" y="2428016"/>
                </a:cubicBezTo>
                <a:cubicBezTo>
                  <a:pt x="6341501" y="2415437"/>
                  <a:pt x="6350937" y="2421727"/>
                  <a:pt x="6354083" y="2434306"/>
                </a:cubicBezTo>
                <a:cubicBezTo>
                  <a:pt x="6369811" y="2402855"/>
                  <a:pt x="6350937" y="2346247"/>
                  <a:pt x="6332063" y="2358827"/>
                </a:cubicBezTo>
                <a:cubicBezTo>
                  <a:pt x="6341501" y="2336812"/>
                  <a:pt x="6341501" y="2346247"/>
                  <a:pt x="6341501" y="2311651"/>
                </a:cubicBezTo>
                <a:cubicBezTo>
                  <a:pt x="6350937" y="2302216"/>
                  <a:pt x="6347792" y="2339957"/>
                  <a:pt x="6347792" y="2355681"/>
                </a:cubicBezTo>
                <a:cubicBezTo>
                  <a:pt x="6354083" y="2346247"/>
                  <a:pt x="6366666" y="2352537"/>
                  <a:pt x="6363519" y="2327376"/>
                </a:cubicBezTo>
                <a:cubicBezTo>
                  <a:pt x="6379248" y="2349392"/>
                  <a:pt x="6394976" y="2352537"/>
                  <a:pt x="6410703" y="2327376"/>
                </a:cubicBezTo>
                <a:cubicBezTo>
                  <a:pt x="6407558" y="2343102"/>
                  <a:pt x="6398121" y="2355681"/>
                  <a:pt x="6394976" y="2374551"/>
                </a:cubicBezTo>
                <a:cubicBezTo>
                  <a:pt x="6394976" y="2415437"/>
                  <a:pt x="6404412" y="2387131"/>
                  <a:pt x="6410703" y="2380841"/>
                </a:cubicBezTo>
                <a:cubicBezTo>
                  <a:pt x="6410703" y="2409147"/>
                  <a:pt x="6404412" y="2421727"/>
                  <a:pt x="6401267" y="2443741"/>
                </a:cubicBezTo>
                <a:cubicBezTo>
                  <a:pt x="6391829" y="2453176"/>
                  <a:pt x="6398121" y="2406002"/>
                  <a:pt x="6391829" y="2399711"/>
                </a:cubicBezTo>
                <a:cubicBezTo>
                  <a:pt x="6388685" y="2406002"/>
                  <a:pt x="6388685" y="2418582"/>
                  <a:pt x="6382393" y="2421727"/>
                </a:cubicBezTo>
                <a:cubicBezTo>
                  <a:pt x="6385538" y="2443741"/>
                  <a:pt x="6394976" y="2446886"/>
                  <a:pt x="6401267" y="2462611"/>
                </a:cubicBezTo>
                <a:cubicBezTo>
                  <a:pt x="6394976" y="2487771"/>
                  <a:pt x="6388685" y="2450031"/>
                  <a:pt x="6376102" y="2465756"/>
                </a:cubicBezTo>
                <a:cubicBezTo>
                  <a:pt x="6372957" y="2494062"/>
                  <a:pt x="6385538" y="2481482"/>
                  <a:pt x="6382393" y="2509786"/>
                </a:cubicBezTo>
                <a:cubicBezTo>
                  <a:pt x="6376102" y="2503496"/>
                  <a:pt x="6369811" y="2516076"/>
                  <a:pt x="6360375" y="2531801"/>
                </a:cubicBezTo>
                <a:cubicBezTo>
                  <a:pt x="6354083" y="2550670"/>
                  <a:pt x="6347792" y="2572686"/>
                  <a:pt x="6344646" y="2591556"/>
                </a:cubicBezTo>
                <a:cubicBezTo>
                  <a:pt x="6338354" y="2591556"/>
                  <a:pt x="6344646" y="2560105"/>
                  <a:pt x="6335209" y="2569541"/>
                </a:cubicBezTo>
                <a:cubicBezTo>
                  <a:pt x="6319482" y="2572686"/>
                  <a:pt x="6316336" y="2610425"/>
                  <a:pt x="6310044" y="2632440"/>
                </a:cubicBezTo>
                <a:cubicBezTo>
                  <a:pt x="6297462" y="2632440"/>
                  <a:pt x="6313191" y="2597846"/>
                  <a:pt x="6306900" y="2588411"/>
                </a:cubicBezTo>
                <a:cubicBezTo>
                  <a:pt x="6310044" y="2588411"/>
                  <a:pt x="6319482" y="2575831"/>
                  <a:pt x="6319482" y="2534946"/>
                </a:cubicBezTo>
                <a:cubicBezTo>
                  <a:pt x="6306900" y="2582121"/>
                  <a:pt x="6288026" y="2616715"/>
                  <a:pt x="6272297" y="2654456"/>
                </a:cubicBezTo>
                <a:cubicBezTo>
                  <a:pt x="6256569" y="2651311"/>
                  <a:pt x="6256569" y="2607280"/>
                  <a:pt x="6262861" y="2560105"/>
                </a:cubicBezTo>
                <a:cubicBezTo>
                  <a:pt x="6262861" y="2550670"/>
                  <a:pt x="6256569" y="2553815"/>
                  <a:pt x="6256569" y="2544380"/>
                </a:cubicBezTo>
                <a:cubicBezTo>
                  <a:pt x="6250278" y="2547525"/>
                  <a:pt x="6250278" y="2591556"/>
                  <a:pt x="6256569" y="2585266"/>
                </a:cubicBezTo>
                <a:cubicBezTo>
                  <a:pt x="6243987" y="2597846"/>
                  <a:pt x="6240842" y="2623005"/>
                  <a:pt x="6237696" y="2648166"/>
                </a:cubicBezTo>
                <a:cubicBezTo>
                  <a:pt x="6234551" y="2645021"/>
                  <a:pt x="6231404" y="2638730"/>
                  <a:pt x="6234551" y="2623005"/>
                </a:cubicBezTo>
                <a:cubicBezTo>
                  <a:pt x="6231404" y="2629295"/>
                  <a:pt x="6228259" y="2638730"/>
                  <a:pt x="6225113" y="2648166"/>
                </a:cubicBezTo>
                <a:cubicBezTo>
                  <a:pt x="6228259" y="2673325"/>
                  <a:pt x="6234551" y="2635585"/>
                  <a:pt x="6237696" y="2657601"/>
                </a:cubicBezTo>
                <a:cubicBezTo>
                  <a:pt x="6221968" y="2698485"/>
                  <a:pt x="6225113" y="2739371"/>
                  <a:pt x="6225113" y="2792834"/>
                </a:cubicBezTo>
                <a:cubicBezTo>
                  <a:pt x="6218822" y="2773965"/>
                  <a:pt x="6206241" y="2789689"/>
                  <a:pt x="6203094" y="2811706"/>
                </a:cubicBezTo>
                <a:cubicBezTo>
                  <a:pt x="6196803" y="2858880"/>
                  <a:pt x="6215677" y="2899765"/>
                  <a:pt x="6190512" y="2912345"/>
                </a:cubicBezTo>
                <a:cubicBezTo>
                  <a:pt x="6181076" y="2890330"/>
                  <a:pt x="6206241" y="2761385"/>
                  <a:pt x="6184221" y="2786545"/>
                </a:cubicBezTo>
                <a:cubicBezTo>
                  <a:pt x="6181076" y="2770820"/>
                  <a:pt x="6196803" y="2723646"/>
                  <a:pt x="6184221" y="2711065"/>
                </a:cubicBezTo>
                <a:cubicBezTo>
                  <a:pt x="6177929" y="2714210"/>
                  <a:pt x="6177929" y="2742515"/>
                  <a:pt x="6168493" y="2736225"/>
                </a:cubicBezTo>
                <a:cubicBezTo>
                  <a:pt x="6165347" y="2770820"/>
                  <a:pt x="6174784" y="2773965"/>
                  <a:pt x="6168493" y="2811706"/>
                </a:cubicBezTo>
                <a:cubicBezTo>
                  <a:pt x="6165347" y="2783399"/>
                  <a:pt x="6149619" y="2802271"/>
                  <a:pt x="6146474" y="2846300"/>
                </a:cubicBezTo>
                <a:cubicBezTo>
                  <a:pt x="6146474" y="2840010"/>
                  <a:pt x="6143328" y="2830575"/>
                  <a:pt x="6143328" y="2821140"/>
                </a:cubicBezTo>
                <a:cubicBezTo>
                  <a:pt x="6137037" y="2836865"/>
                  <a:pt x="6127601" y="2846300"/>
                  <a:pt x="6121309" y="2865169"/>
                </a:cubicBezTo>
                <a:cubicBezTo>
                  <a:pt x="6124454" y="2899765"/>
                  <a:pt x="6127601" y="2934359"/>
                  <a:pt x="6140183" y="2946939"/>
                </a:cubicBezTo>
                <a:cubicBezTo>
                  <a:pt x="6137037" y="2962665"/>
                  <a:pt x="6130746" y="2950084"/>
                  <a:pt x="6127601" y="2962665"/>
                </a:cubicBezTo>
                <a:cubicBezTo>
                  <a:pt x="6111872" y="3031853"/>
                  <a:pt x="6137037" y="3025564"/>
                  <a:pt x="6127601" y="3079029"/>
                </a:cubicBezTo>
                <a:cubicBezTo>
                  <a:pt x="6133892" y="3079029"/>
                  <a:pt x="6133892" y="3063304"/>
                  <a:pt x="6137037" y="3053869"/>
                </a:cubicBezTo>
                <a:cubicBezTo>
                  <a:pt x="6140183" y="3085319"/>
                  <a:pt x="6152766" y="3113623"/>
                  <a:pt x="6168493" y="3097898"/>
                </a:cubicBezTo>
                <a:cubicBezTo>
                  <a:pt x="6159057" y="3138784"/>
                  <a:pt x="6140183" y="3104188"/>
                  <a:pt x="6133892" y="3145074"/>
                </a:cubicBezTo>
                <a:cubicBezTo>
                  <a:pt x="6130746" y="3141929"/>
                  <a:pt x="6133892" y="3126204"/>
                  <a:pt x="6137037" y="3113623"/>
                </a:cubicBezTo>
                <a:cubicBezTo>
                  <a:pt x="6127601" y="3107333"/>
                  <a:pt x="6121309" y="3119915"/>
                  <a:pt x="6111872" y="3135639"/>
                </a:cubicBezTo>
                <a:cubicBezTo>
                  <a:pt x="6108727" y="3132494"/>
                  <a:pt x="6115018" y="3116769"/>
                  <a:pt x="6118163" y="3104188"/>
                </a:cubicBezTo>
                <a:cubicBezTo>
                  <a:pt x="6092999" y="3132494"/>
                  <a:pt x="6108727" y="3126204"/>
                  <a:pt x="6089853" y="3110478"/>
                </a:cubicBezTo>
                <a:cubicBezTo>
                  <a:pt x="6083562" y="3132494"/>
                  <a:pt x="6074126" y="3160799"/>
                  <a:pt x="6061543" y="3151364"/>
                </a:cubicBezTo>
                <a:cubicBezTo>
                  <a:pt x="6042669" y="3192248"/>
                  <a:pt x="6042669" y="3220554"/>
                  <a:pt x="6023795" y="3270873"/>
                </a:cubicBezTo>
                <a:cubicBezTo>
                  <a:pt x="6030087" y="3277164"/>
                  <a:pt x="6036378" y="3261438"/>
                  <a:pt x="6042669" y="3264583"/>
                </a:cubicBezTo>
                <a:cubicBezTo>
                  <a:pt x="6026942" y="3302323"/>
                  <a:pt x="6020651" y="3270873"/>
                  <a:pt x="6004922" y="3302323"/>
                </a:cubicBezTo>
                <a:cubicBezTo>
                  <a:pt x="6001777" y="3318048"/>
                  <a:pt x="6011213" y="3308613"/>
                  <a:pt x="6011213" y="3318048"/>
                </a:cubicBezTo>
                <a:cubicBezTo>
                  <a:pt x="6004922" y="3330628"/>
                  <a:pt x="5998630" y="3336918"/>
                  <a:pt x="5992341" y="3333773"/>
                </a:cubicBezTo>
                <a:cubicBezTo>
                  <a:pt x="5989194" y="3349497"/>
                  <a:pt x="6004922" y="3336918"/>
                  <a:pt x="6001777" y="3352644"/>
                </a:cubicBezTo>
                <a:cubicBezTo>
                  <a:pt x="5992341" y="3380948"/>
                  <a:pt x="5995486" y="3380948"/>
                  <a:pt x="5986049" y="3399818"/>
                </a:cubicBezTo>
                <a:cubicBezTo>
                  <a:pt x="5979758" y="3450138"/>
                  <a:pt x="6001777" y="3478443"/>
                  <a:pt x="6017504" y="3494167"/>
                </a:cubicBezTo>
                <a:cubicBezTo>
                  <a:pt x="6011213" y="3513038"/>
                  <a:pt x="5998630" y="3531908"/>
                  <a:pt x="6014359" y="3528763"/>
                </a:cubicBezTo>
                <a:cubicBezTo>
                  <a:pt x="6004922" y="3547633"/>
                  <a:pt x="5992341" y="3591663"/>
                  <a:pt x="5992341" y="3566502"/>
                </a:cubicBezTo>
                <a:cubicBezTo>
                  <a:pt x="5986049" y="3594808"/>
                  <a:pt x="5998630" y="3569647"/>
                  <a:pt x="5998630" y="3585373"/>
                </a:cubicBezTo>
                <a:cubicBezTo>
                  <a:pt x="5989194" y="3597953"/>
                  <a:pt x="5979758" y="3597953"/>
                  <a:pt x="5970320" y="3623112"/>
                </a:cubicBezTo>
                <a:cubicBezTo>
                  <a:pt x="5960884" y="3641982"/>
                  <a:pt x="5979758" y="3626257"/>
                  <a:pt x="5979758" y="3616822"/>
                </a:cubicBezTo>
                <a:cubicBezTo>
                  <a:pt x="5976612" y="3632547"/>
                  <a:pt x="5973467" y="3645127"/>
                  <a:pt x="5957738" y="3679723"/>
                </a:cubicBezTo>
                <a:cubicBezTo>
                  <a:pt x="5976612" y="3648272"/>
                  <a:pt x="5960884" y="3686012"/>
                  <a:pt x="5951447" y="3695447"/>
                </a:cubicBezTo>
                <a:cubicBezTo>
                  <a:pt x="5951447" y="3704882"/>
                  <a:pt x="5954593" y="3711172"/>
                  <a:pt x="5942010" y="3736331"/>
                </a:cubicBezTo>
                <a:cubicBezTo>
                  <a:pt x="5957738" y="3723752"/>
                  <a:pt x="5954593" y="3704882"/>
                  <a:pt x="5970320" y="3673433"/>
                </a:cubicBezTo>
                <a:cubicBezTo>
                  <a:pt x="5970320" y="3692302"/>
                  <a:pt x="5982903" y="3663998"/>
                  <a:pt x="5989194" y="3651417"/>
                </a:cubicBezTo>
                <a:cubicBezTo>
                  <a:pt x="5998630" y="3651417"/>
                  <a:pt x="5986049" y="3673433"/>
                  <a:pt x="5989194" y="3676578"/>
                </a:cubicBezTo>
                <a:cubicBezTo>
                  <a:pt x="5970320" y="3689157"/>
                  <a:pt x="5986049" y="3695447"/>
                  <a:pt x="5967176" y="3714317"/>
                </a:cubicBezTo>
                <a:cubicBezTo>
                  <a:pt x="5976612" y="3726897"/>
                  <a:pt x="5960884" y="3733186"/>
                  <a:pt x="5970320" y="3748912"/>
                </a:cubicBezTo>
                <a:cubicBezTo>
                  <a:pt x="5973467" y="3748912"/>
                  <a:pt x="5976612" y="3742623"/>
                  <a:pt x="5979758" y="3742623"/>
                </a:cubicBezTo>
                <a:cubicBezTo>
                  <a:pt x="5982903" y="3701737"/>
                  <a:pt x="6001777" y="3660852"/>
                  <a:pt x="6014359" y="3619967"/>
                </a:cubicBezTo>
                <a:cubicBezTo>
                  <a:pt x="6017504" y="3623112"/>
                  <a:pt x="6014359" y="3629402"/>
                  <a:pt x="6017504" y="3629402"/>
                </a:cubicBezTo>
                <a:cubicBezTo>
                  <a:pt x="6039524" y="3582227"/>
                  <a:pt x="6033233" y="3566502"/>
                  <a:pt x="6045816" y="3516183"/>
                </a:cubicBezTo>
                <a:cubicBezTo>
                  <a:pt x="6055252" y="3516183"/>
                  <a:pt x="6064688" y="3494167"/>
                  <a:pt x="6074126" y="3469008"/>
                </a:cubicBezTo>
                <a:cubicBezTo>
                  <a:pt x="6086708" y="3459573"/>
                  <a:pt x="6067834" y="3494167"/>
                  <a:pt x="6080417" y="3487877"/>
                </a:cubicBezTo>
                <a:cubicBezTo>
                  <a:pt x="6074126" y="3513038"/>
                  <a:pt x="6064688" y="3509893"/>
                  <a:pt x="6067834" y="3528763"/>
                </a:cubicBezTo>
                <a:cubicBezTo>
                  <a:pt x="6077271" y="3519328"/>
                  <a:pt x="6080417" y="3484732"/>
                  <a:pt x="6086708" y="3469008"/>
                </a:cubicBezTo>
                <a:cubicBezTo>
                  <a:pt x="6089853" y="3472153"/>
                  <a:pt x="6092999" y="3472153"/>
                  <a:pt x="6096144" y="3462718"/>
                </a:cubicBezTo>
                <a:cubicBezTo>
                  <a:pt x="6083562" y="3500457"/>
                  <a:pt x="6099291" y="3519328"/>
                  <a:pt x="6121309" y="3519328"/>
                </a:cubicBezTo>
                <a:cubicBezTo>
                  <a:pt x="6115018" y="3544488"/>
                  <a:pt x="6118163" y="3557067"/>
                  <a:pt x="6130746" y="3544488"/>
                </a:cubicBezTo>
                <a:cubicBezTo>
                  <a:pt x="6121309" y="3579082"/>
                  <a:pt x="6121309" y="3588518"/>
                  <a:pt x="6105581" y="3610533"/>
                </a:cubicBezTo>
                <a:cubicBezTo>
                  <a:pt x="6111872" y="3626257"/>
                  <a:pt x="6074126" y="3708027"/>
                  <a:pt x="6111872" y="3682867"/>
                </a:cubicBezTo>
                <a:cubicBezTo>
                  <a:pt x="6111872" y="3692302"/>
                  <a:pt x="6102436" y="3711172"/>
                  <a:pt x="6096144" y="3733186"/>
                </a:cubicBezTo>
                <a:cubicBezTo>
                  <a:pt x="6092999" y="3730041"/>
                  <a:pt x="6099291" y="3717462"/>
                  <a:pt x="6102436" y="3708027"/>
                </a:cubicBezTo>
                <a:cubicBezTo>
                  <a:pt x="6096144" y="3704882"/>
                  <a:pt x="6089853" y="3711172"/>
                  <a:pt x="6083562" y="3730041"/>
                </a:cubicBezTo>
                <a:cubicBezTo>
                  <a:pt x="6077271" y="3723752"/>
                  <a:pt x="6092999" y="3686012"/>
                  <a:pt x="6083562" y="3686012"/>
                </a:cubicBezTo>
                <a:cubicBezTo>
                  <a:pt x="6067834" y="3704882"/>
                  <a:pt x="6036378" y="3770927"/>
                  <a:pt x="6039524" y="3783507"/>
                </a:cubicBezTo>
                <a:cubicBezTo>
                  <a:pt x="6026942" y="3789797"/>
                  <a:pt x="6017504" y="3802376"/>
                  <a:pt x="6011213" y="3827537"/>
                </a:cubicBezTo>
                <a:cubicBezTo>
                  <a:pt x="6008068" y="3827537"/>
                  <a:pt x="6001777" y="3833827"/>
                  <a:pt x="5995486" y="3843262"/>
                </a:cubicBezTo>
                <a:cubicBezTo>
                  <a:pt x="5992341" y="3827537"/>
                  <a:pt x="6008068" y="3833827"/>
                  <a:pt x="6014359" y="3811811"/>
                </a:cubicBezTo>
                <a:cubicBezTo>
                  <a:pt x="6014359" y="3802376"/>
                  <a:pt x="5989194" y="3827537"/>
                  <a:pt x="5976612" y="3855842"/>
                </a:cubicBezTo>
                <a:cubicBezTo>
                  <a:pt x="5976612" y="3849552"/>
                  <a:pt x="5973467" y="3846407"/>
                  <a:pt x="5970320" y="3846407"/>
                </a:cubicBezTo>
                <a:cubicBezTo>
                  <a:pt x="5954593" y="3893581"/>
                  <a:pt x="5923137" y="3912452"/>
                  <a:pt x="5897972" y="3965916"/>
                </a:cubicBezTo>
                <a:cubicBezTo>
                  <a:pt x="5885389" y="3994222"/>
                  <a:pt x="5916845" y="3950191"/>
                  <a:pt x="5897972" y="3984787"/>
                </a:cubicBezTo>
                <a:cubicBezTo>
                  <a:pt x="5885389" y="4000511"/>
                  <a:pt x="5885389" y="3975351"/>
                  <a:pt x="5860225" y="4035106"/>
                </a:cubicBezTo>
                <a:cubicBezTo>
                  <a:pt x="5850788" y="4025671"/>
                  <a:pt x="5841352" y="4047685"/>
                  <a:pt x="5831914" y="4044540"/>
                </a:cubicBezTo>
                <a:cubicBezTo>
                  <a:pt x="5822478" y="4066556"/>
                  <a:pt x="5816187" y="4082281"/>
                  <a:pt x="5828769" y="4079136"/>
                </a:cubicBezTo>
                <a:cubicBezTo>
                  <a:pt x="5822478" y="4101151"/>
                  <a:pt x="5806750" y="4123165"/>
                  <a:pt x="5794168" y="4120020"/>
                </a:cubicBezTo>
                <a:cubicBezTo>
                  <a:pt x="5803604" y="4101151"/>
                  <a:pt x="5809895" y="4116875"/>
                  <a:pt x="5822478" y="4085426"/>
                </a:cubicBezTo>
                <a:cubicBezTo>
                  <a:pt x="5816187" y="4079136"/>
                  <a:pt x="5784730" y="4123165"/>
                  <a:pt x="5784730" y="4135746"/>
                </a:cubicBezTo>
                <a:cubicBezTo>
                  <a:pt x="5791022" y="4135746"/>
                  <a:pt x="5772149" y="4142036"/>
                  <a:pt x="5787877" y="4110585"/>
                </a:cubicBezTo>
                <a:cubicBezTo>
                  <a:pt x="5750129" y="4138891"/>
                  <a:pt x="5721819" y="4230096"/>
                  <a:pt x="5684072" y="4233241"/>
                </a:cubicBezTo>
                <a:cubicBezTo>
                  <a:pt x="5684072" y="4255255"/>
                  <a:pt x="5674635" y="4255255"/>
                  <a:pt x="5665198" y="4277270"/>
                </a:cubicBezTo>
                <a:cubicBezTo>
                  <a:pt x="5668344" y="4274125"/>
                  <a:pt x="5671489" y="4274125"/>
                  <a:pt x="5677780" y="4264690"/>
                </a:cubicBezTo>
                <a:cubicBezTo>
                  <a:pt x="5671489" y="4283560"/>
                  <a:pt x="5643179" y="4318155"/>
                  <a:pt x="5624305" y="4359039"/>
                </a:cubicBezTo>
                <a:cubicBezTo>
                  <a:pt x="5624305" y="4359039"/>
                  <a:pt x="5624305" y="4359039"/>
                  <a:pt x="5633743" y="4365329"/>
                </a:cubicBezTo>
                <a:cubicBezTo>
                  <a:pt x="5646325" y="4349605"/>
                  <a:pt x="5640034" y="4349605"/>
                  <a:pt x="5633743" y="4346460"/>
                </a:cubicBezTo>
                <a:cubicBezTo>
                  <a:pt x="5646325" y="4327590"/>
                  <a:pt x="5665198" y="4327590"/>
                  <a:pt x="5668344" y="4305576"/>
                </a:cubicBezTo>
                <a:cubicBezTo>
                  <a:pt x="5668344" y="4308720"/>
                  <a:pt x="5684072" y="4324445"/>
                  <a:pt x="5690363" y="4315010"/>
                </a:cubicBezTo>
                <a:cubicBezTo>
                  <a:pt x="5712383" y="4296141"/>
                  <a:pt x="5743838" y="4208080"/>
                  <a:pt x="5762712" y="4179775"/>
                </a:cubicBezTo>
                <a:cubicBezTo>
                  <a:pt x="5753275" y="4220661"/>
                  <a:pt x="5724964" y="4289849"/>
                  <a:pt x="5687218" y="4340170"/>
                </a:cubicBezTo>
                <a:cubicBezTo>
                  <a:pt x="5684072" y="4352750"/>
                  <a:pt x="5702945" y="4337025"/>
                  <a:pt x="5702945" y="4340170"/>
                </a:cubicBezTo>
                <a:cubicBezTo>
                  <a:pt x="5709237" y="4340170"/>
                  <a:pt x="5680927" y="4381055"/>
                  <a:pt x="5702945" y="4355894"/>
                </a:cubicBezTo>
                <a:cubicBezTo>
                  <a:pt x="5706092" y="4365329"/>
                  <a:pt x="5687218" y="4381055"/>
                  <a:pt x="5680927" y="4393635"/>
                </a:cubicBezTo>
                <a:cubicBezTo>
                  <a:pt x="5702945" y="4381055"/>
                  <a:pt x="5731255" y="4333880"/>
                  <a:pt x="5740693" y="4343315"/>
                </a:cubicBezTo>
                <a:cubicBezTo>
                  <a:pt x="5756420" y="4311865"/>
                  <a:pt x="5765858" y="4311865"/>
                  <a:pt x="5781585" y="4286705"/>
                </a:cubicBezTo>
                <a:cubicBezTo>
                  <a:pt x="5778439" y="4267835"/>
                  <a:pt x="5721819" y="4359039"/>
                  <a:pt x="5712383" y="4343315"/>
                </a:cubicBezTo>
                <a:cubicBezTo>
                  <a:pt x="5724964" y="4321300"/>
                  <a:pt x="5731255" y="4327590"/>
                  <a:pt x="5743838" y="4308720"/>
                </a:cubicBezTo>
                <a:cubicBezTo>
                  <a:pt x="5750129" y="4289849"/>
                  <a:pt x="5721819" y="4318155"/>
                  <a:pt x="5715528" y="4315010"/>
                </a:cubicBezTo>
                <a:cubicBezTo>
                  <a:pt x="5740693" y="4283560"/>
                  <a:pt x="5759567" y="4277270"/>
                  <a:pt x="5778439" y="4267835"/>
                </a:cubicBezTo>
                <a:cubicBezTo>
                  <a:pt x="5787877" y="4248965"/>
                  <a:pt x="5787877" y="4255255"/>
                  <a:pt x="5797313" y="4230096"/>
                </a:cubicBezTo>
                <a:cubicBezTo>
                  <a:pt x="5797313" y="4242675"/>
                  <a:pt x="5806750" y="4242675"/>
                  <a:pt x="5819333" y="4217516"/>
                </a:cubicBezTo>
                <a:cubicBezTo>
                  <a:pt x="5813042" y="4233241"/>
                  <a:pt x="5831914" y="4223806"/>
                  <a:pt x="5825624" y="4239531"/>
                </a:cubicBezTo>
                <a:cubicBezTo>
                  <a:pt x="5835060" y="4214371"/>
                  <a:pt x="5850788" y="4236386"/>
                  <a:pt x="5866517" y="4217516"/>
                </a:cubicBezTo>
                <a:cubicBezTo>
                  <a:pt x="5879099" y="4176630"/>
                  <a:pt x="5894827" y="4154616"/>
                  <a:pt x="5919992" y="4116875"/>
                </a:cubicBezTo>
                <a:cubicBezTo>
                  <a:pt x="5923137" y="4094861"/>
                  <a:pt x="5907409" y="4126310"/>
                  <a:pt x="5901118" y="4120020"/>
                </a:cubicBezTo>
                <a:cubicBezTo>
                  <a:pt x="5913700" y="4107441"/>
                  <a:pt x="5926283" y="4085426"/>
                  <a:pt x="5935719" y="4094861"/>
                </a:cubicBezTo>
                <a:cubicBezTo>
                  <a:pt x="5926283" y="4126310"/>
                  <a:pt x="5913700" y="4170341"/>
                  <a:pt x="5894827" y="4198645"/>
                </a:cubicBezTo>
                <a:cubicBezTo>
                  <a:pt x="5901118" y="4198645"/>
                  <a:pt x="5910554" y="4182920"/>
                  <a:pt x="5923137" y="4160906"/>
                </a:cubicBezTo>
                <a:cubicBezTo>
                  <a:pt x="5919992" y="4182920"/>
                  <a:pt x="5888535" y="4220661"/>
                  <a:pt x="5879099" y="4211225"/>
                </a:cubicBezTo>
                <a:cubicBezTo>
                  <a:pt x="5869662" y="4252110"/>
                  <a:pt x="5853934" y="4264690"/>
                  <a:pt x="5838205" y="4299286"/>
                </a:cubicBezTo>
                <a:cubicBezTo>
                  <a:pt x="5850788" y="4296141"/>
                  <a:pt x="5847643" y="4289849"/>
                  <a:pt x="5860225" y="4267835"/>
                </a:cubicBezTo>
                <a:cubicBezTo>
                  <a:pt x="5863370" y="4274125"/>
                  <a:pt x="5853934" y="4292996"/>
                  <a:pt x="5857079" y="4296141"/>
                </a:cubicBezTo>
                <a:cubicBezTo>
                  <a:pt x="5847643" y="4305576"/>
                  <a:pt x="5831914" y="4308720"/>
                  <a:pt x="5835060" y="4299286"/>
                </a:cubicBezTo>
                <a:cubicBezTo>
                  <a:pt x="5835060" y="4299286"/>
                  <a:pt x="5835060" y="4299286"/>
                  <a:pt x="5825624" y="4311865"/>
                </a:cubicBezTo>
                <a:cubicBezTo>
                  <a:pt x="5809895" y="4337025"/>
                  <a:pt x="5847643" y="4296141"/>
                  <a:pt x="5828769" y="4324445"/>
                </a:cubicBezTo>
                <a:cubicBezTo>
                  <a:pt x="5831914" y="4330735"/>
                  <a:pt x="5822478" y="4321300"/>
                  <a:pt x="5809895" y="4333880"/>
                </a:cubicBezTo>
                <a:cubicBezTo>
                  <a:pt x="5803604" y="4352750"/>
                  <a:pt x="5797313" y="4384200"/>
                  <a:pt x="5769003" y="4399925"/>
                </a:cubicBezTo>
                <a:cubicBezTo>
                  <a:pt x="5781585" y="4381055"/>
                  <a:pt x="5800459" y="4352750"/>
                  <a:pt x="5800459" y="4340170"/>
                </a:cubicBezTo>
                <a:cubicBezTo>
                  <a:pt x="5778439" y="4381055"/>
                  <a:pt x="5731255" y="4415650"/>
                  <a:pt x="5709237" y="4453390"/>
                </a:cubicBezTo>
                <a:cubicBezTo>
                  <a:pt x="5721819" y="4447099"/>
                  <a:pt x="5737547" y="4425084"/>
                  <a:pt x="5746984" y="4421940"/>
                </a:cubicBezTo>
                <a:cubicBezTo>
                  <a:pt x="5750129" y="4447099"/>
                  <a:pt x="5696654" y="4509999"/>
                  <a:pt x="5674635" y="4560319"/>
                </a:cubicBezTo>
                <a:cubicBezTo>
                  <a:pt x="5680927" y="4554030"/>
                  <a:pt x="5684072" y="4554030"/>
                  <a:pt x="5690363" y="4557174"/>
                </a:cubicBezTo>
                <a:cubicBezTo>
                  <a:pt x="5668344" y="4591769"/>
                  <a:pt x="5668344" y="4591769"/>
                  <a:pt x="5643179" y="4623219"/>
                </a:cubicBezTo>
                <a:cubicBezTo>
                  <a:pt x="5655762" y="4620075"/>
                  <a:pt x="5674635" y="4588624"/>
                  <a:pt x="5684072" y="4591769"/>
                </a:cubicBezTo>
                <a:cubicBezTo>
                  <a:pt x="5668344" y="4613785"/>
                  <a:pt x="5627452" y="4645234"/>
                  <a:pt x="5627452" y="4664104"/>
                </a:cubicBezTo>
                <a:cubicBezTo>
                  <a:pt x="5640034" y="4660959"/>
                  <a:pt x="5636888" y="4645234"/>
                  <a:pt x="5649470" y="4635799"/>
                </a:cubicBezTo>
                <a:cubicBezTo>
                  <a:pt x="5646325" y="4664104"/>
                  <a:pt x="5640034" y="4667249"/>
                  <a:pt x="5618014" y="4695554"/>
                </a:cubicBezTo>
                <a:cubicBezTo>
                  <a:pt x="5636888" y="4664104"/>
                  <a:pt x="5618014" y="4679828"/>
                  <a:pt x="5599142" y="4686120"/>
                </a:cubicBezTo>
                <a:cubicBezTo>
                  <a:pt x="5580268" y="4708134"/>
                  <a:pt x="5595995" y="4704989"/>
                  <a:pt x="5577121" y="4723859"/>
                </a:cubicBezTo>
                <a:cubicBezTo>
                  <a:pt x="5555103" y="4736438"/>
                  <a:pt x="5526793" y="4777324"/>
                  <a:pt x="5504773" y="4783614"/>
                </a:cubicBezTo>
                <a:cubicBezTo>
                  <a:pt x="5529938" y="4764744"/>
                  <a:pt x="5558248" y="4730149"/>
                  <a:pt x="5586559" y="4695554"/>
                </a:cubicBezTo>
                <a:cubicBezTo>
                  <a:pt x="5614869" y="4660959"/>
                  <a:pt x="5640034" y="4623219"/>
                  <a:pt x="5652617" y="4588624"/>
                </a:cubicBezTo>
                <a:cubicBezTo>
                  <a:pt x="5649470" y="4594914"/>
                  <a:pt x="5636888" y="4610640"/>
                  <a:pt x="5624305" y="4629509"/>
                </a:cubicBezTo>
                <a:cubicBezTo>
                  <a:pt x="5608578" y="4645234"/>
                  <a:pt x="5592850" y="4667249"/>
                  <a:pt x="5583413" y="4689264"/>
                </a:cubicBezTo>
                <a:cubicBezTo>
                  <a:pt x="5577121" y="4682973"/>
                  <a:pt x="5561394" y="4714424"/>
                  <a:pt x="5555103" y="4704989"/>
                </a:cubicBezTo>
                <a:cubicBezTo>
                  <a:pt x="5529938" y="4736438"/>
                  <a:pt x="5511064" y="4764744"/>
                  <a:pt x="5489045" y="4786759"/>
                </a:cubicBezTo>
                <a:cubicBezTo>
                  <a:pt x="5470171" y="4808773"/>
                  <a:pt x="5454444" y="4830788"/>
                  <a:pt x="5445006" y="4849659"/>
                </a:cubicBezTo>
                <a:cubicBezTo>
                  <a:pt x="5438716" y="4859094"/>
                  <a:pt x="5435570" y="4852804"/>
                  <a:pt x="5432425" y="4852804"/>
                </a:cubicBezTo>
                <a:cubicBezTo>
                  <a:pt x="5413551" y="4887398"/>
                  <a:pt x="5382095" y="4906268"/>
                  <a:pt x="5369513" y="4937718"/>
                </a:cubicBezTo>
                <a:cubicBezTo>
                  <a:pt x="5372659" y="4953443"/>
                  <a:pt x="5397823" y="4909413"/>
                  <a:pt x="5397823" y="4925139"/>
                </a:cubicBezTo>
                <a:cubicBezTo>
                  <a:pt x="5391531" y="4944008"/>
                  <a:pt x="5378950" y="4940863"/>
                  <a:pt x="5360076" y="4962878"/>
                </a:cubicBezTo>
                <a:cubicBezTo>
                  <a:pt x="5344348" y="4981748"/>
                  <a:pt x="5375804" y="4956588"/>
                  <a:pt x="5372659" y="4969168"/>
                </a:cubicBezTo>
                <a:cubicBezTo>
                  <a:pt x="5350639" y="4997474"/>
                  <a:pt x="5338056" y="5006908"/>
                  <a:pt x="5316038" y="5016343"/>
                </a:cubicBezTo>
                <a:cubicBezTo>
                  <a:pt x="5253126" y="5098113"/>
                  <a:pt x="5234253" y="5123272"/>
                  <a:pt x="5287728" y="5101258"/>
                </a:cubicBezTo>
                <a:cubicBezTo>
                  <a:pt x="5306601" y="5079243"/>
                  <a:pt x="5306601" y="5066664"/>
                  <a:pt x="5309746" y="5054082"/>
                </a:cubicBezTo>
                <a:cubicBezTo>
                  <a:pt x="5297164" y="5054082"/>
                  <a:pt x="5294019" y="5076098"/>
                  <a:pt x="5281436" y="5085533"/>
                </a:cubicBezTo>
                <a:cubicBezTo>
                  <a:pt x="5281436" y="5069808"/>
                  <a:pt x="5294019" y="5063517"/>
                  <a:pt x="5303455" y="5047793"/>
                </a:cubicBezTo>
                <a:cubicBezTo>
                  <a:pt x="5309746" y="5047793"/>
                  <a:pt x="5316038" y="5044648"/>
                  <a:pt x="5334911" y="5028923"/>
                </a:cubicBezTo>
                <a:cubicBezTo>
                  <a:pt x="5338056" y="5032068"/>
                  <a:pt x="5322329" y="5044648"/>
                  <a:pt x="5312893" y="5054082"/>
                </a:cubicBezTo>
                <a:cubicBezTo>
                  <a:pt x="5319184" y="5057227"/>
                  <a:pt x="5316038" y="5060372"/>
                  <a:pt x="5312893" y="5066664"/>
                </a:cubicBezTo>
                <a:cubicBezTo>
                  <a:pt x="5328620" y="5060372"/>
                  <a:pt x="5356930" y="5028923"/>
                  <a:pt x="5353785" y="5019488"/>
                </a:cubicBezTo>
                <a:cubicBezTo>
                  <a:pt x="5363221" y="5019488"/>
                  <a:pt x="5404114" y="4975458"/>
                  <a:pt x="5391531" y="4972313"/>
                </a:cubicBezTo>
                <a:cubicBezTo>
                  <a:pt x="5416696" y="4969168"/>
                  <a:pt x="5441861" y="4944008"/>
                  <a:pt x="5460735" y="4909413"/>
                </a:cubicBezTo>
                <a:cubicBezTo>
                  <a:pt x="5454444" y="4909413"/>
                  <a:pt x="5435570" y="4934574"/>
                  <a:pt x="5432425" y="4925139"/>
                </a:cubicBezTo>
                <a:cubicBezTo>
                  <a:pt x="5460735" y="4884253"/>
                  <a:pt x="5492192" y="4855949"/>
                  <a:pt x="5520501" y="4830788"/>
                </a:cubicBezTo>
                <a:cubicBezTo>
                  <a:pt x="5526793" y="4840224"/>
                  <a:pt x="5539375" y="4837079"/>
                  <a:pt x="5555103" y="4824498"/>
                </a:cubicBezTo>
                <a:cubicBezTo>
                  <a:pt x="5573977" y="4808773"/>
                  <a:pt x="5592850" y="4786759"/>
                  <a:pt x="5614869" y="4761598"/>
                </a:cubicBezTo>
                <a:cubicBezTo>
                  <a:pt x="5636888" y="4736438"/>
                  <a:pt x="5662053" y="4708134"/>
                  <a:pt x="5680927" y="4682973"/>
                </a:cubicBezTo>
                <a:cubicBezTo>
                  <a:pt x="5702945" y="4657814"/>
                  <a:pt x="5718673" y="4632654"/>
                  <a:pt x="5734402" y="4613785"/>
                </a:cubicBezTo>
                <a:cubicBezTo>
                  <a:pt x="5731255" y="4629509"/>
                  <a:pt x="5718673" y="4648379"/>
                  <a:pt x="5721819" y="4657814"/>
                </a:cubicBezTo>
                <a:cubicBezTo>
                  <a:pt x="5734402" y="4623219"/>
                  <a:pt x="5746984" y="4601204"/>
                  <a:pt x="5778439" y="4557174"/>
                </a:cubicBezTo>
                <a:cubicBezTo>
                  <a:pt x="5778439" y="4557174"/>
                  <a:pt x="5778439" y="4557174"/>
                  <a:pt x="5787877" y="4563464"/>
                </a:cubicBezTo>
                <a:cubicBezTo>
                  <a:pt x="5759567" y="4582334"/>
                  <a:pt x="5737547" y="4626364"/>
                  <a:pt x="5746984" y="4638944"/>
                </a:cubicBezTo>
                <a:cubicBezTo>
                  <a:pt x="5769003" y="4613785"/>
                  <a:pt x="5775294" y="4594914"/>
                  <a:pt x="5775294" y="4623219"/>
                </a:cubicBezTo>
                <a:cubicBezTo>
                  <a:pt x="5800459" y="4591769"/>
                  <a:pt x="5778439" y="4601204"/>
                  <a:pt x="5772149" y="4594914"/>
                </a:cubicBezTo>
                <a:cubicBezTo>
                  <a:pt x="5797313" y="4572899"/>
                  <a:pt x="5806750" y="4557174"/>
                  <a:pt x="5813042" y="4532015"/>
                </a:cubicBezTo>
                <a:cubicBezTo>
                  <a:pt x="5828769" y="4509999"/>
                  <a:pt x="5838205" y="4535160"/>
                  <a:pt x="5850788" y="4522579"/>
                </a:cubicBezTo>
                <a:cubicBezTo>
                  <a:pt x="5857079" y="4532015"/>
                  <a:pt x="5853934" y="4547740"/>
                  <a:pt x="5831914" y="4579189"/>
                </a:cubicBezTo>
                <a:cubicBezTo>
                  <a:pt x="5831914" y="4579189"/>
                  <a:pt x="5831914" y="4579189"/>
                  <a:pt x="5847643" y="4588624"/>
                </a:cubicBezTo>
                <a:cubicBezTo>
                  <a:pt x="5835060" y="4610640"/>
                  <a:pt x="5831914" y="4604348"/>
                  <a:pt x="5819333" y="4623219"/>
                </a:cubicBezTo>
                <a:cubicBezTo>
                  <a:pt x="5850788" y="4598059"/>
                  <a:pt x="5841352" y="4635799"/>
                  <a:pt x="5819333" y="4673538"/>
                </a:cubicBezTo>
                <a:cubicBezTo>
                  <a:pt x="5806750" y="4673538"/>
                  <a:pt x="5822478" y="4654669"/>
                  <a:pt x="5816187" y="4651524"/>
                </a:cubicBezTo>
                <a:cubicBezTo>
                  <a:pt x="5772149" y="4727004"/>
                  <a:pt x="5721819" y="4786759"/>
                  <a:pt x="5671489" y="4840224"/>
                </a:cubicBezTo>
                <a:cubicBezTo>
                  <a:pt x="5621160" y="4896833"/>
                  <a:pt x="5570830" y="4940863"/>
                  <a:pt x="5529938" y="4978603"/>
                </a:cubicBezTo>
                <a:cubicBezTo>
                  <a:pt x="5517355" y="4997474"/>
                  <a:pt x="5514210" y="5016343"/>
                  <a:pt x="5482754" y="5047793"/>
                </a:cubicBezTo>
                <a:cubicBezTo>
                  <a:pt x="5479609" y="5044648"/>
                  <a:pt x="5470171" y="5047793"/>
                  <a:pt x="5463880" y="5054082"/>
                </a:cubicBezTo>
                <a:cubicBezTo>
                  <a:pt x="5460735" y="5050937"/>
                  <a:pt x="5473318" y="5041503"/>
                  <a:pt x="5479609" y="5032068"/>
                </a:cubicBezTo>
                <a:cubicBezTo>
                  <a:pt x="5429279" y="5057227"/>
                  <a:pt x="5413551" y="5079243"/>
                  <a:pt x="5347494" y="5151578"/>
                </a:cubicBezTo>
                <a:cubicBezTo>
                  <a:pt x="5350639" y="5161013"/>
                  <a:pt x="5375804" y="5126417"/>
                  <a:pt x="5378950" y="5138997"/>
                </a:cubicBezTo>
                <a:cubicBezTo>
                  <a:pt x="5360076" y="5154723"/>
                  <a:pt x="5363221" y="5148433"/>
                  <a:pt x="5344348" y="5170448"/>
                </a:cubicBezTo>
                <a:cubicBezTo>
                  <a:pt x="5338056" y="5170448"/>
                  <a:pt x="5347494" y="5161013"/>
                  <a:pt x="5344348" y="5161013"/>
                </a:cubicBezTo>
                <a:cubicBezTo>
                  <a:pt x="5319184" y="5195607"/>
                  <a:pt x="5290873" y="5189317"/>
                  <a:pt x="5268854" y="5230203"/>
                </a:cubicBezTo>
                <a:cubicBezTo>
                  <a:pt x="5240544" y="5252217"/>
                  <a:pt x="5281436" y="5201897"/>
                  <a:pt x="5259418" y="5220767"/>
                </a:cubicBezTo>
                <a:cubicBezTo>
                  <a:pt x="5256271" y="5214477"/>
                  <a:pt x="5290873" y="5189317"/>
                  <a:pt x="5303455" y="5176738"/>
                </a:cubicBezTo>
                <a:cubicBezTo>
                  <a:pt x="5287728" y="5167303"/>
                  <a:pt x="5256271" y="5217622"/>
                  <a:pt x="5237397" y="5227058"/>
                </a:cubicBezTo>
                <a:cubicBezTo>
                  <a:pt x="5262563" y="5189317"/>
                  <a:pt x="5209087" y="5239638"/>
                  <a:pt x="5221670" y="5217622"/>
                </a:cubicBezTo>
                <a:cubicBezTo>
                  <a:pt x="5180778" y="5255362"/>
                  <a:pt x="5187069" y="5264797"/>
                  <a:pt x="5152468" y="5277377"/>
                </a:cubicBezTo>
                <a:cubicBezTo>
                  <a:pt x="5136739" y="5293102"/>
                  <a:pt x="5136739" y="5299391"/>
                  <a:pt x="5133594" y="5305683"/>
                </a:cubicBezTo>
                <a:cubicBezTo>
                  <a:pt x="5136739" y="5311973"/>
                  <a:pt x="5161904" y="5293102"/>
                  <a:pt x="5168195" y="5283667"/>
                </a:cubicBezTo>
                <a:cubicBezTo>
                  <a:pt x="5158759" y="5311973"/>
                  <a:pt x="5089555" y="5330842"/>
                  <a:pt x="5032935" y="5374871"/>
                </a:cubicBezTo>
                <a:cubicBezTo>
                  <a:pt x="5048662" y="5333987"/>
                  <a:pt x="5130447" y="5299391"/>
                  <a:pt x="5174486" y="5236493"/>
                </a:cubicBezTo>
                <a:cubicBezTo>
                  <a:pt x="5215379" y="5217622"/>
                  <a:pt x="5205943" y="5192462"/>
                  <a:pt x="5243689" y="5167303"/>
                </a:cubicBezTo>
                <a:cubicBezTo>
                  <a:pt x="5246835" y="5176738"/>
                  <a:pt x="5224815" y="5195607"/>
                  <a:pt x="5215379" y="5211332"/>
                </a:cubicBezTo>
                <a:cubicBezTo>
                  <a:pt x="5246835" y="5198752"/>
                  <a:pt x="5272000" y="5157868"/>
                  <a:pt x="5309746" y="5126417"/>
                </a:cubicBezTo>
                <a:cubicBezTo>
                  <a:pt x="5278290" y="5142142"/>
                  <a:pt x="5240544" y="5164158"/>
                  <a:pt x="5205943" y="5186172"/>
                </a:cubicBezTo>
                <a:cubicBezTo>
                  <a:pt x="5183922" y="5201897"/>
                  <a:pt x="5202796" y="5201897"/>
                  <a:pt x="5180778" y="5220767"/>
                </a:cubicBezTo>
                <a:cubicBezTo>
                  <a:pt x="5180778" y="5220767"/>
                  <a:pt x="5180778" y="5220767"/>
                  <a:pt x="5171340" y="5214477"/>
                </a:cubicBezTo>
                <a:cubicBezTo>
                  <a:pt x="5143030" y="5236493"/>
                  <a:pt x="5158759" y="5242783"/>
                  <a:pt x="5124156" y="5267942"/>
                </a:cubicBezTo>
                <a:cubicBezTo>
                  <a:pt x="5146176" y="5239638"/>
                  <a:pt x="5114720" y="5264797"/>
                  <a:pt x="5108429" y="5255362"/>
                </a:cubicBezTo>
                <a:cubicBezTo>
                  <a:pt x="5067536" y="5286812"/>
                  <a:pt x="5102137" y="5271087"/>
                  <a:pt x="5092701" y="5286812"/>
                </a:cubicBezTo>
                <a:cubicBezTo>
                  <a:pt x="5045517" y="5333987"/>
                  <a:pt x="5004624" y="5359147"/>
                  <a:pt x="4960586" y="5393742"/>
                </a:cubicBezTo>
                <a:cubicBezTo>
                  <a:pt x="4951149" y="5403177"/>
                  <a:pt x="4960586" y="5403177"/>
                  <a:pt x="4960586" y="5406322"/>
                </a:cubicBezTo>
                <a:cubicBezTo>
                  <a:pt x="4970022" y="5396887"/>
                  <a:pt x="4982605" y="5384307"/>
                  <a:pt x="4995187" y="5374871"/>
                </a:cubicBezTo>
                <a:cubicBezTo>
                  <a:pt x="5007770" y="5362292"/>
                  <a:pt x="5020352" y="5352857"/>
                  <a:pt x="5029789" y="5349712"/>
                </a:cubicBezTo>
                <a:cubicBezTo>
                  <a:pt x="5026644" y="5352857"/>
                  <a:pt x="5007770" y="5371726"/>
                  <a:pt x="4995187" y="5384307"/>
                </a:cubicBezTo>
                <a:cubicBezTo>
                  <a:pt x="4982605" y="5400032"/>
                  <a:pt x="4979460" y="5409467"/>
                  <a:pt x="5001479" y="5393742"/>
                </a:cubicBezTo>
                <a:cubicBezTo>
                  <a:pt x="4982605" y="5415757"/>
                  <a:pt x="4976314" y="5418902"/>
                  <a:pt x="4957440" y="5450351"/>
                </a:cubicBezTo>
                <a:cubicBezTo>
                  <a:pt x="4951149" y="5447206"/>
                  <a:pt x="4960586" y="5437771"/>
                  <a:pt x="4954295" y="5437771"/>
                </a:cubicBezTo>
                <a:cubicBezTo>
                  <a:pt x="4941712" y="5444061"/>
                  <a:pt x="4944857" y="5447206"/>
                  <a:pt x="4935421" y="5456641"/>
                </a:cubicBezTo>
                <a:cubicBezTo>
                  <a:pt x="4948004" y="5469222"/>
                  <a:pt x="4954295" y="5459787"/>
                  <a:pt x="4979460" y="5456641"/>
                </a:cubicBezTo>
                <a:cubicBezTo>
                  <a:pt x="4963731" y="5456641"/>
                  <a:pt x="4957440" y="5481802"/>
                  <a:pt x="4941712" y="5481802"/>
                </a:cubicBezTo>
                <a:cubicBezTo>
                  <a:pt x="4925985" y="5513251"/>
                  <a:pt x="4910256" y="5541557"/>
                  <a:pt x="4885091" y="5569861"/>
                </a:cubicBezTo>
                <a:cubicBezTo>
                  <a:pt x="4859927" y="5601311"/>
                  <a:pt x="4822180" y="5632761"/>
                  <a:pt x="4771851" y="5667356"/>
                </a:cubicBezTo>
                <a:cubicBezTo>
                  <a:pt x="4752977" y="5711386"/>
                  <a:pt x="4668046" y="5767995"/>
                  <a:pt x="4642881" y="5808880"/>
                </a:cubicBezTo>
                <a:cubicBezTo>
                  <a:pt x="4617716" y="5827750"/>
                  <a:pt x="4573678" y="5849765"/>
                  <a:pt x="4586261" y="5856056"/>
                </a:cubicBezTo>
                <a:cubicBezTo>
                  <a:pt x="4570532" y="5862346"/>
                  <a:pt x="4557950" y="5868636"/>
                  <a:pt x="4551658" y="5868636"/>
                </a:cubicBezTo>
                <a:cubicBezTo>
                  <a:pt x="4523348" y="5887505"/>
                  <a:pt x="4589406" y="5859201"/>
                  <a:pt x="4557950" y="5878070"/>
                </a:cubicBezTo>
                <a:cubicBezTo>
                  <a:pt x="4526495" y="5900085"/>
                  <a:pt x="4561096" y="5871781"/>
                  <a:pt x="4539076" y="5884360"/>
                </a:cubicBezTo>
                <a:cubicBezTo>
                  <a:pt x="4532786" y="5893795"/>
                  <a:pt x="4526495" y="5906375"/>
                  <a:pt x="4520203" y="5915810"/>
                </a:cubicBezTo>
                <a:cubicBezTo>
                  <a:pt x="4491892" y="5934681"/>
                  <a:pt x="4450999" y="5959840"/>
                  <a:pt x="4406962" y="5985000"/>
                </a:cubicBezTo>
                <a:cubicBezTo>
                  <a:pt x="4362923" y="6007014"/>
                  <a:pt x="4322031" y="6032175"/>
                  <a:pt x="4296866" y="6051045"/>
                </a:cubicBezTo>
                <a:cubicBezTo>
                  <a:pt x="4284283" y="6054190"/>
                  <a:pt x="4271701" y="6057334"/>
                  <a:pt x="4265409" y="6057334"/>
                </a:cubicBezTo>
                <a:cubicBezTo>
                  <a:pt x="4193062" y="6101365"/>
                  <a:pt x="4123858" y="6132814"/>
                  <a:pt x="4054655" y="6157974"/>
                </a:cubicBezTo>
                <a:cubicBezTo>
                  <a:pt x="4020054" y="6170555"/>
                  <a:pt x="3985452" y="6183135"/>
                  <a:pt x="3950850" y="6195714"/>
                </a:cubicBezTo>
                <a:cubicBezTo>
                  <a:pt x="3931977" y="6202004"/>
                  <a:pt x="3913104" y="6208294"/>
                  <a:pt x="3897375" y="6214584"/>
                </a:cubicBezTo>
                <a:cubicBezTo>
                  <a:pt x="3878502" y="6220874"/>
                  <a:pt x="3859629" y="6227164"/>
                  <a:pt x="3840755" y="6236598"/>
                </a:cubicBezTo>
                <a:cubicBezTo>
                  <a:pt x="3815590" y="6233454"/>
                  <a:pt x="3793572" y="6246035"/>
                  <a:pt x="3740097" y="6264904"/>
                </a:cubicBezTo>
                <a:cubicBezTo>
                  <a:pt x="3740097" y="6258614"/>
                  <a:pt x="3727514" y="6261759"/>
                  <a:pt x="3724368" y="6255469"/>
                </a:cubicBezTo>
                <a:cubicBezTo>
                  <a:pt x="3680330" y="6277484"/>
                  <a:pt x="3639438" y="6283774"/>
                  <a:pt x="3595399" y="6293209"/>
                </a:cubicBezTo>
                <a:cubicBezTo>
                  <a:pt x="3554506" y="6302644"/>
                  <a:pt x="3510468" y="6308933"/>
                  <a:pt x="3460139" y="6324659"/>
                </a:cubicBezTo>
                <a:cubicBezTo>
                  <a:pt x="3460139" y="6324659"/>
                  <a:pt x="3460139" y="6324659"/>
                  <a:pt x="3456993" y="6315223"/>
                </a:cubicBezTo>
                <a:cubicBezTo>
                  <a:pt x="3403518" y="6340384"/>
                  <a:pt x="3400373" y="6321513"/>
                  <a:pt x="3350042" y="6346674"/>
                </a:cubicBezTo>
                <a:cubicBezTo>
                  <a:pt x="3334315" y="6340384"/>
                  <a:pt x="3299714" y="6349819"/>
                  <a:pt x="3274549" y="6359254"/>
                </a:cubicBezTo>
                <a:cubicBezTo>
                  <a:pt x="3277694" y="6349819"/>
                  <a:pt x="3258821" y="6352964"/>
                  <a:pt x="3258821" y="6346674"/>
                </a:cubicBezTo>
                <a:cubicBezTo>
                  <a:pt x="3230510" y="6349819"/>
                  <a:pt x="3246239" y="6359254"/>
                  <a:pt x="3214782" y="6362399"/>
                </a:cubicBezTo>
                <a:cubicBezTo>
                  <a:pt x="3180181" y="6359254"/>
                  <a:pt x="3132997" y="6362399"/>
                  <a:pt x="3082667" y="6362399"/>
                </a:cubicBezTo>
                <a:cubicBezTo>
                  <a:pt x="3035484" y="6365544"/>
                  <a:pt x="2982008" y="6371833"/>
                  <a:pt x="2931679" y="6381268"/>
                </a:cubicBezTo>
                <a:cubicBezTo>
                  <a:pt x="2900223" y="6368689"/>
                  <a:pt x="2846749" y="6365544"/>
                  <a:pt x="2790127" y="6365544"/>
                </a:cubicBezTo>
                <a:cubicBezTo>
                  <a:pt x="2799565" y="6359254"/>
                  <a:pt x="2799565" y="6349819"/>
                  <a:pt x="2802710" y="6343529"/>
                </a:cubicBezTo>
                <a:cubicBezTo>
                  <a:pt x="2783836" y="6340384"/>
                  <a:pt x="2761817" y="6340384"/>
                  <a:pt x="2736652" y="6343529"/>
                </a:cubicBezTo>
                <a:cubicBezTo>
                  <a:pt x="2711487" y="6343529"/>
                  <a:pt x="2686323" y="6346674"/>
                  <a:pt x="2658012" y="6346674"/>
                </a:cubicBezTo>
                <a:cubicBezTo>
                  <a:pt x="2607683" y="6352964"/>
                  <a:pt x="2554208" y="6356109"/>
                  <a:pt x="2522752" y="6346674"/>
                </a:cubicBezTo>
                <a:cubicBezTo>
                  <a:pt x="2595101" y="6346674"/>
                  <a:pt x="2670595" y="6343529"/>
                  <a:pt x="2746090" y="6334094"/>
                </a:cubicBezTo>
                <a:cubicBezTo>
                  <a:pt x="2821584" y="6324659"/>
                  <a:pt x="2893932" y="6318368"/>
                  <a:pt x="2950552" y="6308933"/>
                </a:cubicBezTo>
                <a:cubicBezTo>
                  <a:pt x="3136142" y="6252325"/>
                  <a:pt x="3350042" y="6224019"/>
                  <a:pt x="3545069" y="6157974"/>
                </a:cubicBezTo>
                <a:cubicBezTo>
                  <a:pt x="3727514" y="6126524"/>
                  <a:pt x="3891084" y="6054190"/>
                  <a:pt x="4064092" y="5953550"/>
                </a:cubicBezTo>
                <a:cubicBezTo>
                  <a:pt x="4054655" y="5940971"/>
                  <a:pt x="4010617" y="5966130"/>
                  <a:pt x="4007472" y="5950405"/>
                </a:cubicBezTo>
                <a:cubicBezTo>
                  <a:pt x="4114422" y="5903230"/>
                  <a:pt x="4167897" y="5881215"/>
                  <a:pt x="4268556" y="5815170"/>
                </a:cubicBezTo>
                <a:cubicBezTo>
                  <a:pt x="4262264" y="5815170"/>
                  <a:pt x="4252828" y="5815170"/>
                  <a:pt x="4240246" y="5821460"/>
                </a:cubicBezTo>
                <a:cubicBezTo>
                  <a:pt x="4230808" y="5846620"/>
                  <a:pt x="4142732" y="5862346"/>
                  <a:pt x="4145878" y="5871781"/>
                </a:cubicBezTo>
                <a:cubicBezTo>
                  <a:pt x="4101839" y="5884360"/>
                  <a:pt x="4057800" y="5906375"/>
                  <a:pt x="4013763" y="5925244"/>
                </a:cubicBezTo>
                <a:cubicBezTo>
                  <a:pt x="3969724" y="5944115"/>
                  <a:pt x="3922540" y="5962985"/>
                  <a:pt x="3872210" y="5966130"/>
                </a:cubicBezTo>
                <a:cubicBezTo>
                  <a:pt x="3862774" y="5972420"/>
                  <a:pt x="3891084" y="5975565"/>
                  <a:pt x="3865920" y="5988145"/>
                </a:cubicBezTo>
                <a:cubicBezTo>
                  <a:pt x="3862774" y="5978710"/>
                  <a:pt x="3843900" y="5981855"/>
                  <a:pt x="3821882" y="5991289"/>
                </a:cubicBezTo>
                <a:cubicBezTo>
                  <a:pt x="3803008" y="6000724"/>
                  <a:pt x="3777843" y="6013305"/>
                  <a:pt x="3765260" y="6022740"/>
                </a:cubicBezTo>
                <a:cubicBezTo>
                  <a:pt x="3796717" y="5991289"/>
                  <a:pt x="3674039" y="6041610"/>
                  <a:pt x="3636291" y="6047900"/>
                </a:cubicBezTo>
                <a:cubicBezTo>
                  <a:pt x="3636291" y="6044755"/>
                  <a:pt x="3652019" y="6041610"/>
                  <a:pt x="3648874" y="6035320"/>
                </a:cubicBezTo>
                <a:cubicBezTo>
                  <a:pt x="3623709" y="6041610"/>
                  <a:pt x="3598544" y="6051045"/>
                  <a:pt x="3585963" y="6063624"/>
                </a:cubicBezTo>
                <a:cubicBezTo>
                  <a:pt x="3567089" y="6069914"/>
                  <a:pt x="3576525" y="6057334"/>
                  <a:pt x="3570234" y="6054190"/>
                </a:cubicBezTo>
                <a:cubicBezTo>
                  <a:pt x="3532488" y="6066769"/>
                  <a:pt x="3494740" y="6073059"/>
                  <a:pt x="3460139" y="6079349"/>
                </a:cubicBezTo>
                <a:cubicBezTo>
                  <a:pt x="3422391" y="6085639"/>
                  <a:pt x="3387790" y="6091930"/>
                  <a:pt x="3343751" y="6107655"/>
                </a:cubicBezTo>
                <a:cubicBezTo>
                  <a:pt x="3346898" y="6098220"/>
                  <a:pt x="3324877" y="6104510"/>
                  <a:pt x="3328024" y="6095075"/>
                </a:cubicBezTo>
                <a:cubicBezTo>
                  <a:pt x="3306005" y="6098220"/>
                  <a:pt x="3280840" y="6107655"/>
                  <a:pt x="3274549" y="6101365"/>
                </a:cubicBezTo>
                <a:cubicBezTo>
                  <a:pt x="3265111" y="6104510"/>
                  <a:pt x="3249384" y="6117090"/>
                  <a:pt x="3271402" y="6110800"/>
                </a:cubicBezTo>
                <a:cubicBezTo>
                  <a:pt x="3265111" y="6123379"/>
                  <a:pt x="3252530" y="6107655"/>
                  <a:pt x="3227365" y="6120235"/>
                </a:cubicBezTo>
                <a:cubicBezTo>
                  <a:pt x="3208491" y="6117090"/>
                  <a:pt x="3230510" y="6110800"/>
                  <a:pt x="3211636" y="6110800"/>
                </a:cubicBezTo>
                <a:cubicBezTo>
                  <a:pt x="3183326" y="6126524"/>
                  <a:pt x="3123560" y="6126524"/>
                  <a:pt x="3114124" y="6142249"/>
                </a:cubicBezTo>
                <a:cubicBezTo>
                  <a:pt x="3098395" y="6123379"/>
                  <a:pt x="3063794" y="6135959"/>
                  <a:pt x="3019756" y="6135959"/>
                </a:cubicBezTo>
                <a:cubicBezTo>
                  <a:pt x="3022901" y="6129669"/>
                  <a:pt x="3066940" y="6126524"/>
                  <a:pt x="3088959" y="6123379"/>
                </a:cubicBezTo>
                <a:cubicBezTo>
                  <a:pt x="3092105" y="6110800"/>
                  <a:pt x="3060649" y="6110800"/>
                  <a:pt x="3038630" y="6113945"/>
                </a:cubicBezTo>
                <a:cubicBezTo>
                  <a:pt x="3044920" y="6107655"/>
                  <a:pt x="3060649" y="6107655"/>
                  <a:pt x="3079522" y="6104510"/>
                </a:cubicBezTo>
                <a:cubicBezTo>
                  <a:pt x="3095250" y="6104510"/>
                  <a:pt x="3114124" y="6104510"/>
                  <a:pt x="3132997" y="6095075"/>
                </a:cubicBezTo>
                <a:cubicBezTo>
                  <a:pt x="3110977" y="6091930"/>
                  <a:pt x="3066940" y="6107655"/>
                  <a:pt x="3066940" y="6091930"/>
                </a:cubicBezTo>
                <a:cubicBezTo>
                  <a:pt x="3038630" y="6095075"/>
                  <a:pt x="3044920" y="6104510"/>
                  <a:pt x="3010318" y="6107655"/>
                </a:cubicBezTo>
                <a:cubicBezTo>
                  <a:pt x="2985154" y="6113945"/>
                  <a:pt x="3029192" y="6110800"/>
                  <a:pt x="3022901" y="6117090"/>
                </a:cubicBezTo>
                <a:cubicBezTo>
                  <a:pt x="2988300" y="6113945"/>
                  <a:pt x="2975717" y="6113945"/>
                  <a:pt x="2944261" y="6107655"/>
                </a:cubicBezTo>
                <a:cubicBezTo>
                  <a:pt x="2966281" y="6104510"/>
                  <a:pt x="2975717" y="6101365"/>
                  <a:pt x="2975717" y="6095075"/>
                </a:cubicBezTo>
                <a:cubicBezTo>
                  <a:pt x="2978864" y="6091930"/>
                  <a:pt x="2966281" y="6091930"/>
                  <a:pt x="2966281" y="6088785"/>
                </a:cubicBezTo>
                <a:cubicBezTo>
                  <a:pt x="2931679" y="6104510"/>
                  <a:pt x="2928533" y="6091930"/>
                  <a:pt x="2890786" y="6104510"/>
                </a:cubicBezTo>
                <a:cubicBezTo>
                  <a:pt x="2912806" y="6095075"/>
                  <a:pt x="2903369" y="6085639"/>
                  <a:pt x="2859331" y="6091930"/>
                </a:cubicBezTo>
                <a:cubicBezTo>
                  <a:pt x="2834166" y="6091930"/>
                  <a:pt x="2903369" y="6085639"/>
                  <a:pt x="2919097" y="6082494"/>
                </a:cubicBezTo>
                <a:cubicBezTo>
                  <a:pt x="2868767" y="6079349"/>
                  <a:pt x="2831020" y="6085639"/>
                  <a:pt x="2777545" y="6091930"/>
                </a:cubicBezTo>
                <a:cubicBezTo>
                  <a:pt x="2777545" y="6082494"/>
                  <a:pt x="2755526" y="6079349"/>
                  <a:pt x="2790127" y="6076204"/>
                </a:cubicBezTo>
                <a:cubicBezTo>
                  <a:pt x="2742943" y="6076204"/>
                  <a:pt x="2702051" y="6085639"/>
                  <a:pt x="2692615" y="6104510"/>
                </a:cubicBezTo>
                <a:cubicBezTo>
                  <a:pt x="2670595" y="6104510"/>
                  <a:pt x="2623411" y="6095075"/>
                  <a:pt x="2617121" y="6107655"/>
                </a:cubicBezTo>
                <a:cubicBezTo>
                  <a:pt x="2604537" y="6120235"/>
                  <a:pt x="2645431" y="6107655"/>
                  <a:pt x="2645431" y="6113945"/>
                </a:cubicBezTo>
                <a:cubicBezTo>
                  <a:pt x="2617121" y="6126524"/>
                  <a:pt x="2604537" y="6101365"/>
                  <a:pt x="2569936" y="6098220"/>
                </a:cubicBezTo>
                <a:cubicBezTo>
                  <a:pt x="2560500" y="6098220"/>
                  <a:pt x="2541626" y="6110800"/>
                  <a:pt x="2563644" y="6107655"/>
                </a:cubicBezTo>
                <a:cubicBezTo>
                  <a:pt x="2551062" y="6117090"/>
                  <a:pt x="2525898" y="6104510"/>
                  <a:pt x="2551062" y="6098220"/>
                </a:cubicBezTo>
                <a:cubicBezTo>
                  <a:pt x="2532190" y="6088785"/>
                  <a:pt x="2488151" y="6110800"/>
                  <a:pt x="2497587" y="6088785"/>
                </a:cubicBezTo>
                <a:cubicBezTo>
                  <a:pt x="2475568" y="6091930"/>
                  <a:pt x="2481859" y="6104510"/>
                  <a:pt x="2475568" y="6107655"/>
                </a:cubicBezTo>
                <a:cubicBezTo>
                  <a:pt x="2456694" y="6107655"/>
                  <a:pt x="2396928" y="6104510"/>
                  <a:pt x="2371764" y="6104510"/>
                </a:cubicBezTo>
                <a:cubicBezTo>
                  <a:pt x="2384346" y="6095075"/>
                  <a:pt x="2412657" y="6107655"/>
                  <a:pt x="2440967" y="6101365"/>
                </a:cubicBezTo>
                <a:cubicBezTo>
                  <a:pt x="2440967" y="6095075"/>
                  <a:pt x="2437820" y="6091930"/>
                  <a:pt x="2422093" y="6095075"/>
                </a:cubicBezTo>
                <a:cubicBezTo>
                  <a:pt x="2440967" y="6082494"/>
                  <a:pt x="2453549" y="6091930"/>
                  <a:pt x="2456694" y="6095075"/>
                </a:cubicBezTo>
                <a:cubicBezTo>
                  <a:pt x="2478715" y="6095075"/>
                  <a:pt x="2478715" y="6088785"/>
                  <a:pt x="2478715" y="6082494"/>
                </a:cubicBezTo>
                <a:cubicBezTo>
                  <a:pt x="2330871" y="6091930"/>
                  <a:pt x="2104388" y="6051045"/>
                  <a:pt x="1943964" y="6044755"/>
                </a:cubicBezTo>
                <a:cubicBezTo>
                  <a:pt x="1969128" y="6025885"/>
                  <a:pt x="1811849" y="6007014"/>
                  <a:pt x="1792975" y="6013305"/>
                </a:cubicBezTo>
                <a:cubicBezTo>
                  <a:pt x="1780393" y="6010160"/>
                  <a:pt x="1780393" y="6003869"/>
                  <a:pt x="1764664" y="5997579"/>
                </a:cubicBezTo>
                <a:cubicBezTo>
                  <a:pt x="1745791" y="6007014"/>
                  <a:pt x="1736354" y="5991289"/>
                  <a:pt x="1708044" y="5991289"/>
                </a:cubicBezTo>
                <a:cubicBezTo>
                  <a:pt x="1676587" y="5981855"/>
                  <a:pt x="1739500" y="5997579"/>
                  <a:pt x="1723771" y="5985000"/>
                </a:cubicBezTo>
                <a:cubicBezTo>
                  <a:pt x="1701753" y="5966130"/>
                  <a:pt x="1686025" y="5991289"/>
                  <a:pt x="1654569" y="5975565"/>
                </a:cubicBezTo>
                <a:cubicBezTo>
                  <a:pt x="1657715" y="5972420"/>
                  <a:pt x="1673443" y="5975565"/>
                  <a:pt x="1673443" y="5972420"/>
                </a:cubicBezTo>
                <a:cubicBezTo>
                  <a:pt x="1648278" y="5959840"/>
                  <a:pt x="1579075" y="5940971"/>
                  <a:pt x="1579075" y="5959840"/>
                </a:cubicBezTo>
                <a:cubicBezTo>
                  <a:pt x="1560201" y="5937826"/>
                  <a:pt x="1569637" y="5928389"/>
                  <a:pt x="1522454" y="5909520"/>
                </a:cubicBezTo>
                <a:cubicBezTo>
                  <a:pt x="1497289" y="5903230"/>
                  <a:pt x="1506726" y="5915810"/>
                  <a:pt x="1481561" y="5909520"/>
                </a:cubicBezTo>
                <a:cubicBezTo>
                  <a:pt x="1472125" y="5896940"/>
                  <a:pt x="1431232" y="5884360"/>
                  <a:pt x="1409212" y="5881215"/>
                </a:cubicBezTo>
                <a:cubicBezTo>
                  <a:pt x="1399776" y="5846620"/>
                  <a:pt x="1292826" y="5840330"/>
                  <a:pt x="1264516" y="5815170"/>
                </a:cubicBezTo>
                <a:cubicBezTo>
                  <a:pt x="1239351" y="5812025"/>
                  <a:pt x="1192167" y="5799446"/>
                  <a:pt x="1148128" y="5780576"/>
                </a:cubicBezTo>
                <a:cubicBezTo>
                  <a:pt x="1104090" y="5764850"/>
                  <a:pt x="1066343" y="5742835"/>
                  <a:pt x="1056906" y="5736546"/>
                </a:cubicBezTo>
                <a:cubicBezTo>
                  <a:pt x="1072635" y="5730256"/>
                  <a:pt x="1085217" y="5742835"/>
                  <a:pt x="1094653" y="5752270"/>
                </a:cubicBezTo>
                <a:cubicBezTo>
                  <a:pt x="1116674" y="5758560"/>
                  <a:pt x="1082071" y="5733401"/>
                  <a:pt x="1122963" y="5749125"/>
                </a:cubicBezTo>
                <a:cubicBezTo>
                  <a:pt x="1110382" y="5749125"/>
                  <a:pt x="1110382" y="5758560"/>
                  <a:pt x="1119818" y="5764850"/>
                </a:cubicBezTo>
                <a:cubicBezTo>
                  <a:pt x="1122963" y="5761705"/>
                  <a:pt x="1135546" y="5764850"/>
                  <a:pt x="1148128" y="5771140"/>
                </a:cubicBezTo>
                <a:cubicBezTo>
                  <a:pt x="1160711" y="5777431"/>
                  <a:pt x="1176438" y="5783721"/>
                  <a:pt x="1192167" y="5790011"/>
                </a:cubicBezTo>
                <a:cubicBezTo>
                  <a:pt x="1198459" y="5790011"/>
                  <a:pt x="1204750" y="5790011"/>
                  <a:pt x="1207895" y="5786866"/>
                </a:cubicBezTo>
                <a:cubicBezTo>
                  <a:pt x="1204750" y="5777431"/>
                  <a:pt x="1179585" y="5767995"/>
                  <a:pt x="1154420" y="5758560"/>
                </a:cubicBezTo>
                <a:cubicBezTo>
                  <a:pt x="1129255" y="5749125"/>
                  <a:pt x="1104090" y="5739691"/>
                  <a:pt x="1097800" y="5742835"/>
                </a:cubicBezTo>
                <a:cubicBezTo>
                  <a:pt x="1085217" y="5733401"/>
                  <a:pt x="1050615" y="5711386"/>
                  <a:pt x="1034887" y="5714531"/>
                </a:cubicBezTo>
                <a:cubicBezTo>
                  <a:pt x="1006577" y="5695661"/>
                  <a:pt x="1066343" y="5720821"/>
                  <a:pt x="1082071" y="5727111"/>
                </a:cubicBezTo>
                <a:cubicBezTo>
                  <a:pt x="1082071" y="5727111"/>
                  <a:pt x="1082071" y="5727111"/>
                  <a:pt x="1085217" y="5714531"/>
                </a:cubicBezTo>
                <a:cubicBezTo>
                  <a:pt x="1063197" y="5705096"/>
                  <a:pt x="1066343" y="5717676"/>
                  <a:pt x="1044325" y="5708241"/>
                </a:cubicBezTo>
                <a:cubicBezTo>
                  <a:pt x="1082071" y="5708241"/>
                  <a:pt x="1028596" y="5692515"/>
                  <a:pt x="990850" y="5679935"/>
                </a:cubicBezTo>
                <a:cubicBezTo>
                  <a:pt x="993995" y="5667356"/>
                  <a:pt x="1053761" y="5698806"/>
                  <a:pt x="1078926" y="5705096"/>
                </a:cubicBezTo>
                <a:cubicBezTo>
                  <a:pt x="1069488" y="5689370"/>
                  <a:pt x="1072635" y="5695661"/>
                  <a:pt x="1056906" y="5683080"/>
                </a:cubicBezTo>
                <a:cubicBezTo>
                  <a:pt x="1060052" y="5689370"/>
                  <a:pt x="1022305" y="5679935"/>
                  <a:pt x="984558" y="5664211"/>
                </a:cubicBezTo>
                <a:cubicBezTo>
                  <a:pt x="946811" y="5648486"/>
                  <a:pt x="905918" y="5626472"/>
                  <a:pt x="896481" y="5617037"/>
                </a:cubicBezTo>
                <a:cubicBezTo>
                  <a:pt x="833569" y="5601311"/>
                  <a:pt x="742347" y="5538412"/>
                  <a:pt x="698310" y="5528976"/>
                </a:cubicBezTo>
                <a:cubicBezTo>
                  <a:pt x="704601" y="5541557"/>
                  <a:pt x="723473" y="5547847"/>
                  <a:pt x="742347" y="5554137"/>
                </a:cubicBezTo>
                <a:cubicBezTo>
                  <a:pt x="745493" y="5566716"/>
                  <a:pt x="723473" y="5550992"/>
                  <a:pt x="710892" y="5544702"/>
                </a:cubicBezTo>
                <a:cubicBezTo>
                  <a:pt x="701454" y="5550992"/>
                  <a:pt x="720328" y="5560427"/>
                  <a:pt x="729764" y="5566716"/>
                </a:cubicBezTo>
                <a:cubicBezTo>
                  <a:pt x="739202" y="5560427"/>
                  <a:pt x="761221" y="5585586"/>
                  <a:pt x="761221" y="5573006"/>
                </a:cubicBezTo>
                <a:cubicBezTo>
                  <a:pt x="770657" y="5579296"/>
                  <a:pt x="773803" y="5585586"/>
                  <a:pt x="773803" y="5591876"/>
                </a:cubicBezTo>
                <a:cubicBezTo>
                  <a:pt x="773803" y="5591876"/>
                  <a:pt x="773803" y="5591876"/>
                  <a:pt x="736056" y="5573006"/>
                </a:cubicBezTo>
                <a:cubicBezTo>
                  <a:pt x="736056" y="5582441"/>
                  <a:pt x="776948" y="5595021"/>
                  <a:pt x="770657" y="5604456"/>
                </a:cubicBezTo>
                <a:cubicBezTo>
                  <a:pt x="729764" y="5579296"/>
                  <a:pt x="714037" y="5569861"/>
                  <a:pt x="695163" y="5560427"/>
                </a:cubicBezTo>
                <a:cubicBezTo>
                  <a:pt x="685727" y="5554137"/>
                  <a:pt x="676289" y="5547847"/>
                  <a:pt x="660562" y="5541557"/>
                </a:cubicBezTo>
                <a:cubicBezTo>
                  <a:pt x="647979" y="5535266"/>
                  <a:pt x="632252" y="5525831"/>
                  <a:pt x="607087" y="5513251"/>
                </a:cubicBezTo>
                <a:cubicBezTo>
                  <a:pt x="619669" y="5510106"/>
                  <a:pt x="638543" y="5522686"/>
                  <a:pt x="625961" y="5503816"/>
                </a:cubicBezTo>
                <a:cubicBezTo>
                  <a:pt x="654271" y="5516396"/>
                  <a:pt x="660562" y="5525831"/>
                  <a:pt x="679436" y="5525831"/>
                </a:cubicBezTo>
                <a:cubicBezTo>
                  <a:pt x="676289" y="5513251"/>
                  <a:pt x="673144" y="5510106"/>
                  <a:pt x="673144" y="5500671"/>
                </a:cubicBezTo>
                <a:cubicBezTo>
                  <a:pt x="663707" y="5497526"/>
                  <a:pt x="666853" y="5500671"/>
                  <a:pt x="669998" y="5503816"/>
                </a:cubicBezTo>
                <a:cubicBezTo>
                  <a:pt x="651126" y="5506961"/>
                  <a:pt x="610232" y="5462932"/>
                  <a:pt x="603942" y="5472367"/>
                </a:cubicBezTo>
                <a:cubicBezTo>
                  <a:pt x="594504" y="5459787"/>
                  <a:pt x="588213" y="5459787"/>
                  <a:pt x="566194" y="5450351"/>
                </a:cubicBezTo>
                <a:cubicBezTo>
                  <a:pt x="585068" y="5447206"/>
                  <a:pt x="534738" y="5418902"/>
                  <a:pt x="572486" y="5437771"/>
                </a:cubicBezTo>
                <a:cubicBezTo>
                  <a:pt x="537884" y="5422047"/>
                  <a:pt x="478118" y="5387452"/>
                  <a:pt x="427788" y="5352857"/>
                </a:cubicBezTo>
                <a:cubicBezTo>
                  <a:pt x="478118" y="5371726"/>
                  <a:pt x="443515" y="5346567"/>
                  <a:pt x="390040" y="5311973"/>
                </a:cubicBezTo>
                <a:cubicBezTo>
                  <a:pt x="336565" y="5274232"/>
                  <a:pt x="267363" y="5227058"/>
                  <a:pt x="245344" y="5217622"/>
                </a:cubicBezTo>
                <a:cubicBezTo>
                  <a:pt x="229615" y="5198752"/>
                  <a:pt x="195014" y="5167303"/>
                  <a:pt x="160413" y="5142142"/>
                </a:cubicBezTo>
                <a:cubicBezTo>
                  <a:pt x="122665" y="5113838"/>
                  <a:pt x="84919" y="5085533"/>
                  <a:pt x="66045" y="5066664"/>
                </a:cubicBezTo>
                <a:cubicBezTo>
                  <a:pt x="62899" y="5054082"/>
                  <a:pt x="40880" y="5032068"/>
                  <a:pt x="28298" y="5016343"/>
                </a:cubicBezTo>
                <a:cubicBezTo>
                  <a:pt x="6279" y="5003763"/>
                  <a:pt x="53463" y="5050937"/>
                  <a:pt x="25153" y="5035213"/>
                </a:cubicBezTo>
                <a:cubicBezTo>
                  <a:pt x="23580" y="5028923"/>
                  <a:pt x="22007" y="5023419"/>
                  <a:pt x="17682" y="5017130"/>
                </a:cubicBezTo>
                <a:lnTo>
                  <a:pt x="0" y="5000321"/>
                </a:lnTo>
                <a:lnTo>
                  <a:pt x="0" y="4992228"/>
                </a:lnTo>
                <a:lnTo>
                  <a:pt x="3133" y="4991184"/>
                </a:lnTo>
                <a:lnTo>
                  <a:pt x="0" y="4988858"/>
                </a:ln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316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196408" y="122171"/>
            <a:ext cx="9546035" cy="4906603"/>
          </a:xfrm>
          <a:custGeom>
            <a:avLst/>
            <a:gdLst>
              <a:gd name="connsiteX0" fmla="*/ 270006 w 9546035"/>
              <a:gd name="connsiteY0" fmla="*/ 2884208 h 4906603"/>
              <a:gd name="connsiteX1" fmla="*/ 145029 w 9546035"/>
              <a:gd name="connsiteY1" fmla="*/ 2928211 h 4906603"/>
              <a:gd name="connsiteX2" fmla="*/ 52679 w 9546035"/>
              <a:gd name="connsiteY2" fmla="*/ 2953435 h 4906603"/>
              <a:gd name="connsiteX3" fmla="*/ 119842 w 9546035"/>
              <a:gd name="connsiteY3" fmla="*/ 2928211 h 4906603"/>
              <a:gd name="connsiteX4" fmla="*/ 242101 w 9546035"/>
              <a:gd name="connsiteY4" fmla="*/ 2892477 h 4906603"/>
              <a:gd name="connsiteX5" fmla="*/ 306250 w 9546035"/>
              <a:gd name="connsiteY5" fmla="*/ 2872709 h 4906603"/>
              <a:gd name="connsiteX6" fmla="*/ 301066 w 9546035"/>
              <a:gd name="connsiteY6" fmla="*/ 2875004 h 4906603"/>
              <a:gd name="connsiteX7" fmla="*/ 270006 w 9546035"/>
              <a:gd name="connsiteY7" fmla="*/ 2884208 h 4906603"/>
              <a:gd name="connsiteX8" fmla="*/ 279356 w 9546035"/>
              <a:gd name="connsiteY8" fmla="*/ 2880916 h 4906603"/>
              <a:gd name="connsiteX9" fmla="*/ 4814464 w 9546035"/>
              <a:gd name="connsiteY9" fmla="*/ 100 h 4906603"/>
              <a:gd name="connsiteX10" fmla="*/ 4943019 w 9546035"/>
              <a:gd name="connsiteY10" fmla="*/ 31630 h 4906603"/>
              <a:gd name="connsiteX11" fmla="*/ 4875856 w 9546035"/>
              <a:gd name="connsiteY11" fmla="*/ 19018 h 4906603"/>
              <a:gd name="connsiteX12" fmla="*/ 4951415 w 9546035"/>
              <a:gd name="connsiteY12" fmla="*/ 48447 h 4906603"/>
              <a:gd name="connsiteX13" fmla="*/ 4959810 w 9546035"/>
              <a:gd name="connsiteY13" fmla="*/ 82079 h 4906603"/>
              <a:gd name="connsiteX14" fmla="*/ 5022776 w 9546035"/>
              <a:gd name="connsiteY14" fmla="*/ 124119 h 4906603"/>
              <a:gd name="connsiteX15" fmla="*/ 5077346 w 9546035"/>
              <a:gd name="connsiteY15" fmla="*/ 216608 h 4906603"/>
              <a:gd name="connsiteX16" fmla="*/ 5119323 w 9546035"/>
              <a:gd name="connsiteY16" fmla="*/ 267057 h 4906603"/>
              <a:gd name="connsiteX17" fmla="*/ 5136114 w 9546035"/>
              <a:gd name="connsiteY17" fmla="*/ 309097 h 4906603"/>
              <a:gd name="connsiteX18" fmla="*/ 5169696 w 9546035"/>
              <a:gd name="connsiteY18" fmla="*/ 342729 h 4906603"/>
              <a:gd name="connsiteX19" fmla="*/ 5136114 w 9546035"/>
              <a:gd name="connsiteY19" fmla="*/ 330117 h 4906603"/>
              <a:gd name="connsiteX20" fmla="*/ 5203278 w 9546035"/>
              <a:gd name="connsiteY20" fmla="*/ 401586 h 4906603"/>
              <a:gd name="connsiteX21" fmla="*/ 5211673 w 9546035"/>
              <a:gd name="connsiteY21" fmla="*/ 435218 h 4906603"/>
              <a:gd name="connsiteX22" fmla="*/ 5262046 w 9546035"/>
              <a:gd name="connsiteY22" fmla="*/ 468850 h 4906603"/>
              <a:gd name="connsiteX23" fmla="*/ 5262046 w 9546035"/>
              <a:gd name="connsiteY23" fmla="*/ 527707 h 4906603"/>
              <a:gd name="connsiteX24" fmla="*/ 5291430 w 9546035"/>
              <a:gd name="connsiteY24" fmla="*/ 561339 h 4906603"/>
              <a:gd name="connsiteX25" fmla="*/ 5337605 w 9546035"/>
              <a:gd name="connsiteY25" fmla="*/ 632808 h 4906603"/>
              <a:gd name="connsiteX26" fmla="*/ 5379582 w 9546035"/>
              <a:gd name="connsiteY26" fmla="*/ 683256 h 4906603"/>
              <a:gd name="connsiteX27" fmla="*/ 5396373 w 9546035"/>
              <a:gd name="connsiteY27" fmla="*/ 733704 h 4906603"/>
              <a:gd name="connsiteX28" fmla="*/ 5429954 w 9546035"/>
              <a:gd name="connsiteY28" fmla="*/ 754725 h 4906603"/>
              <a:gd name="connsiteX29" fmla="*/ 5438350 w 9546035"/>
              <a:gd name="connsiteY29" fmla="*/ 800969 h 4906603"/>
              <a:gd name="connsiteX30" fmla="*/ 5492920 w 9546035"/>
              <a:gd name="connsiteY30" fmla="*/ 859826 h 4906603"/>
              <a:gd name="connsiteX31" fmla="*/ 5492920 w 9546035"/>
              <a:gd name="connsiteY31" fmla="*/ 885050 h 4906603"/>
              <a:gd name="connsiteX32" fmla="*/ 5551688 w 9546035"/>
              <a:gd name="connsiteY32" fmla="*/ 956518 h 4906603"/>
              <a:gd name="connsiteX33" fmla="*/ 5572677 w 9546035"/>
              <a:gd name="connsiteY33" fmla="*/ 1019579 h 4906603"/>
              <a:gd name="connsiteX34" fmla="*/ 5614654 w 9546035"/>
              <a:gd name="connsiteY34" fmla="*/ 1040599 h 4906603"/>
              <a:gd name="connsiteX35" fmla="*/ 5614654 w 9546035"/>
              <a:gd name="connsiteY35" fmla="*/ 1082639 h 4906603"/>
              <a:gd name="connsiteX36" fmla="*/ 5635642 w 9546035"/>
              <a:gd name="connsiteY36" fmla="*/ 1099456 h 4906603"/>
              <a:gd name="connsiteX37" fmla="*/ 5644038 w 9546035"/>
              <a:gd name="connsiteY37" fmla="*/ 1128884 h 4906603"/>
              <a:gd name="connsiteX38" fmla="*/ 5677620 w 9546035"/>
              <a:gd name="connsiteY38" fmla="*/ 1149904 h 4906603"/>
              <a:gd name="connsiteX39" fmla="*/ 5690213 w 9546035"/>
              <a:gd name="connsiteY39" fmla="*/ 1183536 h 4906603"/>
              <a:gd name="connsiteX40" fmla="*/ 5740585 w 9546035"/>
              <a:gd name="connsiteY40" fmla="*/ 1246597 h 4906603"/>
              <a:gd name="connsiteX41" fmla="*/ 5761574 w 9546035"/>
              <a:gd name="connsiteY41" fmla="*/ 1267617 h 4906603"/>
              <a:gd name="connsiteX42" fmla="*/ 5774167 w 9546035"/>
              <a:gd name="connsiteY42" fmla="*/ 1339086 h 4906603"/>
              <a:gd name="connsiteX43" fmla="*/ 5782562 w 9546035"/>
              <a:gd name="connsiteY43" fmla="*/ 1318065 h 4906603"/>
              <a:gd name="connsiteX44" fmla="*/ 5790958 w 9546035"/>
              <a:gd name="connsiteY44" fmla="*/ 1360106 h 4906603"/>
              <a:gd name="connsiteX45" fmla="*/ 5853924 w 9546035"/>
              <a:gd name="connsiteY45" fmla="*/ 1410554 h 4906603"/>
              <a:gd name="connsiteX46" fmla="*/ 5874912 w 9546035"/>
              <a:gd name="connsiteY46" fmla="*/ 1456799 h 4906603"/>
              <a:gd name="connsiteX47" fmla="*/ 5908494 w 9546035"/>
              <a:gd name="connsiteY47" fmla="*/ 1503043 h 4906603"/>
              <a:gd name="connsiteX48" fmla="*/ 5916889 w 9546035"/>
              <a:gd name="connsiteY48" fmla="*/ 1545083 h 4906603"/>
              <a:gd name="connsiteX49" fmla="*/ 5946273 w 9546035"/>
              <a:gd name="connsiteY49" fmla="*/ 1566103 h 4906603"/>
              <a:gd name="connsiteX50" fmla="*/ 5950471 w 9546035"/>
              <a:gd name="connsiteY50" fmla="*/ 1608144 h 4906603"/>
              <a:gd name="connsiteX51" fmla="*/ 5979855 w 9546035"/>
              <a:gd name="connsiteY51" fmla="*/ 1608144 h 4906603"/>
              <a:gd name="connsiteX52" fmla="*/ 5979855 w 9546035"/>
              <a:gd name="connsiteY52" fmla="*/ 1633368 h 4906603"/>
              <a:gd name="connsiteX53" fmla="*/ 6013437 w 9546035"/>
              <a:gd name="connsiteY53" fmla="*/ 1662796 h 4906603"/>
              <a:gd name="connsiteX54" fmla="*/ 6038623 w 9546035"/>
              <a:gd name="connsiteY54" fmla="*/ 1742673 h 4906603"/>
              <a:gd name="connsiteX55" fmla="*/ 6101589 w 9546035"/>
              <a:gd name="connsiteY55" fmla="*/ 1763693 h 4906603"/>
              <a:gd name="connsiteX56" fmla="*/ 6101589 w 9546035"/>
              <a:gd name="connsiteY56" fmla="*/ 1898222 h 4906603"/>
              <a:gd name="connsiteX57" fmla="*/ 6093193 w 9546035"/>
              <a:gd name="connsiteY57" fmla="*/ 1923447 h 4906603"/>
              <a:gd name="connsiteX58" fmla="*/ 6105787 w 9546035"/>
              <a:gd name="connsiteY58" fmla="*/ 1889814 h 4906603"/>
              <a:gd name="connsiteX59" fmla="*/ 6000844 w 9546035"/>
              <a:gd name="connsiteY59" fmla="*/ 2184097 h 4906603"/>
              <a:gd name="connsiteX60" fmla="*/ 6000844 w 9546035"/>
              <a:gd name="connsiteY60" fmla="*/ 2184097 h 4906603"/>
              <a:gd name="connsiteX61" fmla="*/ 6013437 w 9546035"/>
              <a:gd name="connsiteY61" fmla="*/ 2179893 h 4906603"/>
              <a:gd name="connsiteX62" fmla="*/ 5883308 w 9546035"/>
              <a:gd name="connsiteY62" fmla="*/ 2440543 h 4906603"/>
              <a:gd name="connsiteX63" fmla="*/ 5883308 w 9546035"/>
              <a:gd name="connsiteY63" fmla="*/ 2440543 h 4906603"/>
              <a:gd name="connsiteX64" fmla="*/ 5929483 w 9546035"/>
              <a:gd name="connsiteY64" fmla="*/ 2377482 h 4906603"/>
              <a:gd name="connsiteX65" fmla="*/ 5887505 w 9546035"/>
              <a:gd name="connsiteY65" fmla="*/ 2465767 h 4906603"/>
              <a:gd name="connsiteX66" fmla="*/ 5937878 w 9546035"/>
              <a:gd name="connsiteY66" fmla="*/ 2444747 h 4906603"/>
              <a:gd name="connsiteX67" fmla="*/ 5937878 w 9546035"/>
              <a:gd name="connsiteY67" fmla="*/ 2465767 h 4906603"/>
              <a:gd name="connsiteX68" fmla="*/ 5988251 w 9546035"/>
              <a:gd name="connsiteY68" fmla="*/ 2444747 h 4906603"/>
              <a:gd name="connsiteX69" fmla="*/ 6009239 w 9546035"/>
              <a:gd name="connsiteY69" fmla="*/ 2453155 h 4906603"/>
              <a:gd name="connsiteX70" fmla="*/ 6051216 w 9546035"/>
              <a:gd name="connsiteY70" fmla="*/ 2453155 h 4906603"/>
              <a:gd name="connsiteX71" fmla="*/ 6282091 w 9546035"/>
              <a:gd name="connsiteY71" fmla="*/ 2411115 h 4906603"/>
              <a:gd name="connsiteX72" fmla="*/ 6894957 w 9546035"/>
              <a:gd name="connsiteY72" fmla="*/ 2306014 h 4906603"/>
              <a:gd name="connsiteX73" fmla="*/ 7205588 w 9546035"/>
              <a:gd name="connsiteY73" fmla="*/ 2255565 h 4906603"/>
              <a:gd name="connsiteX74" fmla="*/ 7306334 w 9546035"/>
              <a:gd name="connsiteY74" fmla="*/ 2213525 h 4906603"/>
              <a:gd name="connsiteX75" fmla="*/ 7642151 w 9546035"/>
              <a:gd name="connsiteY75" fmla="*/ 2171485 h 4906603"/>
              <a:gd name="connsiteX76" fmla="*/ 8255018 w 9546035"/>
              <a:gd name="connsiteY76" fmla="*/ 2108424 h 4906603"/>
              <a:gd name="connsiteX77" fmla="*/ 8494287 w 9546035"/>
              <a:gd name="connsiteY77" fmla="*/ 2121036 h 4906603"/>
              <a:gd name="connsiteX78" fmla="*/ 8532067 w 9546035"/>
              <a:gd name="connsiteY78" fmla="*/ 2150465 h 4906603"/>
              <a:gd name="connsiteX79" fmla="*/ 8578242 w 9546035"/>
              <a:gd name="connsiteY79" fmla="*/ 2200913 h 4906603"/>
              <a:gd name="connsiteX80" fmla="*/ 8607626 w 9546035"/>
              <a:gd name="connsiteY80" fmla="*/ 2205117 h 4906603"/>
              <a:gd name="connsiteX81" fmla="*/ 8603428 w 9546035"/>
              <a:gd name="connsiteY81" fmla="*/ 2234545 h 4906603"/>
              <a:gd name="connsiteX82" fmla="*/ 8628614 w 9546035"/>
              <a:gd name="connsiteY82" fmla="*/ 2247157 h 4906603"/>
              <a:gd name="connsiteX83" fmla="*/ 8653801 w 9546035"/>
              <a:gd name="connsiteY83" fmla="*/ 2272382 h 4906603"/>
              <a:gd name="connsiteX84" fmla="*/ 8628614 w 9546035"/>
              <a:gd name="connsiteY84" fmla="*/ 2297606 h 4906603"/>
              <a:gd name="connsiteX85" fmla="*/ 8678987 w 9546035"/>
              <a:gd name="connsiteY85" fmla="*/ 2327034 h 4906603"/>
              <a:gd name="connsiteX86" fmla="*/ 8657998 w 9546035"/>
              <a:gd name="connsiteY86" fmla="*/ 2369074 h 4906603"/>
              <a:gd name="connsiteX87" fmla="*/ 8712569 w 9546035"/>
              <a:gd name="connsiteY87" fmla="*/ 2360666 h 4906603"/>
              <a:gd name="connsiteX88" fmla="*/ 8657998 w 9546035"/>
              <a:gd name="connsiteY88" fmla="*/ 2390095 h 4906603"/>
              <a:gd name="connsiteX89" fmla="*/ 8687382 w 9546035"/>
              <a:gd name="connsiteY89" fmla="*/ 2440543 h 4906603"/>
              <a:gd name="connsiteX90" fmla="*/ 8729360 w 9546035"/>
              <a:gd name="connsiteY90" fmla="*/ 2444747 h 4906603"/>
              <a:gd name="connsiteX91" fmla="*/ 8716766 w 9546035"/>
              <a:gd name="connsiteY91" fmla="*/ 2486787 h 4906603"/>
              <a:gd name="connsiteX92" fmla="*/ 8771337 w 9546035"/>
              <a:gd name="connsiteY92" fmla="*/ 2482583 h 4906603"/>
              <a:gd name="connsiteX93" fmla="*/ 8762941 w 9546035"/>
              <a:gd name="connsiteY93" fmla="*/ 2524624 h 4906603"/>
              <a:gd name="connsiteX94" fmla="*/ 8800721 w 9546035"/>
              <a:gd name="connsiteY94" fmla="*/ 2566664 h 4906603"/>
              <a:gd name="connsiteX95" fmla="*/ 8792325 w 9546035"/>
              <a:gd name="connsiteY95" fmla="*/ 2596092 h 4906603"/>
              <a:gd name="connsiteX96" fmla="*/ 8783930 w 9546035"/>
              <a:gd name="connsiteY96" fmla="*/ 2629725 h 4906603"/>
              <a:gd name="connsiteX97" fmla="*/ 8905664 w 9546035"/>
              <a:gd name="connsiteY97" fmla="*/ 2701193 h 4906603"/>
              <a:gd name="connsiteX98" fmla="*/ 8888873 w 9546035"/>
              <a:gd name="connsiteY98" fmla="*/ 2772662 h 4906603"/>
              <a:gd name="connsiteX99" fmla="*/ 8947641 w 9546035"/>
              <a:gd name="connsiteY99" fmla="*/ 2772662 h 4906603"/>
              <a:gd name="connsiteX100" fmla="*/ 8834302 w 9546035"/>
              <a:gd name="connsiteY100" fmla="*/ 2860947 h 4906603"/>
              <a:gd name="connsiteX101" fmla="*/ 8897268 w 9546035"/>
              <a:gd name="connsiteY101" fmla="*/ 2877763 h 4906603"/>
              <a:gd name="connsiteX102" fmla="*/ 8888873 w 9546035"/>
              <a:gd name="connsiteY102" fmla="*/ 2898783 h 4906603"/>
              <a:gd name="connsiteX103" fmla="*/ 8989618 w 9546035"/>
              <a:gd name="connsiteY103" fmla="*/ 2869355 h 4906603"/>
              <a:gd name="connsiteX104" fmla="*/ 8960234 w 9546035"/>
              <a:gd name="connsiteY104" fmla="*/ 2932415 h 4906603"/>
              <a:gd name="connsiteX105" fmla="*/ 9065177 w 9546035"/>
              <a:gd name="connsiteY105" fmla="*/ 2953435 h 4906603"/>
              <a:gd name="connsiteX106" fmla="*/ 9052584 w 9546035"/>
              <a:gd name="connsiteY106" fmla="*/ 3016496 h 4906603"/>
              <a:gd name="connsiteX107" fmla="*/ 9081968 w 9546035"/>
              <a:gd name="connsiteY107" fmla="*/ 3037516 h 4906603"/>
              <a:gd name="connsiteX108" fmla="*/ 9128143 w 9546035"/>
              <a:gd name="connsiteY108" fmla="*/ 3054332 h 4906603"/>
              <a:gd name="connsiteX109" fmla="*/ 9136538 w 9546035"/>
              <a:gd name="connsiteY109" fmla="*/ 3066944 h 4906603"/>
              <a:gd name="connsiteX110" fmla="*/ 9178515 w 9546035"/>
              <a:gd name="connsiteY110" fmla="*/ 3083760 h 4906603"/>
              <a:gd name="connsiteX111" fmla="*/ 9178515 w 9546035"/>
              <a:gd name="connsiteY111" fmla="*/ 3130005 h 4906603"/>
              <a:gd name="connsiteX112" fmla="*/ 9207899 w 9546035"/>
              <a:gd name="connsiteY112" fmla="*/ 3130005 h 4906603"/>
              <a:gd name="connsiteX113" fmla="*/ 9216295 w 9546035"/>
              <a:gd name="connsiteY113" fmla="*/ 3159433 h 4906603"/>
              <a:gd name="connsiteX114" fmla="*/ 9115549 w 9546035"/>
              <a:gd name="connsiteY114" fmla="*/ 3214086 h 4906603"/>
              <a:gd name="connsiteX115" fmla="*/ 9044188 w 9546035"/>
              <a:gd name="connsiteY115" fmla="*/ 3272942 h 4906603"/>
              <a:gd name="connsiteX116" fmla="*/ 8813314 w 9546035"/>
              <a:gd name="connsiteY116" fmla="*/ 3323390 h 4906603"/>
              <a:gd name="connsiteX117" fmla="*/ 8557253 w 9546035"/>
              <a:gd name="connsiteY117" fmla="*/ 3357023 h 4906603"/>
              <a:gd name="connsiteX118" fmla="*/ 7637953 w 9546035"/>
              <a:gd name="connsiteY118" fmla="*/ 3504164 h 4906603"/>
              <a:gd name="connsiteX119" fmla="*/ 6605315 w 9546035"/>
              <a:gd name="connsiteY119" fmla="*/ 3680734 h 4906603"/>
              <a:gd name="connsiteX120" fmla="*/ 6559140 w 9546035"/>
              <a:gd name="connsiteY120" fmla="*/ 3689142 h 4906603"/>
              <a:gd name="connsiteX121" fmla="*/ 6584326 w 9546035"/>
              <a:gd name="connsiteY121" fmla="*/ 3697550 h 4906603"/>
              <a:gd name="connsiteX122" fmla="*/ 7155216 w 9546035"/>
              <a:gd name="connsiteY122" fmla="*/ 3596653 h 4906603"/>
              <a:gd name="connsiteX123" fmla="*/ 7814257 w 9546035"/>
              <a:gd name="connsiteY123" fmla="*/ 3491552 h 4906603"/>
              <a:gd name="connsiteX124" fmla="*/ 8473299 w 9546035"/>
              <a:gd name="connsiteY124" fmla="*/ 3390655 h 4906603"/>
              <a:gd name="connsiteX125" fmla="*/ 8968629 w 9546035"/>
              <a:gd name="connsiteY125" fmla="*/ 3314982 h 4906603"/>
              <a:gd name="connsiteX126" fmla="*/ 9102956 w 9546035"/>
              <a:gd name="connsiteY126" fmla="*/ 3281350 h 4906603"/>
              <a:gd name="connsiteX127" fmla="*/ 9128143 w 9546035"/>
              <a:gd name="connsiteY127" fmla="*/ 3281350 h 4906603"/>
              <a:gd name="connsiteX128" fmla="*/ 9262470 w 9546035"/>
              <a:gd name="connsiteY128" fmla="*/ 3230902 h 4906603"/>
              <a:gd name="connsiteX129" fmla="*/ 9270865 w 9546035"/>
              <a:gd name="connsiteY129" fmla="*/ 3272942 h 4906603"/>
              <a:gd name="connsiteX130" fmla="*/ 9300249 w 9546035"/>
              <a:gd name="connsiteY130" fmla="*/ 3264534 h 4906603"/>
              <a:gd name="connsiteX131" fmla="*/ 9283458 w 9546035"/>
              <a:gd name="connsiteY131" fmla="*/ 3293962 h 4906603"/>
              <a:gd name="connsiteX132" fmla="*/ 9304447 w 9546035"/>
              <a:gd name="connsiteY132" fmla="*/ 3293962 h 4906603"/>
              <a:gd name="connsiteX133" fmla="*/ 9300249 w 9546035"/>
              <a:gd name="connsiteY133" fmla="*/ 3323390 h 4906603"/>
              <a:gd name="connsiteX134" fmla="*/ 9342226 w 9546035"/>
              <a:gd name="connsiteY134" fmla="*/ 3344411 h 4906603"/>
              <a:gd name="connsiteX135" fmla="*/ 9333831 w 9546035"/>
              <a:gd name="connsiteY135" fmla="*/ 3369635 h 4906603"/>
              <a:gd name="connsiteX136" fmla="*/ 9375808 w 9546035"/>
              <a:gd name="connsiteY136" fmla="*/ 3407471 h 4906603"/>
              <a:gd name="connsiteX137" fmla="*/ 9392599 w 9546035"/>
              <a:gd name="connsiteY137" fmla="*/ 3432695 h 4906603"/>
              <a:gd name="connsiteX138" fmla="*/ 9434576 w 9546035"/>
              <a:gd name="connsiteY138" fmla="*/ 3483144 h 4906603"/>
              <a:gd name="connsiteX139" fmla="*/ 9413587 w 9546035"/>
              <a:gd name="connsiteY139" fmla="*/ 3499960 h 4906603"/>
              <a:gd name="connsiteX140" fmla="*/ 9455565 w 9546035"/>
              <a:gd name="connsiteY140" fmla="*/ 3533592 h 4906603"/>
              <a:gd name="connsiteX141" fmla="*/ 9459762 w 9546035"/>
              <a:gd name="connsiteY141" fmla="*/ 3567225 h 4906603"/>
              <a:gd name="connsiteX142" fmla="*/ 9476553 w 9546035"/>
              <a:gd name="connsiteY142" fmla="*/ 3563021 h 4906603"/>
              <a:gd name="connsiteX143" fmla="*/ 9468158 w 9546035"/>
              <a:gd name="connsiteY143" fmla="*/ 3617673 h 4906603"/>
              <a:gd name="connsiteX144" fmla="*/ 9518530 w 9546035"/>
              <a:gd name="connsiteY144" fmla="*/ 3626081 h 4906603"/>
              <a:gd name="connsiteX145" fmla="*/ 9522728 w 9546035"/>
              <a:gd name="connsiteY145" fmla="*/ 3651305 h 4906603"/>
              <a:gd name="connsiteX146" fmla="*/ 9543717 w 9546035"/>
              <a:gd name="connsiteY146" fmla="*/ 3668121 h 4906603"/>
              <a:gd name="connsiteX147" fmla="*/ 9531123 w 9546035"/>
              <a:gd name="connsiteY147" fmla="*/ 3697550 h 4906603"/>
              <a:gd name="connsiteX148" fmla="*/ 9543717 w 9546035"/>
              <a:gd name="connsiteY148" fmla="*/ 3739590 h 4906603"/>
              <a:gd name="connsiteX149" fmla="*/ 9531123 w 9546035"/>
              <a:gd name="connsiteY149" fmla="*/ 3773222 h 4906603"/>
              <a:gd name="connsiteX150" fmla="*/ 9476553 w 9546035"/>
              <a:gd name="connsiteY150" fmla="*/ 3785834 h 4906603"/>
              <a:gd name="connsiteX151" fmla="*/ 9375808 w 9546035"/>
              <a:gd name="connsiteY151" fmla="*/ 3827875 h 4906603"/>
              <a:gd name="connsiteX152" fmla="*/ 9325435 w 9546035"/>
              <a:gd name="connsiteY152" fmla="*/ 3802651 h 4906603"/>
              <a:gd name="connsiteX153" fmla="*/ 9333831 w 9546035"/>
              <a:gd name="connsiteY153" fmla="*/ 3773222 h 4906603"/>
              <a:gd name="connsiteX154" fmla="*/ 9308644 w 9546035"/>
              <a:gd name="connsiteY154" fmla="*/ 3769018 h 4906603"/>
              <a:gd name="connsiteX155" fmla="*/ 9312842 w 9546035"/>
              <a:gd name="connsiteY155" fmla="*/ 3731182 h 4906603"/>
              <a:gd name="connsiteX156" fmla="*/ 9186911 w 9546035"/>
              <a:gd name="connsiteY156" fmla="*/ 3760610 h 4906603"/>
              <a:gd name="connsiteX157" fmla="*/ 9270865 w 9546035"/>
              <a:gd name="connsiteY157" fmla="*/ 3680734 h 4906603"/>
              <a:gd name="connsiteX158" fmla="*/ 9270865 w 9546035"/>
              <a:gd name="connsiteY158" fmla="*/ 3680734 h 4906603"/>
              <a:gd name="connsiteX159" fmla="*/ 9199504 w 9546035"/>
              <a:gd name="connsiteY159" fmla="*/ 3697550 h 4906603"/>
              <a:gd name="connsiteX160" fmla="*/ 9157527 w 9546035"/>
              <a:gd name="connsiteY160" fmla="*/ 3697550 h 4906603"/>
              <a:gd name="connsiteX161" fmla="*/ 9094561 w 9546035"/>
              <a:gd name="connsiteY161" fmla="*/ 3680734 h 4906603"/>
              <a:gd name="connsiteX162" fmla="*/ 9102956 w 9546035"/>
              <a:gd name="connsiteY162" fmla="*/ 3659713 h 4906603"/>
              <a:gd name="connsiteX163" fmla="*/ 9220492 w 9546035"/>
              <a:gd name="connsiteY163" fmla="*/ 3630285 h 4906603"/>
              <a:gd name="connsiteX164" fmla="*/ 9157527 w 9546035"/>
              <a:gd name="connsiteY164" fmla="*/ 3638693 h 4906603"/>
              <a:gd name="connsiteX165" fmla="*/ 9178515 w 9546035"/>
              <a:gd name="connsiteY165" fmla="*/ 3605061 h 4906603"/>
              <a:gd name="connsiteX166" fmla="*/ 9123945 w 9546035"/>
              <a:gd name="connsiteY166" fmla="*/ 3588245 h 4906603"/>
              <a:gd name="connsiteX167" fmla="*/ 9086165 w 9546035"/>
              <a:gd name="connsiteY167" fmla="*/ 3596653 h 4906603"/>
              <a:gd name="connsiteX168" fmla="*/ 9065177 w 9546035"/>
              <a:gd name="connsiteY168" fmla="*/ 3584041 h 4906603"/>
              <a:gd name="connsiteX169" fmla="*/ 8960234 w 9546035"/>
              <a:gd name="connsiteY169" fmla="*/ 3584041 h 4906603"/>
              <a:gd name="connsiteX170" fmla="*/ 8523671 w 9546035"/>
              <a:gd name="connsiteY170" fmla="*/ 3647101 h 4906603"/>
              <a:gd name="connsiteX171" fmla="*/ 8431322 w 9546035"/>
              <a:gd name="connsiteY171" fmla="*/ 3680734 h 4906603"/>
              <a:gd name="connsiteX172" fmla="*/ 8427124 w 9546035"/>
              <a:gd name="connsiteY172" fmla="*/ 3697550 h 4906603"/>
              <a:gd name="connsiteX173" fmla="*/ 7889816 w 9546035"/>
              <a:gd name="connsiteY173" fmla="*/ 3781630 h 4906603"/>
              <a:gd name="connsiteX174" fmla="*/ 7835246 w 9546035"/>
              <a:gd name="connsiteY174" fmla="*/ 3802651 h 4906603"/>
              <a:gd name="connsiteX175" fmla="*/ 7847839 w 9546035"/>
              <a:gd name="connsiteY175" fmla="*/ 3815263 h 4906603"/>
              <a:gd name="connsiteX176" fmla="*/ 7642151 w 9546035"/>
              <a:gd name="connsiteY176" fmla="*/ 3848895 h 4906603"/>
              <a:gd name="connsiteX177" fmla="*/ 7587581 w 9546035"/>
              <a:gd name="connsiteY177" fmla="*/ 3878323 h 4906603"/>
              <a:gd name="connsiteX178" fmla="*/ 7860432 w 9546035"/>
              <a:gd name="connsiteY178" fmla="*/ 3827875 h 4906603"/>
              <a:gd name="connsiteX179" fmla="*/ 7965375 w 9546035"/>
              <a:gd name="connsiteY179" fmla="*/ 3815263 h 4906603"/>
              <a:gd name="connsiteX180" fmla="*/ 7889816 w 9546035"/>
              <a:gd name="connsiteY180" fmla="*/ 3836283 h 4906603"/>
              <a:gd name="connsiteX181" fmla="*/ 7805862 w 9546035"/>
              <a:gd name="connsiteY181" fmla="*/ 3857303 h 4906603"/>
              <a:gd name="connsiteX182" fmla="*/ 7805862 w 9546035"/>
              <a:gd name="connsiteY182" fmla="*/ 3857303 h 4906603"/>
              <a:gd name="connsiteX183" fmla="*/ 8208843 w 9546035"/>
              <a:gd name="connsiteY183" fmla="*/ 3806855 h 4906603"/>
              <a:gd name="connsiteX184" fmla="*/ 7965375 w 9546035"/>
              <a:gd name="connsiteY184" fmla="*/ 3857303 h 4906603"/>
              <a:gd name="connsiteX185" fmla="*/ 7453254 w 9546035"/>
              <a:gd name="connsiteY185" fmla="*/ 3949792 h 4906603"/>
              <a:gd name="connsiteX186" fmla="*/ 7402881 w 9546035"/>
              <a:gd name="connsiteY186" fmla="*/ 3970812 h 4906603"/>
              <a:gd name="connsiteX187" fmla="*/ 7650546 w 9546035"/>
              <a:gd name="connsiteY187" fmla="*/ 3928772 h 4906603"/>
              <a:gd name="connsiteX188" fmla="*/ 7663140 w 9546035"/>
              <a:gd name="connsiteY188" fmla="*/ 3941384 h 4906603"/>
              <a:gd name="connsiteX189" fmla="*/ 7856235 w 9546035"/>
              <a:gd name="connsiteY189" fmla="*/ 3916160 h 4906603"/>
              <a:gd name="connsiteX190" fmla="*/ 7839444 w 9546035"/>
              <a:gd name="connsiteY190" fmla="*/ 3928772 h 4906603"/>
              <a:gd name="connsiteX191" fmla="*/ 7881421 w 9546035"/>
              <a:gd name="connsiteY191" fmla="*/ 3937180 h 4906603"/>
              <a:gd name="connsiteX192" fmla="*/ 7726105 w 9546035"/>
              <a:gd name="connsiteY192" fmla="*/ 3991832 h 4906603"/>
              <a:gd name="connsiteX193" fmla="*/ 7369299 w 9546035"/>
              <a:gd name="connsiteY193" fmla="*/ 4063301 h 4906603"/>
              <a:gd name="connsiteX194" fmla="*/ 7184600 w 9546035"/>
              <a:gd name="connsiteY194" fmla="*/ 4096933 h 4906603"/>
              <a:gd name="connsiteX195" fmla="*/ 7172007 w 9546035"/>
              <a:gd name="connsiteY195" fmla="*/ 4126361 h 4906603"/>
              <a:gd name="connsiteX196" fmla="*/ 6995703 w 9546035"/>
              <a:gd name="connsiteY196" fmla="*/ 4155790 h 4906603"/>
              <a:gd name="connsiteX197" fmla="*/ 5774167 w 9546035"/>
              <a:gd name="connsiteY197" fmla="*/ 4353379 h 4906603"/>
              <a:gd name="connsiteX198" fmla="*/ 5803551 w 9546035"/>
              <a:gd name="connsiteY198" fmla="*/ 4357583 h 4906603"/>
              <a:gd name="connsiteX199" fmla="*/ 6978912 w 9546035"/>
              <a:gd name="connsiteY199" fmla="*/ 4168402 h 4906603"/>
              <a:gd name="connsiteX200" fmla="*/ 7037680 w 9546035"/>
              <a:gd name="connsiteY200" fmla="*/ 4176810 h 4906603"/>
              <a:gd name="connsiteX201" fmla="*/ 6613710 w 9546035"/>
              <a:gd name="connsiteY201" fmla="*/ 4244074 h 4906603"/>
              <a:gd name="connsiteX202" fmla="*/ 6580129 w 9546035"/>
              <a:gd name="connsiteY202" fmla="*/ 4273503 h 4906603"/>
              <a:gd name="connsiteX203" fmla="*/ 6466790 w 9546035"/>
              <a:gd name="connsiteY203" fmla="*/ 4290319 h 4906603"/>
              <a:gd name="connsiteX204" fmla="*/ 5816144 w 9546035"/>
              <a:gd name="connsiteY204" fmla="*/ 4395420 h 4906603"/>
              <a:gd name="connsiteX205" fmla="*/ 5774167 w 9546035"/>
              <a:gd name="connsiteY205" fmla="*/ 4416440 h 4906603"/>
              <a:gd name="connsiteX206" fmla="*/ 6634699 w 9546035"/>
              <a:gd name="connsiteY206" fmla="*/ 4290319 h 4906603"/>
              <a:gd name="connsiteX207" fmla="*/ 6924341 w 9546035"/>
              <a:gd name="connsiteY207" fmla="*/ 4231462 h 4906603"/>
              <a:gd name="connsiteX208" fmla="*/ 6957923 w 9546035"/>
              <a:gd name="connsiteY208" fmla="*/ 4244074 h 4906603"/>
              <a:gd name="connsiteX209" fmla="*/ 5509711 w 9546035"/>
              <a:gd name="connsiteY209" fmla="*/ 4471092 h 4906603"/>
              <a:gd name="connsiteX210" fmla="*/ 5295627 w 9546035"/>
              <a:gd name="connsiteY210" fmla="*/ 4513133 h 4906603"/>
              <a:gd name="connsiteX211" fmla="*/ 5325011 w 9546035"/>
              <a:gd name="connsiteY211" fmla="*/ 4513133 h 4906603"/>
              <a:gd name="connsiteX212" fmla="*/ 5782562 w 9546035"/>
              <a:gd name="connsiteY212" fmla="*/ 4458480 h 4906603"/>
              <a:gd name="connsiteX213" fmla="*/ 5925285 w 9546035"/>
              <a:gd name="connsiteY213" fmla="*/ 4441664 h 4906603"/>
              <a:gd name="connsiteX214" fmla="*/ 5480327 w 9546035"/>
              <a:gd name="connsiteY214" fmla="*/ 4508929 h 4906603"/>
              <a:gd name="connsiteX215" fmla="*/ 5438350 w 9546035"/>
              <a:gd name="connsiteY215" fmla="*/ 4529949 h 4906603"/>
              <a:gd name="connsiteX216" fmla="*/ 6101589 w 9546035"/>
              <a:gd name="connsiteY216" fmla="*/ 4458480 h 4906603"/>
              <a:gd name="connsiteX217" fmla="*/ 6542349 w 9546035"/>
              <a:gd name="connsiteY217" fmla="*/ 4378604 h 4906603"/>
              <a:gd name="connsiteX218" fmla="*/ 6676676 w 9546035"/>
              <a:gd name="connsiteY218" fmla="*/ 4365991 h 4906603"/>
              <a:gd name="connsiteX219" fmla="*/ 6521361 w 9546035"/>
              <a:gd name="connsiteY219" fmla="*/ 4416440 h 4906603"/>
              <a:gd name="connsiteX220" fmla="*/ 6042821 w 9546035"/>
              <a:gd name="connsiteY220" fmla="*/ 4487909 h 4906603"/>
              <a:gd name="connsiteX221" fmla="*/ 5950471 w 9546035"/>
              <a:gd name="connsiteY221" fmla="*/ 4513133 h 4906603"/>
              <a:gd name="connsiteX222" fmla="*/ 5635642 w 9546035"/>
              <a:gd name="connsiteY222" fmla="*/ 4555173 h 4906603"/>
              <a:gd name="connsiteX223" fmla="*/ 5492920 w 9546035"/>
              <a:gd name="connsiteY223" fmla="*/ 4563581 h 4906603"/>
              <a:gd name="connsiteX224" fmla="*/ 5429954 w 9546035"/>
              <a:gd name="connsiteY224" fmla="*/ 4584601 h 4906603"/>
              <a:gd name="connsiteX225" fmla="*/ 5354395 w 9546035"/>
              <a:gd name="connsiteY225" fmla="*/ 4605622 h 4906603"/>
              <a:gd name="connsiteX226" fmla="*/ 6042821 w 9546035"/>
              <a:gd name="connsiteY226" fmla="*/ 4521541 h 4906603"/>
              <a:gd name="connsiteX227" fmla="*/ 6605315 w 9546035"/>
              <a:gd name="connsiteY227" fmla="*/ 4437460 h 4906603"/>
              <a:gd name="connsiteX228" fmla="*/ 6987307 w 9546035"/>
              <a:gd name="connsiteY228" fmla="*/ 4374400 h 4906603"/>
              <a:gd name="connsiteX229" fmla="*/ 7079657 w 9546035"/>
              <a:gd name="connsiteY229" fmla="*/ 4374400 h 4906603"/>
              <a:gd name="connsiteX230" fmla="*/ 6651490 w 9546035"/>
              <a:gd name="connsiteY230" fmla="*/ 4441664 h 4906603"/>
              <a:gd name="connsiteX231" fmla="*/ 6198136 w 9546035"/>
              <a:gd name="connsiteY231" fmla="*/ 4521541 h 4906603"/>
              <a:gd name="connsiteX232" fmla="*/ 6277893 w 9546035"/>
              <a:gd name="connsiteY232" fmla="*/ 4529949 h 4906603"/>
              <a:gd name="connsiteX233" fmla="*/ 7008296 w 9546035"/>
              <a:gd name="connsiteY233" fmla="*/ 4399624 h 4906603"/>
              <a:gd name="connsiteX234" fmla="*/ 6999900 w 9546035"/>
              <a:gd name="connsiteY234" fmla="*/ 4416440 h 4906603"/>
              <a:gd name="connsiteX235" fmla="*/ 6924341 w 9546035"/>
              <a:gd name="connsiteY235" fmla="*/ 4429052 h 4906603"/>
              <a:gd name="connsiteX236" fmla="*/ 4262989 w 9546035"/>
              <a:gd name="connsiteY236" fmla="*/ 4803211 h 4906603"/>
              <a:gd name="connsiteX237" fmla="*/ 3931369 w 9546035"/>
              <a:gd name="connsiteY237" fmla="*/ 4824231 h 4906603"/>
              <a:gd name="connsiteX238" fmla="*/ 3696297 w 9546035"/>
              <a:gd name="connsiteY238" fmla="*/ 4832639 h 4906603"/>
              <a:gd name="connsiteX239" fmla="*/ 3767659 w 9546035"/>
              <a:gd name="connsiteY239" fmla="*/ 4845252 h 4906603"/>
              <a:gd name="connsiteX240" fmla="*/ 3801240 w 9546035"/>
              <a:gd name="connsiteY240" fmla="*/ 4836843 h 4906603"/>
              <a:gd name="connsiteX241" fmla="*/ 4359537 w 9546035"/>
              <a:gd name="connsiteY241" fmla="*/ 4811619 h 4906603"/>
              <a:gd name="connsiteX242" fmla="*/ 4262989 w 9546035"/>
              <a:gd name="connsiteY242" fmla="*/ 4832639 h 4906603"/>
              <a:gd name="connsiteX243" fmla="*/ 3809636 w 9546035"/>
              <a:gd name="connsiteY243" fmla="*/ 4853660 h 4906603"/>
              <a:gd name="connsiteX244" fmla="*/ 3507400 w 9546035"/>
              <a:gd name="connsiteY244" fmla="*/ 4866272 h 4906603"/>
              <a:gd name="connsiteX245" fmla="*/ 3549377 w 9546035"/>
              <a:gd name="connsiteY245" fmla="*/ 4887292 h 4906603"/>
              <a:gd name="connsiteX246" fmla="*/ 3381469 w 9546035"/>
              <a:gd name="connsiteY246" fmla="*/ 4895700 h 4906603"/>
              <a:gd name="connsiteX247" fmla="*/ 3146396 w 9546035"/>
              <a:gd name="connsiteY247" fmla="*/ 4836843 h 4906603"/>
              <a:gd name="connsiteX248" fmla="*/ 3163187 w 9546035"/>
              <a:gd name="connsiteY248" fmla="*/ 4769579 h 4906603"/>
              <a:gd name="connsiteX249" fmla="*/ 3184176 w 9546035"/>
              <a:gd name="connsiteY249" fmla="*/ 4782191 h 4906603"/>
              <a:gd name="connsiteX250" fmla="*/ 3163187 w 9546035"/>
              <a:gd name="connsiteY250" fmla="*/ 4752763 h 4906603"/>
              <a:gd name="connsiteX251" fmla="*/ 3133803 w 9546035"/>
              <a:gd name="connsiteY251" fmla="*/ 4710722 h 4906603"/>
              <a:gd name="connsiteX252" fmla="*/ 3146396 w 9546035"/>
              <a:gd name="connsiteY252" fmla="*/ 4664478 h 4906603"/>
              <a:gd name="connsiteX253" fmla="*/ 3125408 w 9546035"/>
              <a:gd name="connsiteY253" fmla="*/ 4635050 h 4906603"/>
              <a:gd name="connsiteX254" fmla="*/ 3133803 w 9546035"/>
              <a:gd name="connsiteY254" fmla="*/ 4597213 h 4906603"/>
              <a:gd name="connsiteX255" fmla="*/ 3091826 w 9546035"/>
              <a:gd name="connsiteY255" fmla="*/ 4550969 h 4906603"/>
              <a:gd name="connsiteX256" fmla="*/ 3091826 w 9546035"/>
              <a:gd name="connsiteY256" fmla="*/ 4487909 h 4906603"/>
              <a:gd name="connsiteX257" fmla="*/ 3070838 w 9546035"/>
              <a:gd name="connsiteY257" fmla="*/ 4529949 h 4906603"/>
              <a:gd name="connsiteX258" fmla="*/ 3054047 w 9546035"/>
              <a:gd name="connsiteY258" fmla="*/ 4387012 h 4906603"/>
              <a:gd name="connsiteX259" fmla="*/ 3041454 w 9546035"/>
              <a:gd name="connsiteY259" fmla="*/ 4294523 h 4906603"/>
              <a:gd name="connsiteX260" fmla="*/ 2999476 w 9546035"/>
              <a:gd name="connsiteY260" fmla="*/ 4281911 h 4906603"/>
              <a:gd name="connsiteX261" fmla="*/ 2986883 w 9546035"/>
              <a:gd name="connsiteY261" fmla="*/ 4071709 h 4906603"/>
              <a:gd name="connsiteX262" fmla="*/ 2944906 w 9546035"/>
              <a:gd name="connsiteY262" fmla="*/ 4025464 h 4906603"/>
              <a:gd name="connsiteX263" fmla="*/ 2944906 w 9546035"/>
              <a:gd name="connsiteY263" fmla="*/ 3983424 h 4906603"/>
              <a:gd name="connsiteX264" fmla="*/ 2923917 w 9546035"/>
              <a:gd name="connsiteY264" fmla="*/ 3895139 h 4906603"/>
              <a:gd name="connsiteX265" fmla="*/ 2881940 w 9546035"/>
              <a:gd name="connsiteY265" fmla="*/ 3848895 h 4906603"/>
              <a:gd name="connsiteX266" fmla="*/ 2881940 w 9546035"/>
              <a:gd name="connsiteY266" fmla="*/ 3794243 h 4906603"/>
              <a:gd name="connsiteX267" fmla="*/ 2852556 w 9546035"/>
              <a:gd name="connsiteY267" fmla="*/ 3731182 h 4906603"/>
              <a:gd name="connsiteX268" fmla="*/ 2835765 w 9546035"/>
              <a:gd name="connsiteY268" fmla="*/ 3630285 h 4906603"/>
              <a:gd name="connsiteX269" fmla="*/ 2684648 w 9546035"/>
              <a:gd name="connsiteY269" fmla="*/ 3689142 h 4906603"/>
              <a:gd name="connsiteX270" fmla="*/ 2550321 w 9546035"/>
              <a:gd name="connsiteY270" fmla="*/ 3739590 h 4906603"/>
              <a:gd name="connsiteX271" fmla="*/ 2730822 w 9546035"/>
              <a:gd name="connsiteY271" fmla="*/ 3630285 h 4906603"/>
              <a:gd name="connsiteX272" fmla="*/ 2697241 w 9546035"/>
              <a:gd name="connsiteY272" fmla="*/ 3638693 h 4906603"/>
              <a:gd name="connsiteX273" fmla="*/ 2273271 w 9546035"/>
              <a:gd name="connsiteY273" fmla="*/ 3823671 h 4906603"/>
              <a:gd name="connsiteX274" fmla="*/ 1828313 w 9546035"/>
              <a:gd name="connsiteY274" fmla="*/ 4000240 h 4906603"/>
              <a:gd name="connsiteX275" fmla="*/ 1370762 w 9546035"/>
              <a:gd name="connsiteY275" fmla="*/ 4159994 h 4906603"/>
              <a:gd name="connsiteX276" fmla="*/ 1626823 w 9546035"/>
              <a:gd name="connsiteY276" fmla="*/ 4063301 h 4906603"/>
              <a:gd name="connsiteX277" fmla="*/ 1710777 w 9546035"/>
              <a:gd name="connsiteY277" fmla="*/ 4025464 h 4906603"/>
              <a:gd name="connsiteX278" fmla="*/ 1626823 w 9546035"/>
              <a:gd name="connsiteY278" fmla="*/ 4042281 h 4906603"/>
              <a:gd name="connsiteX279" fmla="*/ 1039142 w 9546035"/>
              <a:gd name="connsiteY279" fmla="*/ 4244074 h 4906603"/>
              <a:gd name="connsiteX280" fmla="*/ 1576450 w 9546035"/>
              <a:gd name="connsiteY280" fmla="*/ 4042281 h 4906603"/>
              <a:gd name="connsiteX281" fmla="*/ 1610032 w 9546035"/>
              <a:gd name="connsiteY281" fmla="*/ 4021260 h 4906603"/>
              <a:gd name="connsiteX282" fmla="*/ 1576450 w 9546035"/>
              <a:gd name="connsiteY282" fmla="*/ 4033873 h 4906603"/>
              <a:gd name="connsiteX283" fmla="*/ 984572 w 9546035"/>
              <a:gd name="connsiteY283" fmla="*/ 4231462 h 4906603"/>
              <a:gd name="connsiteX284" fmla="*/ 1118899 w 9546035"/>
              <a:gd name="connsiteY284" fmla="*/ 4181014 h 4906603"/>
              <a:gd name="connsiteX285" fmla="*/ 1253226 w 9546035"/>
              <a:gd name="connsiteY285" fmla="*/ 4134769 h 4906603"/>
              <a:gd name="connsiteX286" fmla="*/ 1152481 w 9546035"/>
              <a:gd name="connsiteY286" fmla="*/ 4155790 h 4906603"/>
              <a:gd name="connsiteX287" fmla="*/ 1055933 w 9546035"/>
              <a:gd name="connsiteY287" fmla="*/ 4189422 h 4906603"/>
              <a:gd name="connsiteX288" fmla="*/ 1131492 w 9546035"/>
              <a:gd name="connsiteY288" fmla="*/ 4147382 h 4906603"/>
              <a:gd name="connsiteX289" fmla="*/ 1639416 w 9546035"/>
              <a:gd name="connsiteY289" fmla="*/ 3962404 h 4906603"/>
              <a:gd name="connsiteX290" fmla="*/ 1828313 w 9546035"/>
              <a:gd name="connsiteY290" fmla="*/ 3878323 h 4906603"/>
              <a:gd name="connsiteX291" fmla="*/ 1803127 w 9546035"/>
              <a:gd name="connsiteY291" fmla="*/ 3886731 h 4906603"/>
              <a:gd name="connsiteX292" fmla="*/ 1387553 w 9546035"/>
              <a:gd name="connsiteY292" fmla="*/ 4033873 h 4906603"/>
              <a:gd name="connsiteX293" fmla="*/ 1232238 w 9546035"/>
              <a:gd name="connsiteY293" fmla="*/ 4092729 h 4906603"/>
              <a:gd name="connsiteX294" fmla="*/ 1316192 w 9546035"/>
              <a:gd name="connsiteY294" fmla="*/ 4046485 h 4906603"/>
              <a:gd name="connsiteX295" fmla="*/ 1773743 w 9546035"/>
              <a:gd name="connsiteY295" fmla="*/ 3874119 h 4906603"/>
              <a:gd name="connsiteX296" fmla="*/ 1950047 w 9546035"/>
              <a:gd name="connsiteY296" fmla="*/ 3794243 h 4906603"/>
              <a:gd name="connsiteX297" fmla="*/ 1824116 w 9546035"/>
              <a:gd name="connsiteY297" fmla="*/ 3844691 h 4906603"/>
              <a:gd name="connsiteX298" fmla="*/ 1689789 w 9546035"/>
              <a:gd name="connsiteY298" fmla="*/ 3886731 h 4906603"/>
              <a:gd name="connsiteX299" fmla="*/ 1916465 w 9546035"/>
              <a:gd name="connsiteY299" fmla="*/ 3794243 h 4906603"/>
              <a:gd name="connsiteX300" fmla="*/ 1979431 w 9546035"/>
              <a:gd name="connsiteY300" fmla="*/ 3752202 h 4906603"/>
              <a:gd name="connsiteX301" fmla="*/ 2239690 w 9546035"/>
              <a:gd name="connsiteY301" fmla="*/ 3638693 h 4906603"/>
              <a:gd name="connsiteX302" fmla="*/ 2273271 w 9546035"/>
              <a:gd name="connsiteY302" fmla="*/ 3617673 h 4906603"/>
              <a:gd name="connsiteX303" fmla="*/ 2201910 w 9546035"/>
              <a:gd name="connsiteY303" fmla="*/ 3638693 h 4906603"/>
              <a:gd name="connsiteX304" fmla="*/ 1639416 w 9546035"/>
              <a:gd name="connsiteY304" fmla="*/ 3848895 h 4906603"/>
              <a:gd name="connsiteX305" fmla="*/ 2105363 w 9546035"/>
              <a:gd name="connsiteY305" fmla="*/ 3659713 h 4906603"/>
              <a:gd name="connsiteX306" fmla="*/ 2147340 w 9546035"/>
              <a:gd name="connsiteY306" fmla="*/ 3617673 h 4906603"/>
              <a:gd name="connsiteX307" fmla="*/ 1589044 w 9546035"/>
              <a:gd name="connsiteY307" fmla="*/ 3827875 h 4906603"/>
              <a:gd name="connsiteX308" fmla="*/ 1534473 w 9546035"/>
              <a:gd name="connsiteY308" fmla="*/ 3827875 h 4906603"/>
              <a:gd name="connsiteX309" fmla="*/ 1895477 w 9546035"/>
              <a:gd name="connsiteY309" fmla="*/ 3676529 h 4906603"/>
              <a:gd name="connsiteX310" fmla="*/ 1950047 w 9546035"/>
              <a:gd name="connsiteY310" fmla="*/ 3638693 h 4906603"/>
              <a:gd name="connsiteX311" fmla="*/ 1349774 w 9546035"/>
              <a:gd name="connsiteY311" fmla="*/ 3874119 h 4906603"/>
              <a:gd name="connsiteX312" fmla="*/ 1127294 w 9546035"/>
              <a:gd name="connsiteY312" fmla="*/ 3949792 h 4906603"/>
              <a:gd name="connsiteX313" fmla="*/ 1034945 w 9546035"/>
              <a:gd name="connsiteY313" fmla="*/ 3958200 h 4906603"/>
              <a:gd name="connsiteX314" fmla="*/ 871234 w 9546035"/>
              <a:gd name="connsiteY314" fmla="*/ 4004444 h 4906603"/>
              <a:gd name="connsiteX315" fmla="*/ 820861 w 9546035"/>
              <a:gd name="connsiteY315" fmla="*/ 4004444 h 4906603"/>
              <a:gd name="connsiteX316" fmla="*/ 724314 w 9546035"/>
              <a:gd name="connsiteY316" fmla="*/ 4033873 h 4906603"/>
              <a:gd name="connsiteX317" fmla="*/ 623568 w 9546035"/>
              <a:gd name="connsiteY317" fmla="*/ 4054893 h 4906603"/>
              <a:gd name="connsiteX318" fmla="*/ 724314 w 9546035"/>
              <a:gd name="connsiteY318" fmla="*/ 4012852 h 4906603"/>
              <a:gd name="connsiteX319" fmla="*/ 652952 w 9546035"/>
              <a:gd name="connsiteY319" fmla="*/ 4012852 h 4906603"/>
              <a:gd name="connsiteX320" fmla="*/ 862838 w 9546035"/>
              <a:gd name="connsiteY320" fmla="*/ 3941384 h 4906603"/>
              <a:gd name="connsiteX321" fmla="*/ 841850 w 9546035"/>
              <a:gd name="connsiteY321" fmla="*/ 3928772 h 4906603"/>
              <a:gd name="connsiteX322" fmla="*/ 736907 w 9546035"/>
              <a:gd name="connsiteY322" fmla="*/ 3949792 h 4906603"/>
              <a:gd name="connsiteX323" fmla="*/ 568998 w 9546035"/>
              <a:gd name="connsiteY323" fmla="*/ 4000240 h 4906603"/>
              <a:gd name="connsiteX324" fmla="*/ 652952 w 9546035"/>
              <a:gd name="connsiteY324" fmla="*/ 3962404 h 4906603"/>
              <a:gd name="connsiteX325" fmla="*/ 736907 w 9546035"/>
              <a:gd name="connsiteY325" fmla="*/ 3920364 h 4906603"/>
              <a:gd name="connsiteX326" fmla="*/ 610975 w 9546035"/>
              <a:gd name="connsiteY326" fmla="*/ 3949792 h 4906603"/>
              <a:gd name="connsiteX327" fmla="*/ 485044 w 9546035"/>
              <a:gd name="connsiteY327" fmla="*/ 3983424 h 4906603"/>
              <a:gd name="connsiteX328" fmla="*/ 610975 w 9546035"/>
              <a:gd name="connsiteY328" fmla="*/ 3941384 h 4906603"/>
              <a:gd name="connsiteX329" fmla="*/ 589987 w 9546035"/>
              <a:gd name="connsiteY329" fmla="*/ 3920364 h 4906603"/>
              <a:gd name="connsiteX330" fmla="*/ 623568 w 9546035"/>
              <a:gd name="connsiteY330" fmla="*/ 3907751 h 4906603"/>
              <a:gd name="connsiteX331" fmla="*/ 640359 w 9546035"/>
              <a:gd name="connsiteY331" fmla="*/ 3886731 h 4906603"/>
              <a:gd name="connsiteX332" fmla="*/ 535416 w 9546035"/>
              <a:gd name="connsiteY332" fmla="*/ 3916160 h 4906603"/>
              <a:gd name="connsiteX333" fmla="*/ 518625 w 9546035"/>
              <a:gd name="connsiteY333" fmla="*/ 3886731 h 4906603"/>
              <a:gd name="connsiteX334" fmla="*/ 535416 w 9546035"/>
              <a:gd name="connsiteY334" fmla="*/ 3886731 h 4906603"/>
              <a:gd name="connsiteX335" fmla="*/ 518625 w 9546035"/>
              <a:gd name="connsiteY335" fmla="*/ 3886731 h 4906603"/>
              <a:gd name="connsiteX336" fmla="*/ 464055 w 9546035"/>
              <a:gd name="connsiteY336" fmla="*/ 3907751 h 4906603"/>
              <a:gd name="connsiteX337" fmla="*/ 489241 w 9546035"/>
              <a:gd name="connsiteY337" fmla="*/ 3886731 h 4906603"/>
              <a:gd name="connsiteX338" fmla="*/ 589987 w 9546035"/>
              <a:gd name="connsiteY338" fmla="*/ 3827875 h 4906603"/>
              <a:gd name="connsiteX339" fmla="*/ 497637 w 9546035"/>
              <a:gd name="connsiteY339" fmla="*/ 3848895 h 4906603"/>
              <a:gd name="connsiteX340" fmla="*/ 413683 w 9546035"/>
              <a:gd name="connsiteY340" fmla="*/ 3857303 h 4906603"/>
              <a:gd name="connsiteX341" fmla="*/ 506032 w 9546035"/>
              <a:gd name="connsiteY341" fmla="*/ 3823671 h 4906603"/>
              <a:gd name="connsiteX342" fmla="*/ 774686 w 9546035"/>
              <a:gd name="connsiteY342" fmla="*/ 3718570 h 4906603"/>
              <a:gd name="connsiteX343" fmla="*/ 858641 w 9546035"/>
              <a:gd name="connsiteY343" fmla="*/ 3676529 h 4906603"/>
              <a:gd name="connsiteX344" fmla="*/ 703325 w 9546035"/>
              <a:gd name="connsiteY344" fmla="*/ 3731182 h 4906603"/>
              <a:gd name="connsiteX345" fmla="*/ 434671 w 9546035"/>
              <a:gd name="connsiteY345" fmla="*/ 3794243 h 4906603"/>
              <a:gd name="connsiteX346" fmla="*/ 489241 w 9546035"/>
              <a:gd name="connsiteY346" fmla="*/ 3752202 h 4906603"/>
              <a:gd name="connsiteX347" fmla="*/ 329728 w 9546035"/>
              <a:gd name="connsiteY347" fmla="*/ 3773222 h 4906603"/>
              <a:gd name="connsiteX348" fmla="*/ 485044 w 9546035"/>
              <a:gd name="connsiteY348" fmla="*/ 3701754 h 4906603"/>
              <a:gd name="connsiteX349" fmla="*/ 443067 w 9546035"/>
              <a:gd name="connsiteY349" fmla="*/ 3672325 h 4906603"/>
              <a:gd name="connsiteX350" fmla="*/ 417880 w 9546035"/>
              <a:gd name="connsiteY350" fmla="*/ 3676529 h 4906603"/>
              <a:gd name="connsiteX351" fmla="*/ 455660 w 9546035"/>
              <a:gd name="connsiteY351" fmla="*/ 3647101 h 4906603"/>
              <a:gd name="connsiteX352" fmla="*/ 527021 w 9546035"/>
              <a:gd name="connsiteY352" fmla="*/ 3617673 h 4906603"/>
              <a:gd name="connsiteX353" fmla="*/ 1265819 w 9546035"/>
              <a:gd name="connsiteY353" fmla="*/ 3344411 h 4906603"/>
              <a:gd name="connsiteX354" fmla="*/ 963583 w 9546035"/>
              <a:gd name="connsiteY354" fmla="*/ 3449512 h 4906603"/>
              <a:gd name="connsiteX355" fmla="*/ 640359 w 9546035"/>
              <a:gd name="connsiteY355" fmla="*/ 3542000 h 4906603"/>
              <a:gd name="connsiteX356" fmla="*/ 447264 w 9546035"/>
              <a:gd name="connsiteY356" fmla="*/ 3596653 h 4906603"/>
              <a:gd name="connsiteX357" fmla="*/ 527021 w 9546035"/>
              <a:gd name="connsiteY357" fmla="*/ 3554612 h 4906603"/>
              <a:gd name="connsiteX358" fmla="*/ 291949 w 9546035"/>
              <a:gd name="connsiteY358" fmla="*/ 3609265 h 4906603"/>
              <a:gd name="connsiteX359" fmla="*/ 291949 w 9546035"/>
              <a:gd name="connsiteY359" fmla="*/ 3584041 h 4906603"/>
              <a:gd name="connsiteX360" fmla="*/ 153424 w 9546035"/>
              <a:gd name="connsiteY360" fmla="*/ 3609265 h 4906603"/>
              <a:gd name="connsiteX361" fmla="*/ 258367 w 9546035"/>
              <a:gd name="connsiteY361" fmla="*/ 3575633 h 4906603"/>
              <a:gd name="connsiteX362" fmla="*/ 363310 w 9546035"/>
              <a:gd name="connsiteY362" fmla="*/ 3542000 h 4906603"/>
              <a:gd name="connsiteX363" fmla="*/ 279356 w 9546035"/>
              <a:gd name="connsiteY363" fmla="*/ 3533592 h 4906603"/>
              <a:gd name="connsiteX364" fmla="*/ 422078 w 9546035"/>
              <a:gd name="connsiteY364" fmla="*/ 3462124 h 4906603"/>
              <a:gd name="connsiteX365" fmla="*/ 207994 w 9546035"/>
              <a:gd name="connsiteY365" fmla="*/ 3512572 h 4906603"/>
              <a:gd name="connsiteX366" fmla="*/ 69470 w 9546035"/>
              <a:gd name="connsiteY366" fmla="*/ 3546204 h 4906603"/>
              <a:gd name="connsiteX367" fmla="*/ 228983 w 9546035"/>
              <a:gd name="connsiteY367" fmla="*/ 3491552 h 4906603"/>
              <a:gd name="connsiteX368" fmla="*/ 224785 w 9546035"/>
              <a:gd name="connsiteY368" fmla="*/ 3453716 h 4906603"/>
              <a:gd name="connsiteX369" fmla="*/ 350717 w 9546035"/>
              <a:gd name="connsiteY369" fmla="*/ 3420083 h 4906603"/>
              <a:gd name="connsiteX370" fmla="*/ 371705 w 9546035"/>
              <a:gd name="connsiteY370" fmla="*/ 3390655 h 4906603"/>
              <a:gd name="connsiteX371" fmla="*/ 489241 w 9546035"/>
              <a:gd name="connsiteY371" fmla="*/ 3336003 h 4906603"/>
              <a:gd name="connsiteX372" fmla="*/ 753698 w 9546035"/>
              <a:gd name="connsiteY372" fmla="*/ 3243514 h 4906603"/>
              <a:gd name="connsiteX373" fmla="*/ 753698 w 9546035"/>
              <a:gd name="connsiteY373" fmla="*/ 3243514 h 4906603"/>
              <a:gd name="connsiteX374" fmla="*/ 468253 w 9546035"/>
              <a:gd name="connsiteY374" fmla="*/ 3314982 h 4906603"/>
              <a:gd name="connsiteX375" fmla="*/ 329728 w 9546035"/>
              <a:gd name="connsiteY375" fmla="*/ 3357023 h 4906603"/>
              <a:gd name="connsiteX376" fmla="*/ 216390 w 9546035"/>
              <a:gd name="connsiteY376" fmla="*/ 3378043 h 4906603"/>
              <a:gd name="connsiteX377" fmla="*/ 342321 w 9546035"/>
              <a:gd name="connsiteY377" fmla="*/ 3323390 h 4906603"/>
              <a:gd name="connsiteX378" fmla="*/ 350717 w 9546035"/>
              <a:gd name="connsiteY378" fmla="*/ 3302370 h 4906603"/>
              <a:gd name="connsiteX379" fmla="*/ 464055 w 9546035"/>
              <a:gd name="connsiteY379" fmla="*/ 3264534 h 4906603"/>
              <a:gd name="connsiteX380" fmla="*/ 568998 w 9546035"/>
              <a:gd name="connsiteY380" fmla="*/ 3222494 h 4906603"/>
              <a:gd name="connsiteX381" fmla="*/ 539614 w 9546035"/>
              <a:gd name="connsiteY381" fmla="*/ 3222494 h 4906603"/>
              <a:gd name="connsiteX382" fmla="*/ 548010 w 9546035"/>
              <a:gd name="connsiteY382" fmla="*/ 3193065 h 4906603"/>
              <a:gd name="connsiteX383" fmla="*/ 329728 w 9546035"/>
              <a:gd name="connsiteY383" fmla="*/ 3251922 h 4906603"/>
              <a:gd name="connsiteX384" fmla="*/ 506032 w 9546035"/>
              <a:gd name="connsiteY384" fmla="*/ 3172045 h 4906603"/>
              <a:gd name="connsiteX385" fmla="*/ 468253 w 9546035"/>
              <a:gd name="connsiteY385" fmla="*/ 3167841 h 4906603"/>
              <a:gd name="connsiteX386" fmla="*/ 883827 w 9546035"/>
              <a:gd name="connsiteY386" fmla="*/ 3012292 h 4906603"/>
              <a:gd name="connsiteX387" fmla="*/ 1442123 w 9546035"/>
              <a:gd name="connsiteY387" fmla="*/ 2776866 h 4906603"/>
              <a:gd name="connsiteX388" fmla="*/ 1442123 w 9546035"/>
              <a:gd name="connsiteY388" fmla="*/ 2776866 h 4906603"/>
              <a:gd name="connsiteX389" fmla="*/ 1018154 w 9546035"/>
              <a:gd name="connsiteY389" fmla="*/ 2919803 h 4906603"/>
              <a:gd name="connsiteX390" fmla="*/ 1274215 w 9546035"/>
              <a:gd name="connsiteY390" fmla="*/ 2814702 h 4906603"/>
              <a:gd name="connsiteX391" fmla="*/ 1253226 w 9546035"/>
              <a:gd name="connsiteY391" fmla="*/ 2806294 h 4906603"/>
              <a:gd name="connsiteX392" fmla="*/ 363310 w 9546035"/>
              <a:gd name="connsiteY392" fmla="*/ 3117393 h 4906603"/>
              <a:gd name="connsiteX393" fmla="*/ 187006 w 9546035"/>
              <a:gd name="connsiteY393" fmla="*/ 3167841 h 4906603"/>
              <a:gd name="connsiteX394" fmla="*/ 203797 w 9546035"/>
              <a:gd name="connsiteY394" fmla="*/ 3151025 h 4906603"/>
              <a:gd name="connsiteX395" fmla="*/ 384299 w 9546035"/>
              <a:gd name="connsiteY395" fmla="*/ 3096373 h 4906603"/>
              <a:gd name="connsiteX396" fmla="*/ 560603 w 9546035"/>
              <a:gd name="connsiteY396" fmla="*/ 3033312 h 4906603"/>
              <a:gd name="connsiteX397" fmla="*/ 577394 w 9546035"/>
              <a:gd name="connsiteY397" fmla="*/ 3012292 h 4906603"/>
              <a:gd name="connsiteX398" fmla="*/ 724314 w 9546035"/>
              <a:gd name="connsiteY398" fmla="*/ 2953435 h 4906603"/>
              <a:gd name="connsiteX399" fmla="*/ 736907 w 9546035"/>
              <a:gd name="connsiteY399" fmla="*/ 2928211 h 4906603"/>
              <a:gd name="connsiteX400" fmla="*/ 766291 w 9546035"/>
              <a:gd name="connsiteY400" fmla="*/ 2915599 h 4906603"/>
              <a:gd name="connsiteX401" fmla="*/ 774686 w 9546035"/>
              <a:gd name="connsiteY401" fmla="*/ 2911395 h 4906603"/>
              <a:gd name="connsiteX402" fmla="*/ 766291 w 9546035"/>
              <a:gd name="connsiteY402" fmla="*/ 2915599 h 4906603"/>
              <a:gd name="connsiteX403" fmla="*/ 799873 w 9546035"/>
              <a:gd name="connsiteY403" fmla="*/ 2890375 h 4906603"/>
              <a:gd name="connsiteX404" fmla="*/ 644557 w 9546035"/>
              <a:gd name="connsiteY404" fmla="*/ 2949231 h 4906603"/>
              <a:gd name="connsiteX405" fmla="*/ 610975 w 9546035"/>
              <a:gd name="connsiteY405" fmla="*/ 2940823 h 4906603"/>
              <a:gd name="connsiteX406" fmla="*/ 464055 w 9546035"/>
              <a:gd name="connsiteY406" fmla="*/ 2974456 h 4906603"/>
              <a:gd name="connsiteX407" fmla="*/ 258367 w 9546035"/>
              <a:gd name="connsiteY407" fmla="*/ 3045924 h 4906603"/>
              <a:gd name="connsiteX408" fmla="*/ 279356 w 9546035"/>
              <a:gd name="connsiteY408" fmla="*/ 3003884 h 4906603"/>
              <a:gd name="connsiteX409" fmla="*/ 338124 w 9546035"/>
              <a:gd name="connsiteY409" fmla="*/ 2974456 h 4906603"/>
              <a:gd name="connsiteX410" fmla="*/ 426276 w 9546035"/>
              <a:gd name="connsiteY410" fmla="*/ 2932415 h 4906603"/>
              <a:gd name="connsiteX411" fmla="*/ 556405 w 9546035"/>
              <a:gd name="connsiteY411" fmla="*/ 2886171 h 4906603"/>
              <a:gd name="connsiteX412" fmla="*/ 1190260 w 9546035"/>
              <a:gd name="connsiteY412" fmla="*/ 2638133 h 4906603"/>
              <a:gd name="connsiteX413" fmla="*/ 1316192 w 9546035"/>
              <a:gd name="connsiteY413" fmla="*/ 2587684 h 4906603"/>
              <a:gd name="connsiteX414" fmla="*/ 1232238 w 9546035"/>
              <a:gd name="connsiteY414" fmla="*/ 2608704 h 4906603"/>
              <a:gd name="connsiteX415" fmla="*/ 795675 w 9546035"/>
              <a:gd name="connsiteY415" fmla="*/ 2772662 h 4906603"/>
              <a:gd name="connsiteX416" fmla="*/ 619371 w 9546035"/>
              <a:gd name="connsiteY416" fmla="*/ 2835722 h 4906603"/>
              <a:gd name="connsiteX417" fmla="*/ 581591 w 9546035"/>
              <a:gd name="connsiteY417" fmla="*/ 2806294 h 4906603"/>
              <a:gd name="connsiteX418" fmla="*/ 497637 w 9546035"/>
              <a:gd name="connsiteY418" fmla="*/ 2827314 h 4906603"/>
              <a:gd name="connsiteX419" fmla="*/ 413683 w 9546035"/>
              <a:gd name="connsiteY419" fmla="*/ 2839926 h 4906603"/>
              <a:gd name="connsiteX420" fmla="*/ 306250 w 9546035"/>
              <a:gd name="connsiteY420" fmla="*/ 2872709 h 4906603"/>
              <a:gd name="connsiteX421" fmla="*/ 342321 w 9546035"/>
              <a:gd name="connsiteY421" fmla="*/ 2856743 h 4906603"/>
              <a:gd name="connsiteX422" fmla="*/ 363310 w 9546035"/>
              <a:gd name="connsiteY422" fmla="*/ 2827314 h 4906603"/>
              <a:gd name="connsiteX423" fmla="*/ 443067 w 9546035"/>
              <a:gd name="connsiteY423" fmla="*/ 2797886 h 4906603"/>
              <a:gd name="connsiteX424" fmla="*/ 489241 w 9546035"/>
              <a:gd name="connsiteY424" fmla="*/ 2764254 h 4906603"/>
              <a:gd name="connsiteX425" fmla="*/ 380101 w 9546035"/>
              <a:gd name="connsiteY425" fmla="*/ 2806294 h 4906603"/>
              <a:gd name="connsiteX426" fmla="*/ 329728 w 9546035"/>
              <a:gd name="connsiteY426" fmla="*/ 2806294 h 4906603"/>
              <a:gd name="connsiteX427" fmla="*/ 287751 w 9546035"/>
              <a:gd name="connsiteY427" fmla="*/ 2827314 h 4906603"/>
              <a:gd name="connsiteX428" fmla="*/ 237378 w 9546035"/>
              <a:gd name="connsiteY428" fmla="*/ 2827314 h 4906603"/>
              <a:gd name="connsiteX429" fmla="*/ 119842 w 9546035"/>
              <a:gd name="connsiteY429" fmla="*/ 2860947 h 4906603"/>
              <a:gd name="connsiteX430" fmla="*/ 27493 w 9546035"/>
              <a:gd name="connsiteY430" fmla="*/ 2877763 h 4906603"/>
              <a:gd name="connsiteX431" fmla="*/ 287751 w 9546035"/>
              <a:gd name="connsiteY431" fmla="*/ 2793682 h 4906603"/>
              <a:gd name="connsiteX432" fmla="*/ 497637 w 9546035"/>
              <a:gd name="connsiteY432" fmla="*/ 2709601 h 4906603"/>
              <a:gd name="connsiteX433" fmla="*/ 556405 w 9546035"/>
              <a:gd name="connsiteY433" fmla="*/ 2680173 h 4906603"/>
              <a:gd name="connsiteX434" fmla="*/ 291949 w 9546035"/>
              <a:gd name="connsiteY434" fmla="*/ 2772662 h 4906603"/>
              <a:gd name="connsiteX435" fmla="*/ 216390 w 9546035"/>
              <a:gd name="connsiteY435" fmla="*/ 2776866 h 4906603"/>
              <a:gd name="connsiteX436" fmla="*/ 359112 w 9546035"/>
              <a:gd name="connsiteY436" fmla="*/ 2713805 h 4906603"/>
              <a:gd name="connsiteX437" fmla="*/ 1265819 w 9546035"/>
              <a:gd name="connsiteY437" fmla="*/ 2360666 h 4906603"/>
              <a:gd name="connsiteX438" fmla="*/ 1761150 w 9546035"/>
              <a:gd name="connsiteY438" fmla="*/ 2137852 h 4906603"/>
              <a:gd name="connsiteX439" fmla="*/ 2210306 w 9546035"/>
              <a:gd name="connsiteY439" fmla="*/ 1860386 h 4906603"/>
              <a:gd name="connsiteX440" fmla="*/ 1463112 w 9546035"/>
              <a:gd name="connsiteY440" fmla="*/ 2247157 h 4906603"/>
              <a:gd name="connsiteX441" fmla="*/ 753698 w 9546035"/>
              <a:gd name="connsiteY441" fmla="*/ 2533032 h 4906603"/>
              <a:gd name="connsiteX442" fmla="*/ 644557 w 9546035"/>
              <a:gd name="connsiteY442" fmla="*/ 2554052 h 4906603"/>
              <a:gd name="connsiteX443" fmla="*/ 787279 w 9546035"/>
              <a:gd name="connsiteY443" fmla="*/ 2503604 h 4906603"/>
              <a:gd name="connsiteX444" fmla="*/ 1471507 w 9546035"/>
              <a:gd name="connsiteY444" fmla="*/ 2221933 h 4906603"/>
              <a:gd name="connsiteX445" fmla="*/ 2021408 w 9546035"/>
              <a:gd name="connsiteY445" fmla="*/ 1931855 h 4906603"/>
              <a:gd name="connsiteX446" fmla="*/ 2096967 w 9546035"/>
              <a:gd name="connsiteY446" fmla="*/ 1881406 h 4906603"/>
              <a:gd name="connsiteX447" fmla="*/ 2004617 w 9546035"/>
              <a:gd name="connsiteY447" fmla="*/ 1919243 h 4906603"/>
              <a:gd name="connsiteX448" fmla="*/ 1895477 w 9546035"/>
              <a:gd name="connsiteY448" fmla="*/ 1965487 h 4906603"/>
              <a:gd name="connsiteX449" fmla="*/ 1895477 w 9546035"/>
              <a:gd name="connsiteY449" fmla="*/ 1961283 h 4906603"/>
              <a:gd name="connsiteX450" fmla="*/ 1895477 w 9546035"/>
              <a:gd name="connsiteY450" fmla="*/ 1965487 h 4906603"/>
              <a:gd name="connsiteX451" fmla="*/ 1723370 w 9546035"/>
              <a:gd name="connsiteY451" fmla="*/ 2066384 h 4906603"/>
              <a:gd name="connsiteX452" fmla="*/ 1454717 w 9546035"/>
              <a:gd name="connsiteY452" fmla="*/ 2200913 h 4906603"/>
              <a:gd name="connsiteX453" fmla="*/ 1324587 w 9546035"/>
              <a:gd name="connsiteY453" fmla="*/ 2247157 h 4906603"/>
              <a:gd name="connsiteX454" fmla="*/ 1286808 w 9546035"/>
              <a:gd name="connsiteY454" fmla="*/ 2263973 h 4906603"/>
              <a:gd name="connsiteX455" fmla="*/ 732709 w 9546035"/>
              <a:gd name="connsiteY455" fmla="*/ 2465767 h 4906603"/>
              <a:gd name="connsiteX456" fmla="*/ 1307796 w 9546035"/>
              <a:gd name="connsiteY456" fmla="*/ 2234545 h 4906603"/>
              <a:gd name="connsiteX457" fmla="*/ 1500891 w 9546035"/>
              <a:gd name="connsiteY457" fmla="*/ 2150465 h 4906603"/>
              <a:gd name="connsiteX458" fmla="*/ 1463112 w 9546035"/>
              <a:gd name="connsiteY458" fmla="*/ 2150465 h 4906603"/>
              <a:gd name="connsiteX459" fmla="*/ 1412739 w 9546035"/>
              <a:gd name="connsiteY459" fmla="*/ 2171485 h 4906603"/>
              <a:gd name="connsiteX460" fmla="*/ 724314 w 9546035"/>
              <a:gd name="connsiteY460" fmla="*/ 2423727 h 4906603"/>
              <a:gd name="connsiteX461" fmla="*/ 1505089 w 9546035"/>
              <a:gd name="connsiteY461" fmla="*/ 2095812 h 4906603"/>
              <a:gd name="connsiteX462" fmla="*/ 2180922 w 9546035"/>
              <a:gd name="connsiteY462" fmla="*/ 1721653 h 4906603"/>
              <a:gd name="connsiteX463" fmla="*/ 2197712 w 9546035"/>
              <a:gd name="connsiteY463" fmla="*/ 1700633 h 4906603"/>
              <a:gd name="connsiteX464" fmla="*/ 2025606 w 9546035"/>
              <a:gd name="connsiteY464" fmla="*/ 1797326 h 4906603"/>
              <a:gd name="connsiteX465" fmla="*/ 766291 w 9546035"/>
              <a:gd name="connsiteY465" fmla="*/ 2377482 h 4906603"/>
              <a:gd name="connsiteX466" fmla="*/ 518625 w 9546035"/>
              <a:gd name="connsiteY466" fmla="*/ 2444747 h 4906603"/>
              <a:gd name="connsiteX467" fmla="*/ 455660 w 9546035"/>
              <a:gd name="connsiteY467" fmla="*/ 2465767 h 4906603"/>
              <a:gd name="connsiteX468" fmla="*/ 413683 w 9546035"/>
              <a:gd name="connsiteY468" fmla="*/ 2465767 h 4906603"/>
              <a:gd name="connsiteX469" fmla="*/ 640359 w 9546035"/>
              <a:gd name="connsiteY469" fmla="*/ 2369074 h 4906603"/>
              <a:gd name="connsiteX470" fmla="*/ 1433728 w 9546035"/>
              <a:gd name="connsiteY470" fmla="*/ 2045364 h 4906603"/>
              <a:gd name="connsiteX471" fmla="*/ 1857697 w 9546035"/>
              <a:gd name="connsiteY471" fmla="*/ 1826754 h 4906603"/>
              <a:gd name="connsiteX472" fmla="*/ 2168328 w 9546035"/>
              <a:gd name="connsiteY472" fmla="*/ 1654388 h 4906603"/>
              <a:gd name="connsiteX473" fmla="*/ 2260678 w 9546035"/>
              <a:gd name="connsiteY473" fmla="*/ 1587124 h 4906603"/>
              <a:gd name="connsiteX474" fmla="*/ 2210306 w 9546035"/>
              <a:gd name="connsiteY474" fmla="*/ 1599736 h 4906603"/>
              <a:gd name="connsiteX475" fmla="*/ 1454717 w 9546035"/>
              <a:gd name="connsiteY475" fmla="*/ 2015935 h 4906603"/>
              <a:gd name="connsiteX476" fmla="*/ 682336 w 9546035"/>
              <a:gd name="connsiteY476" fmla="*/ 2327034 h 4906603"/>
              <a:gd name="connsiteX477" fmla="*/ 560603 w 9546035"/>
              <a:gd name="connsiteY477" fmla="*/ 2369074 h 4906603"/>
              <a:gd name="connsiteX478" fmla="*/ 535416 w 9546035"/>
              <a:gd name="connsiteY478" fmla="*/ 2356462 h 4906603"/>
              <a:gd name="connsiteX479" fmla="*/ 497637 w 9546035"/>
              <a:gd name="connsiteY479" fmla="*/ 2360666 h 4906603"/>
              <a:gd name="connsiteX480" fmla="*/ 631964 w 9546035"/>
              <a:gd name="connsiteY480" fmla="*/ 2293402 h 4906603"/>
              <a:gd name="connsiteX481" fmla="*/ 640359 w 9546035"/>
              <a:gd name="connsiteY481" fmla="*/ 2297606 h 4906603"/>
              <a:gd name="connsiteX482" fmla="*/ 535416 w 9546035"/>
              <a:gd name="connsiteY482" fmla="*/ 2348054 h 4906603"/>
              <a:gd name="connsiteX483" fmla="*/ 631964 w 9546035"/>
              <a:gd name="connsiteY483" fmla="*/ 2293402 h 4906603"/>
              <a:gd name="connsiteX484" fmla="*/ 619371 w 9546035"/>
              <a:gd name="connsiteY484" fmla="*/ 2293402 h 4906603"/>
              <a:gd name="connsiteX485" fmla="*/ 829257 w 9546035"/>
              <a:gd name="connsiteY485" fmla="*/ 2205117 h 4906603"/>
              <a:gd name="connsiteX486" fmla="*/ 1857697 w 9546035"/>
              <a:gd name="connsiteY486" fmla="*/ 1725857 h 4906603"/>
              <a:gd name="connsiteX487" fmla="*/ 2239690 w 9546035"/>
              <a:gd name="connsiteY487" fmla="*/ 1503043 h 4906603"/>
              <a:gd name="connsiteX488" fmla="*/ 3007872 w 9546035"/>
              <a:gd name="connsiteY488" fmla="*/ 1061619 h 4906603"/>
              <a:gd name="connsiteX489" fmla="*/ 3561970 w 9546035"/>
              <a:gd name="connsiteY489" fmla="*/ 716888 h 4906603"/>
              <a:gd name="connsiteX490" fmla="*/ 3704693 w 9546035"/>
              <a:gd name="connsiteY490" fmla="*/ 632808 h 4906603"/>
              <a:gd name="connsiteX491" fmla="*/ 3717286 w 9546035"/>
              <a:gd name="connsiteY491" fmla="*/ 603379 h 4906603"/>
              <a:gd name="connsiteX492" fmla="*/ 3561970 w 9546035"/>
              <a:gd name="connsiteY492" fmla="*/ 695868 h 4906603"/>
              <a:gd name="connsiteX493" fmla="*/ 3028860 w 9546035"/>
              <a:gd name="connsiteY493" fmla="*/ 1019579 h 4906603"/>
              <a:gd name="connsiteX494" fmla="*/ 2676252 w 9546035"/>
              <a:gd name="connsiteY494" fmla="*/ 1238189 h 4906603"/>
              <a:gd name="connsiteX495" fmla="*/ 2487355 w 9546035"/>
              <a:gd name="connsiteY495" fmla="*/ 1339086 h 4906603"/>
              <a:gd name="connsiteX496" fmla="*/ 2353028 w 9546035"/>
              <a:gd name="connsiteY496" fmla="*/ 1414758 h 4906603"/>
              <a:gd name="connsiteX497" fmla="*/ 2365621 w 9546035"/>
              <a:gd name="connsiteY497" fmla="*/ 1393738 h 4906603"/>
              <a:gd name="connsiteX498" fmla="*/ 2894533 w 9546035"/>
              <a:gd name="connsiteY498" fmla="*/ 1082639 h 4906603"/>
              <a:gd name="connsiteX499" fmla="*/ 3478016 w 9546035"/>
              <a:gd name="connsiteY499" fmla="*/ 716888 h 4906603"/>
              <a:gd name="connsiteX500" fmla="*/ 4057301 w 9546035"/>
              <a:gd name="connsiteY500" fmla="*/ 342729 h 4906603"/>
              <a:gd name="connsiteX501" fmla="*/ 4607202 w 9546035"/>
              <a:gd name="connsiteY501" fmla="*/ 61059 h 4906603"/>
              <a:gd name="connsiteX502" fmla="*/ 4699552 w 9546035"/>
              <a:gd name="connsiteY502" fmla="*/ 31630 h 4906603"/>
              <a:gd name="connsiteX503" fmla="*/ 4611400 w 9546035"/>
              <a:gd name="connsiteY503" fmla="*/ 40039 h 4906603"/>
              <a:gd name="connsiteX504" fmla="*/ 4657574 w 9546035"/>
              <a:gd name="connsiteY504" fmla="*/ 19018 h 4906603"/>
              <a:gd name="connsiteX505" fmla="*/ 4814464 w 9546035"/>
              <a:gd name="connsiteY505" fmla="*/ 100 h 4906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</a:cxnLst>
            <a:rect l="l" t="t" r="r" b="b"/>
            <a:pathLst>
              <a:path w="9546035" h="4906603">
                <a:moveTo>
                  <a:pt x="270006" y="2884208"/>
                </a:moveTo>
                <a:lnTo>
                  <a:pt x="145029" y="2928211"/>
                </a:lnTo>
                <a:cubicBezTo>
                  <a:pt x="140831" y="2928211"/>
                  <a:pt x="65272" y="2966047"/>
                  <a:pt x="52679" y="2953435"/>
                </a:cubicBezTo>
                <a:cubicBezTo>
                  <a:pt x="48481" y="2949231"/>
                  <a:pt x="153424" y="2911395"/>
                  <a:pt x="119842" y="2928211"/>
                </a:cubicBezTo>
                <a:cubicBezTo>
                  <a:pt x="153424" y="2915599"/>
                  <a:pt x="199599" y="2904038"/>
                  <a:pt x="242101" y="2892477"/>
                </a:cubicBezTo>
                <a:close/>
                <a:moveTo>
                  <a:pt x="306250" y="2872709"/>
                </a:moveTo>
                <a:lnTo>
                  <a:pt x="301066" y="2875004"/>
                </a:lnTo>
                <a:lnTo>
                  <a:pt x="270006" y="2884208"/>
                </a:lnTo>
                <a:lnTo>
                  <a:pt x="279356" y="2880916"/>
                </a:lnTo>
                <a:close/>
                <a:moveTo>
                  <a:pt x="4814464" y="100"/>
                </a:moveTo>
                <a:cubicBezTo>
                  <a:pt x="4873757" y="1151"/>
                  <a:pt x="4928327" y="10610"/>
                  <a:pt x="4943019" y="31630"/>
                </a:cubicBezTo>
                <a:cubicBezTo>
                  <a:pt x="4913635" y="40039"/>
                  <a:pt x="4896844" y="2202"/>
                  <a:pt x="4875856" y="19018"/>
                </a:cubicBezTo>
                <a:cubicBezTo>
                  <a:pt x="4854867" y="31630"/>
                  <a:pt x="4959810" y="52651"/>
                  <a:pt x="4951415" y="48447"/>
                </a:cubicBezTo>
                <a:cubicBezTo>
                  <a:pt x="4955612" y="52651"/>
                  <a:pt x="4955612" y="77875"/>
                  <a:pt x="4959810" y="82079"/>
                </a:cubicBezTo>
                <a:cubicBezTo>
                  <a:pt x="4980799" y="107303"/>
                  <a:pt x="5001787" y="98895"/>
                  <a:pt x="5022776" y="124119"/>
                </a:cubicBezTo>
                <a:cubicBezTo>
                  <a:pt x="5047962" y="157752"/>
                  <a:pt x="5056358" y="182976"/>
                  <a:pt x="5077346" y="216608"/>
                </a:cubicBezTo>
                <a:cubicBezTo>
                  <a:pt x="5089939" y="237628"/>
                  <a:pt x="5110928" y="250240"/>
                  <a:pt x="5119323" y="267057"/>
                </a:cubicBezTo>
                <a:cubicBezTo>
                  <a:pt x="5127719" y="279669"/>
                  <a:pt x="5127719" y="296485"/>
                  <a:pt x="5136114" y="309097"/>
                </a:cubicBezTo>
                <a:cubicBezTo>
                  <a:pt x="5152905" y="330117"/>
                  <a:pt x="5165498" y="325913"/>
                  <a:pt x="5169696" y="342729"/>
                </a:cubicBezTo>
                <a:cubicBezTo>
                  <a:pt x="5169696" y="342729"/>
                  <a:pt x="5140312" y="325913"/>
                  <a:pt x="5136114" y="330117"/>
                </a:cubicBezTo>
                <a:cubicBezTo>
                  <a:pt x="5123521" y="342729"/>
                  <a:pt x="5203278" y="401586"/>
                  <a:pt x="5203278" y="401586"/>
                </a:cubicBezTo>
                <a:cubicBezTo>
                  <a:pt x="5220069" y="426810"/>
                  <a:pt x="5190685" y="414198"/>
                  <a:pt x="5211673" y="435218"/>
                </a:cubicBezTo>
                <a:cubicBezTo>
                  <a:pt x="5228464" y="452034"/>
                  <a:pt x="5249453" y="447830"/>
                  <a:pt x="5262046" y="468850"/>
                </a:cubicBezTo>
                <a:cubicBezTo>
                  <a:pt x="5270441" y="485666"/>
                  <a:pt x="5257848" y="515095"/>
                  <a:pt x="5262046" y="527707"/>
                </a:cubicBezTo>
                <a:cubicBezTo>
                  <a:pt x="5266243" y="540319"/>
                  <a:pt x="5274639" y="548727"/>
                  <a:pt x="5291430" y="561339"/>
                </a:cubicBezTo>
                <a:cubicBezTo>
                  <a:pt x="5316616" y="586563"/>
                  <a:pt x="5320814" y="599175"/>
                  <a:pt x="5337605" y="632808"/>
                </a:cubicBezTo>
                <a:cubicBezTo>
                  <a:pt x="5350198" y="653828"/>
                  <a:pt x="5371186" y="666440"/>
                  <a:pt x="5379582" y="683256"/>
                </a:cubicBezTo>
                <a:cubicBezTo>
                  <a:pt x="5392175" y="700072"/>
                  <a:pt x="5387977" y="721092"/>
                  <a:pt x="5396373" y="733704"/>
                </a:cubicBezTo>
                <a:cubicBezTo>
                  <a:pt x="5400570" y="737909"/>
                  <a:pt x="5425757" y="746317"/>
                  <a:pt x="5429954" y="754725"/>
                </a:cubicBezTo>
                <a:cubicBezTo>
                  <a:pt x="5438350" y="767337"/>
                  <a:pt x="5429954" y="784153"/>
                  <a:pt x="5438350" y="800969"/>
                </a:cubicBezTo>
                <a:cubicBezTo>
                  <a:pt x="5446745" y="821989"/>
                  <a:pt x="5476129" y="834601"/>
                  <a:pt x="5492920" y="859826"/>
                </a:cubicBezTo>
                <a:cubicBezTo>
                  <a:pt x="5497118" y="864030"/>
                  <a:pt x="5492920" y="880846"/>
                  <a:pt x="5492920" y="885050"/>
                </a:cubicBezTo>
                <a:cubicBezTo>
                  <a:pt x="5505513" y="914478"/>
                  <a:pt x="5534897" y="931294"/>
                  <a:pt x="5551688" y="956518"/>
                </a:cubicBezTo>
                <a:cubicBezTo>
                  <a:pt x="5564281" y="981743"/>
                  <a:pt x="5560083" y="1006967"/>
                  <a:pt x="5572677" y="1019579"/>
                </a:cubicBezTo>
                <a:cubicBezTo>
                  <a:pt x="5576874" y="1027987"/>
                  <a:pt x="5610456" y="1036395"/>
                  <a:pt x="5614654" y="1040599"/>
                </a:cubicBezTo>
                <a:cubicBezTo>
                  <a:pt x="5618851" y="1053211"/>
                  <a:pt x="5610456" y="1074231"/>
                  <a:pt x="5614654" y="1082639"/>
                </a:cubicBezTo>
                <a:cubicBezTo>
                  <a:pt x="5618851" y="1099456"/>
                  <a:pt x="5627247" y="1091048"/>
                  <a:pt x="5635642" y="1099456"/>
                </a:cubicBezTo>
                <a:cubicBezTo>
                  <a:pt x="5639840" y="1103660"/>
                  <a:pt x="5635642" y="1120476"/>
                  <a:pt x="5644038" y="1128884"/>
                </a:cubicBezTo>
                <a:cubicBezTo>
                  <a:pt x="5652433" y="1137292"/>
                  <a:pt x="5669224" y="1137292"/>
                  <a:pt x="5677620" y="1149904"/>
                </a:cubicBezTo>
                <a:cubicBezTo>
                  <a:pt x="5681817" y="1154108"/>
                  <a:pt x="5681817" y="1170924"/>
                  <a:pt x="5690213" y="1183536"/>
                </a:cubicBezTo>
                <a:cubicBezTo>
                  <a:pt x="5715399" y="1221373"/>
                  <a:pt x="5727992" y="1217169"/>
                  <a:pt x="5740585" y="1246597"/>
                </a:cubicBezTo>
                <a:cubicBezTo>
                  <a:pt x="5744783" y="1259209"/>
                  <a:pt x="5757376" y="1263413"/>
                  <a:pt x="5761574" y="1267617"/>
                </a:cubicBezTo>
                <a:cubicBezTo>
                  <a:pt x="5774167" y="1292841"/>
                  <a:pt x="5769969" y="1326474"/>
                  <a:pt x="5774167" y="1339086"/>
                </a:cubicBezTo>
                <a:cubicBezTo>
                  <a:pt x="5778365" y="1343290"/>
                  <a:pt x="5786760" y="1326474"/>
                  <a:pt x="5782562" y="1318065"/>
                </a:cubicBezTo>
                <a:cubicBezTo>
                  <a:pt x="5790958" y="1330678"/>
                  <a:pt x="5782562" y="1343290"/>
                  <a:pt x="5790958" y="1360106"/>
                </a:cubicBezTo>
                <a:cubicBezTo>
                  <a:pt x="5799353" y="1381126"/>
                  <a:pt x="5832935" y="1385330"/>
                  <a:pt x="5853924" y="1410554"/>
                </a:cubicBezTo>
                <a:cubicBezTo>
                  <a:pt x="5862319" y="1418962"/>
                  <a:pt x="5862319" y="1444186"/>
                  <a:pt x="5874912" y="1456799"/>
                </a:cubicBezTo>
                <a:cubicBezTo>
                  <a:pt x="5887505" y="1473615"/>
                  <a:pt x="5904296" y="1490431"/>
                  <a:pt x="5908494" y="1503043"/>
                </a:cubicBezTo>
                <a:cubicBezTo>
                  <a:pt x="5916889" y="1515655"/>
                  <a:pt x="5908494" y="1528267"/>
                  <a:pt x="5916889" y="1545083"/>
                </a:cubicBezTo>
                <a:cubicBezTo>
                  <a:pt x="5921087" y="1553491"/>
                  <a:pt x="5937878" y="1553491"/>
                  <a:pt x="5946273" y="1566103"/>
                </a:cubicBezTo>
                <a:cubicBezTo>
                  <a:pt x="5958867" y="1582920"/>
                  <a:pt x="5946273" y="1599736"/>
                  <a:pt x="5950471" y="1608144"/>
                </a:cubicBezTo>
                <a:cubicBezTo>
                  <a:pt x="5950471" y="1608144"/>
                  <a:pt x="5971460" y="1582920"/>
                  <a:pt x="5979855" y="1608144"/>
                </a:cubicBezTo>
                <a:cubicBezTo>
                  <a:pt x="5984053" y="1616552"/>
                  <a:pt x="5975657" y="1629164"/>
                  <a:pt x="5979855" y="1633368"/>
                </a:cubicBezTo>
                <a:cubicBezTo>
                  <a:pt x="5988251" y="1650184"/>
                  <a:pt x="6009239" y="1650184"/>
                  <a:pt x="6013437" y="1662796"/>
                </a:cubicBezTo>
                <a:cubicBezTo>
                  <a:pt x="6026030" y="1688021"/>
                  <a:pt x="6021832" y="1725857"/>
                  <a:pt x="6038623" y="1742673"/>
                </a:cubicBezTo>
                <a:cubicBezTo>
                  <a:pt x="6047019" y="1751081"/>
                  <a:pt x="6093193" y="1751081"/>
                  <a:pt x="6101589" y="1763693"/>
                </a:cubicBezTo>
                <a:cubicBezTo>
                  <a:pt x="6101589" y="1763693"/>
                  <a:pt x="6101589" y="1889814"/>
                  <a:pt x="6101589" y="1898222"/>
                </a:cubicBezTo>
                <a:cubicBezTo>
                  <a:pt x="6101589" y="1898222"/>
                  <a:pt x="6084798" y="1919243"/>
                  <a:pt x="6093193" y="1923447"/>
                </a:cubicBezTo>
                <a:cubicBezTo>
                  <a:pt x="6097391" y="1927651"/>
                  <a:pt x="6109984" y="1902426"/>
                  <a:pt x="6105787" y="1889814"/>
                </a:cubicBezTo>
                <a:cubicBezTo>
                  <a:pt x="6118380" y="1999119"/>
                  <a:pt x="6021832" y="2100016"/>
                  <a:pt x="6000844" y="2184097"/>
                </a:cubicBezTo>
                <a:cubicBezTo>
                  <a:pt x="5971460" y="2192505"/>
                  <a:pt x="6000844" y="2221933"/>
                  <a:pt x="6000844" y="2184097"/>
                </a:cubicBezTo>
                <a:cubicBezTo>
                  <a:pt x="6009239" y="2184097"/>
                  <a:pt x="6009239" y="2179893"/>
                  <a:pt x="6013437" y="2179893"/>
                </a:cubicBezTo>
                <a:cubicBezTo>
                  <a:pt x="5975657" y="2268178"/>
                  <a:pt x="5925285" y="2352258"/>
                  <a:pt x="5883308" y="2440543"/>
                </a:cubicBezTo>
                <a:cubicBezTo>
                  <a:pt x="5862319" y="2440543"/>
                  <a:pt x="5887505" y="2469971"/>
                  <a:pt x="5883308" y="2440543"/>
                </a:cubicBezTo>
                <a:cubicBezTo>
                  <a:pt x="5904296" y="2423727"/>
                  <a:pt x="5908494" y="2394299"/>
                  <a:pt x="5929483" y="2377482"/>
                </a:cubicBezTo>
                <a:cubicBezTo>
                  <a:pt x="5946273" y="2406911"/>
                  <a:pt x="5879110" y="2440543"/>
                  <a:pt x="5887505" y="2465767"/>
                </a:cubicBezTo>
                <a:cubicBezTo>
                  <a:pt x="5895901" y="2490991"/>
                  <a:pt x="5908494" y="2453155"/>
                  <a:pt x="5937878" y="2444747"/>
                </a:cubicBezTo>
                <a:cubicBezTo>
                  <a:pt x="5937878" y="2444747"/>
                  <a:pt x="5937878" y="2465767"/>
                  <a:pt x="5937878" y="2465767"/>
                </a:cubicBezTo>
                <a:cubicBezTo>
                  <a:pt x="5946273" y="2478379"/>
                  <a:pt x="5975657" y="2448951"/>
                  <a:pt x="5988251" y="2444747"/>
                </a:cubicBezTo>
                <a:cubicBezTo>
                  <a:pt x="5992448" y="2444747"/>
                  <a:pt x="6000844" y="2453155"/>
                  <a:pt x="6009239" y="2453155"/>
                </a:cubicBezTo>
                <a:cubicBezTo>
                  <a:pt x="6021832" y="2453155"/>
                  <a:pt x="6038623" y="2453155"/>
                  <a:pt x="6051216" y="2453155"/>
                </a:cubicBezTo>
                <a:cubicBezTo>
                  <a:pt x="6130973" y="2444747"/>
                  <a:pt x="6202334" y="2427931"/>
                  <a:pt x="6282091" y="2411115"/>
                </a:cubicBezTo>
                <a:cubicBezTo>
                  <a:pt x="6479383" y="2373278"/>
                  <a:pt x="6693467" y="2339646"/>
                  <a:pt x="6894957" y="2306014"/>
                </a:cubicBezTo>
                <a:cubicBezTo>
                  <a:pt x="6999900" y="2289198"/>
                  <a:pt x="7113239" y="2280790"/>
                  <a:pt x="7205588" y="2255565"/>
                </a:cubicBezTo>
                <a:cubicBezTo>
                  <a:pt x="7239170" y="2247157"/>
                  <a:pt x="7268554" y="2221933"/>
                  <a:pt x="7306334" y="2213525"/>
                </a:cubicBezTo>
                <a:cubicBezTo>
                  <a:pt x="7398683" y="2188301"/>
                  <a:pt x="7524615" y="2188301"/>
                  <a:pt x="7642151" y="2171485"/>
                </a:cubicBezTo>
                <a:cubicBezTo>
                  <a:pt x="7843641" y="2146260"/>
                  <a:pt x="8057725" y="2125240"/>
                  <a:pt x="8255018" y="2108424"/>
                </a:cubicBezTo>
                <a:cubicBezTo>
                  <a:pt x="8355763" y="2100016"/>
                  <a:pt x="8435519" y="2083200"/>
                  <a:pt x="8494287" y="2121036"/>
                </a:cubicBezTo>
                <a:cubicBezTo>
                  <a:pt x="8523671" y="2142056"/>
                  <a:pt x="8511078" y="2116832"/>
                  <a:pt x="8532067" y="2150465"/>
                </a:cubicBezTo>
                <a:cubicBezTo>
                  <a:pt x="8544660" y="2171485"/>
                  <a:pt x="8565649" y="2188301"/>
                  <a:pt x="8578242" y="2200913"/>
                </a:cubicBezTo>
                <a:cubicBezTo>
                  <a:pt x="8595033" y="2209321"/>
                  <a:pt x="8603428" y="2200913"/>
                  <a:pt x="8607626" y="2205117"/>
                </a:cubicBezTo>
                <a:cubicBezTo>
                  <a:pt x="8616021" y="2213525"/>
                  <a:pt x="8599230" y="2226137"/>
                  <a:pt x="8603428" y="2234545"/>
                </a:cubicBezTo>
                <a:cubicBezTo>
                  <a:pt x="8607626" y="2251361"/>
                  <a:pt x="8616021" y="2238749"/>
                  <a:pt x="8628614" y="2247157"/>
                </a:cubicBezTo>
                <a:cubicBezTo>
                  <a:pt x="8632812" y="2251361"/>
                  <a:pt x="8649603" y="2276586"/>
                  <a:pt x="8653801" y="2272382"/>
                </a:cubicBezTo>
                <a:cubicBezTo>
                  <a:pt x="8662196" y="2297606"/>
                  <a:pt x="8624417" y="2280790"/>
                  <a:pt x="8628614" y="2297606"/>
                </a:cubicBezTo>
                <a:cubicBezTo>
                  <a:pt x="8637010" y="2318626"/>
                  <a:pt x="8674789" y="2310218"/>
                  <a:pt x="8678987" y="2327034"/>
                </a:cubicBezTo>
                <a:cubicBezTo>
                  <a:pt x="8683185" y="2348054"/>
                  <a:pt x="8657998" y="2369074"/>
                  <a:pt x="8657998" y="2369074"/>
                </a:cubicBezTo>
                <a:cubicBezTo>
                  <a:pt x="8670592" y="2381686"/>
                  <a:pt x="8712569" y="2356462"/>
                  <a:pt x="8712569" y="2360666"/>
                </a:cubicBezTo>
                <a:cubicBezTo>
                  <a:pt x="8712569" y="2394299"/>
                  <a:pt x="8666394" y="2373278"/>
                  <a:pt x="8657998" y="2390095"/>
                </a:cubicBezTo>
                <a:cubicBezTo>
                  <a:pt x="8657998" y="2394299"/>
                  <a:pt x="8695778" y="2444747"/>
                  <a:pt x="8687382" y="2440543"/>
                </a:cubicBezTo>
                <a:cubicBezTo>
                  <a:pt x="8704173" y="2448951"/>
                  <a:pt x="8716766" y="2427931"/>
                  <a:pt x="8729360" y="2444747"/>
                </a:cubicBezTo>
                <a:cubicBezTo>
                  <a:pt x="8737755" y="2461563"/>
                  <a:pt x="8720964" y="2486787"/>
                  <a:pt x="8716766" y="2486787"/>
                </a:cubicBezTo>
                <a:cubicBezTo>
                  <a:pt x="8729360" y="2486787"/>
                  <a:pt x="8779732" y="2490991"/>
                  <a:pt x="8771337" y="2482583"/>
                </a:cubicBezTo>
                <a:cubicBezTo>
                  <a:pt x="8792325" y="2503604"/>
                  <a:pt x="8762941" y="2507808"/>
                  <a:pt x="8762941" y="2524624"/>
                </a:cubicBezTo>
                <a:cubicBezTo>
                  <a:pt x="8767139" y="2541440"/>
                  <a:pt x="8792325" y="2549848"/>
                  <a:pt x="8800721" y="2566664"/>
                </a:cubicBezTo>
                <a:cubicBezTo>
                  <a:pt x="8804918" y="2579276"/>
                  <a:pt x="8792325" y="2591888"/>
                  <a:pt x="8792325" y="2596092"/>
                </a:cubicBezTo>
                <a:cubicBezTo>
                  <a:pt x="8800721" y="2621317"/>
                  <a:pt x="8825907" y="2608704"/>
                  <a:pt x="8783930" y="2629725"/>
                </a:cubicBezTo>
                <a:cubicBezTo>
                  <a:pt x="8662196" y="2696989"/>
                  <a:pt x="8930850" y="2612908"/>
                  <a:pt x="8905664" y="2701193"/>
                </a:cubicBezTo>
                <a:cubicBezTo>
                  <a:pt x="8951838" y="2696989"/>
                  <a:pt x="8888873" y="2768458"/>
                  <a:pt x="8888873" y="2772662"/>
                </a:cubicBezTo>
                <a:cubicBezTo>
                  <a:pt x="8922454" y="2806294"/>
                  <a:pt x="8939245" y="2734825"/>
                  <a:pt x="8947641" y="2772662"/>
                </a:cubicBezTo>
                <a:cubicBezTo>
                  <a:pt x="8960234" y="2839926"/>
                  <a:pt x="8834302" y="2835722"/>
                  <a:pt x="8834302" y="2860947"/>
                </a:cubicBezTo>
                <a:cubicBezTo>
                  <a:pt x="8834302" y="2890375"/>
                  <a:pt x="8876280" y="2865151"/>
                  <a:pt x="8897268" y="2877763"/>
                </a:cubicBezTo>
                <a:cubicBezTo>
                  <a:pt x="8897268" y="2877763"/>
                  <a:pt x="8888873" y="2898783"/>
                  <a:pt x="8888873" y="2898783"/>
                </a:cubicBezTo>
                <a:cubicBezTo>
                  <a:pt x="8905664" y="2898783"/>
                  <a:pt x="8981222" y="2873559"/>
                  <a:pt x="8989618" y="2869355"/>
                </a:cubicBezTo>
                <a:cubicBezTo>
                  <a:pt x="9086165" y="2835722"/>
                  <a:pt x="8960234" y="2936619"/>
                  <a:pt x="8960234" y="2932415"/>
                </a:cubicBezTo>
                <a:cubicBezTo>
                  <a:pt x="8968629" y="2949231"/>
                  <a:pt x="9052584" y="2915599"/>
                  <a:pt x="9065177" y="2953435"/>
                </a:cubicBezTo>
                <a:cubicBezTo>
                  <a:pt x="9077770" y="2978660"/>
                  <a:pt x="8993816" y="3037516"/>
                  <a:pt x="9052584" y="3016496"/>
                </a:cubicBezTo>
                <a:cubicBezTo>
                  <a:pt x="9086165" y="3008088"/>
                  <a:pt x="9069375" y="3016496"/>
                  <a:pt x="9081968" y="3037516"/>
                </a:cubicBezTo>
                <a:cubicBezTo>
                  <a:pt x="9086165" y="3050128"/>
                  <a:pt x="9136538" y="3062740"/>
                  <a:pt x="9128143" y="3054332"/>
                </a:cubicBezTo>
                <a:cubicBezTo>
                  <a:pt x="9132340" y="3054332"/>
                  <a:pt x="9136538" y="3066944"/>
                  <a:pt x="9136538" y="3066944"/>
                </a:cubicBezTo>
                <a:cubicBezTo>
                  <a:pt x="9153329" y="3130005"/>
                  <a:pt x="9153329" y="3054332"/>
                  <a:pt x="9178515" y="3083760"/>
                </a:cubicBezTo>
                <a:cubicBezTo>
                  <a:pt x="9186911" y="3092169"/>
                  <a:pt x="9161724" y="3108985"/>
                  <a:pt x="9178515" y="3130005"/>
                </a:cubicBezTo>
                <a:cubicBezTo>
                  <a:pt x="9191108" y="3142617"/>
                  <a:pt x="9199504" y="3121597"/>
                  <a:pt x="9207899" y="3130005"/>
                </a:cubicBezTo>
                <a:cubicBezTo>
                  <a:pt x="9203702" y="3130005"/>
                  <a:pt x="9212097" y="3172045"/>
                  <a:pt x="9216295" y="3159433"/>
                </a:cubicBezTo>
                <a:cubicBezTo>
                  <a:pt x="9203702" y="3193065"/>
                  <a:pt x="9136538" y="3201473"/>
                  <a:pt x="9115549" y="3214086"/>
                </a:cubicBezTo>
                <a:cubicBezTo>
                  <a:pt x="9090363" y="3230902"/>
                  <a:pt x="9073572" y="3256126"/>
                  <a:pt x="9044188" y="3272942"/>
                </a:cubicBezTo>
                <a:cubicBezTo>
                  <a:pt x="8989618" y="3302370"/>
                  <a:pt x="8901466" y="3310778"/>
                  <a:pt x="8813314" y="3323390"/>
                </a:cubicBezTo>
                <a:cubicBezTo>
                  <a:pt x="8729360" y="3336003"/>
                  <a:pt x="8641207" y="3344411"/>
                  <a:pt x="8557253" y="3357023"/>
                </a:cubicBezTo>
                <a:cubicBezTo>
                  <a:pt x="8234029" y="3403267"/>
                  <a:pt x="7919200" y="3453716"/>
                  <a:pt x="7637953" y="3504164"/>
                </a:cubicBezTo>
                <a:cubicBezTo>
                  <a:pt x="7302136" y="3563021"/>
                  <a:pt x="6932737" y="3626081"/>
                  <a:pt x="6605315" y="3680734"/>
                </a:cubicBezTo>
                <a:cubicBezTo>
                  <a:pt x="6571733" y="3689142"/>
                  <a:pt x="6617908" y="3680734"/>
                  <a:pt x="6559140" y="3689142"/>
                </a:cubicBezTo>
                <a:cubicBezTo>
                  <a:pt x="6462593" y="3705958"/>
                  <a:pt x="6559140" y="3697550"/>
                  <a:pt x="6584326" y="3697550"/>
                </a:cubicBezTo>
                <a:cubicBezTo>
                  <a:pt x="6769026" y="3676529"/>
                  <a:pt x="7029284" y="3621877"/>
                  <a:pt x="7155216" y="3596653"/>
                </a:cubicBezTo>
                <a:cubicBezTo>
                  <a:pt x="7411277" y="3546204"/>
                  <a:pt x="7608569" y="3520980"/>
                  <a:pt x="7814257" y="3491552"/>
                </a:cubicBezTo>
                <a:cubicBezTo>
                  <a:pt x="8007352" y="3462124"/>
                  <a:pt x="8238227" y="3428491"/>
                  <a:pt x="8473299" y="3390655"/>
                </a:cubicBezTo>
                <a:cubicBezTo>
                  <a:pt x="8624417" y="3369635"/>
                  <a:pt x="8821709" y="3348615"/>
                  <a:pt x="8968629" y="3314982"/>
                </a:cubicBezTo>
                <a:cubicBezTo>
                  <a:pt x="9010607" y="3302370"/>
                  <a:pt x="9128143" y="3260330"/>
                  <a:pt x="9102956" y="3281350"/>
                </a:cubicBezTo>
                <a:cubicBezTo>
                  <a:pt x="9060979" y="3310778"/>
                  <a:pt x="9132340" y="3277146"/>
                  <a:pt x="9128143" y="3281350"/>
                </a:cubicBezTo>
                <a:cubicBezTo>
                  <a:pt x="9157527" y="3268738"/>
                  <a:pt x="9237283" y="3218290"/>
                  <a:pt x="9262470" y="3230902"/>
                </a:cubicBezTo>
                <a:cubicBezTo>
                  <a:pt x="9291854" y="3239310"/>
                  <a:pt x="9245679" y="3251922"/>
                  <a:pt x="9270865" y="3272942"/>
                </a:cubicBezTo>
                <a:cubicBezTo>
                  <a:pt x="9275063" y="3277146"/>
                  <a:pt x="9296051" y="3260330"/>
                  <a:pt x="9300249" y="3264534"/>
                </a:cubicBezTo>
                <a:cubicBezTo>
                  <a:pt x="9312842" y="3289758"/>
                  <a:pt x="9275063" y="3268738"/>
                  <a:pt x="9283458" y="3293962"/>
                </a:cubicBezTo>
                <a:cubicBezTo>
                  <a:pt x="9287656" y="3298166"/>
                  <a:pt x="9304447" y="3306574"/>
                  <a:pt x="9304447" y="3293962"/>
                </a:cubicBezTo>
                <a:cubicBezTo>
                  <a:pt x="9304447" y="3306574"/>
                  <a:pt x="9308644" y="3306574"/>
                  <a:pt x="9300249" y="3323390"/>
                </a:cubicBezTo>
                <a:cubicBezTo>
                  <a:pt x="9254074" y="3394859"/>
                  <a:pt x="9308644" y="3327595"/>
                  <a:pt x="9342226" y="3344411"/>
                </a:cubicBezTo>
                <a:cubicBezTo>
                  <a:pt x="9346424" y="3344411"/>
                  <a:pt x="9333831" y="3365431"/>
                  <a:pt x="9333831" y="3369635"/>
                </a:cubicBezTo>
                <a:cubicBezTo>
                  <a:pt x="9338028" y="3386451"/>
                  <a:pt x="9363215" y="3394859"/>
                  <a:pt x="9375808" y="3407471"/>
                </a:cubicBezTo>
                <a:cubicBezTo>
                  <a:pt x="9384203" y="3411675"/>
                  <a:pt x="9384203" y="3428491"/>
                  <a:pt x="9392599" y="3432695"/>
                </a:cubicBezTo>
                <a:cubicBezTo>
                  <a:pt x="9400994" y="3445308"/>
                  <a:pt x="9421983" y="3457920"/>
                  <a:pt x="9434576" y="3483144"/>
                </a:cubicBezTo>
                <a:cubicBezTo>
                  <a:pt x="9430378" y="3478940"/>
                  <a:pt x="9409390" y="3487348"/>
                  <a:pt x="9413587" y="3499960"/>
                </a:cubicBezTo>
                <a:cubicBezTo>
                  <a:pt x="9417785" y="3516776"/>
                  <a:pt x="9438774" y="3504164"/>
                  <a:pt x="9455565" y="3533592"/>
                </a:cubicBezTo>
                <a:cubicBezTo>
                  <a:pt x="9468158" y="3554612"/>
                  <a:pt x="9459762" y="3567225"/>
                  <a:pt x="9459762" y="3567225"/>
                </a:cubicBezTo>
                <a:cubicBezTo>
                  <a:pt x="9459762" y="3567225"/>
                  <a:pt x="9463960" y="3567225"/>
                  <a:pt x="9476553" y="3563021"/>
                </a:cubicBezTo>
                <a:cubicBezTo>
                  <a:pt x="9531123" y="3542000"/>
                  <a:pt x="9468158" y="3613469"/>
                  <a:pt x="9468158" y="3617673"/>
                </a:cubicBezTo>
                <a:cubicBezTo>
                  <a:pt x="9468158" y="3617673"/>
                  <a:pt x="9522728" y="3630285"/>
                  <a:pt x="9518530" y="3626081"/>
                </a:cubicBezTo>
                <a:cubicBezTo>
                  <a:pt x="9526926" y="3630285"/>
                  <a:pt x="9518530" y="3642897"/>
                  <a:pt x="9522728" y="3651305"/>
                </a:cubicBezTo>
                <a:cubicBezTo>
                  <a:pt x="9526926" y="3659713"/>
                  <a:pt x="9547914" y="3672325"/>
                  <a:pt x="9543717" y="3668121"/>
                </a:cubicBezTo>
                <a:cubicBezTo>
                  <a:pt x="9552112" y="3684938"/>
                  <a:pt x="9535321" y="3668121"/>
                  <a:pt x="9531123" y="3697550"/>
                </a:cubicBezTo>
                <a:cubicBezTo>
                  <a:pt x="9531123" y="3710162"/>
                  <a:pt x="9547914" y="3731182"/>
                  <a:pt x="9543717" y="3739590"/>
                </a:cubicBezTo>
                <a:cubicBezTo>
                  <a:pt x="9543717" y="3735386"/>
                  <a:pt x="9526926" y="3773222"/>
                  <a:pt x="9531123" y="3773222"/>
                </a:cubicBezTo>
                <a:cubicBezTo>
                  <a:pt x="9518530" y="3785834"/>
                  <a:pt x="9489146" y="3781630"/>
                  <a:pt x="9476553" y="3785834"/>
                </a:cubicBezTo>
                <a:cubicBezTo>
                  <a:pt x="9459762" y="3794243"/>
                  <a:pt x="9392599" y="3832079"/>
                  <a:pt x="9375808" y="3827875"/>
                </a:cubicBezTo>
                <a:cubicBezTo>
                  <a:pt x="9375808" y="3827875"/>
                  <a:pt x="9325435" y="3794243"/>
                  <a:pt x="9325435" y="3802651"/>
                </a:cubicBezTo>
                <a:cubicBezTo>
                  <a:pt x="9321238" y="3790038"/>
                  <a:pt x="9342226" y="3781630"/>
                  <a:pt x="9333831" y="3773222"/>
                </a:cubicBezTo>
                <a:cubicBezTo>
                  <a:pt x="9329633" y="3764814"/>
                  <a:pt x="9312842" y="3764814"/>
                  <a:pt x="9308644" y="3769018"/>
                </a:cubicBezTo>
                <a:cubicBezTo>
                  <a:pt x="9308644" y="3756406"/>
                  <a:pt x="9308644" y="3731182"/>
                  <a:pt x="9312842" y="3731182"/>
                </a:cubicBezTo>
                <a:cubicBezTo>
                  <a:pt x="9296051" y="3722774"/>
                  <a:pt x="9199504" y="3773222"/>
                  <a:pt x="9186911" y="3760610"/>
                </a:cubicBezTo>
                <a:cubicBezTo>
                  <a:pt x="9170120" y="3739590"/>
                  <a:pt x="9275063" y="3680734"/>
                  <a:pt x="9270865" y="3680734"/>
                </a:cubicBezTo>
                <a:cubicBezTo>
                  <a:pt x="9300249" y="3689142"/>
                  <a:pt x="9270865" y="3659713"/>
                  <a:pt x="9270865" y="3680734"/>
                </a:cubicBezTo>
                <a:cubicBezTo>
                  <a:pt x="9203702" y="3697550"/>
                  <a:pt x="9258272" y="3680734"/>
                  <a:pt x="9199504" y="3697550"/>
                </a:cubicBezTo>
                <a:cubicBezTo>
                  <a:pt x="9157527" y="3705958"/>
                  <a:pt x="9102956" y="3718570"/>
                  <a:pt x="9157527" y="3697550"/>
                </a:cubicBezTo>
                <a:cubicBezTo>
                  <a:pt x="9258272" y="3651305"/>
                  <a:pt x="9107154" y="3684938"/>
                  <a:pt x="9094561" y="3680734"/>
                </a:cubicBezTo>
                <a:cubicBezTo>
                  <a:pt x="9069375" y="3668121"/>
                  <a:pt x="9140736" y="3642897"/>
                  <a:pt x="9102956" y="3659713"/>
                </a:cubicBezTo>
                <a:cubicBezTo>
                  <a:pt x="9128143" y="3647101"/>
                  <a:pt x="9216295" y="3651305"/>
                  <a:pt x="9220492" y="3630285"/>
                </a:cubicBezTo>
                <a:cubicBezTo>
                  <a:pt x="9233086" y="3596653"/>
                  <a:pt x="9165922" y="3642897"/>
                  <a:pt x="9157527" y="3638693"/>
                </a:cubicBezTo>
                <a:cubicBezTo>
                  <a:pt x="9140736" y="3630285"/>
                  <a:pt x="9178515" y="3613469"/>
                  <a:pt x="9178515" y="3605061"/>
                </a:cubicBezTo>
                <a:cubicBezTo>
                  <a:pt x="9174318" y="3609265"/>
                  <a:pt x="9123945" y="3592449"/>
                  <a:pt x="9123945" y="3588245"/>
                </a:cubicBezTo>
                <a:cubicBezTo>
                  <a:pt x="9111352" y="3588245"/>
                  <a:pt x="9098759" y="3600857"/>
                  <a:pt x="9086165" y="3596653"/>
                </a:cubicBezTo>
                <a:cubicBezTo>
                  <a:pt x="9081968" y="3596653"/>
                  <a:pt x="9081968" y="3584041"/>
                  <a:pt x="9065177" y="3584041"/>
                </a:cubicBezTo>
                <a:cubicBezTo>
                  <a:pt x="9039991" y="3579837"/>
                  <a:pt x="8989618" y="3579837"/>
                  <a:pt x="8960234" y="3584041"/>
                </a:cubicBezTo>
                <a:cubicBezTo>
                  <a:pt x="8842698" y="3592449"/>
                  <a:pt x="8620219" y="3630285"/>
                  <a:pt x="8523671" y="3647101"/>
                </a:cubicBezTo>
                <a:cubicBezTo>
                  <a:pt x="8477496" y="3655509"/>
                  <a:pt x="8280204" y="3697550"/>
                  <a:pt x="8431322" y="3680734"/>
                </a:cubicBezTo>
                <a:cubicBezTo>
                  <a:pt x="8569846" y="3668121"/>
                  <a:pt x="8464903" y="3689142"/>
                  <a:pt x="8427124" y="3697550"/>
                </a:cubicBezTo>
                <a:cubicBezTo>
                  <a:pt x="8221436" y="3731182"/>
                  <a:pt x="8078714" y="3747998"/>
                  <a:pt x="7889816" y="3781630"/>
                </a:cubicBezTo>
                <a:cubicBezTo>
                  <a:pt x="7864630" y="3785834"/>
                  <a:pt x="7742896" y="3798447"/>
                  <a:pt x="7835246" y="3802651"/>
                </a:cubicBezTo>
                <a:cubicBezTo>
                  <a:pt x="7881421" y="3802651"/>
                  <a:pt x="7877223" y="3811059"/>
                  <a:pt x="7847839" y="3815263"/>
                </a:cubicBezTo>
                <a:cubicBezTo>
                  <a:pt x="7776478" y="3832079"/>
                  <a:pt x="7705117" y="3836283"/>
                  <a:pt x="7642151" y="3848895"/>
                </a:cubicBezTo>
                <a:cubicBezTo>
                  <a:pt x="7633756" y="3853099"/>
                  <a:pt x="7520417" y="3878323"/>
                  <a:pt x="7587581" y="3878323"/>
                </a:cubicBezTo>
                <a:cubicBezTo>
                  <a:pt x="7671535" y="3878323"/>
                  <a:pt x="7784873" y="3844691"/>
                  <a:pt x="7860432" y="3827875"/>
                </a:cubicBezTo>
                <a:cubicBezTo>
                  <a:pt x="7877223" y="3827875"/>
                  <a:pt x="7956980" y="3806855"/>
                  <a:pt x="7965375" y="3815263"/>
                </a:cubicBezTo>
                <a:cubicBezTo>
                  <a:pt x="7969573" y="3815263"/>
                  <a:pt x="7906607" y="3832079"/>
                  <a:pt x="7889816" y="3836283"/>
                </a:cubicBezTo>
                <a:cubicBezTo>
                  <a:pt x="7860432" y="3844691"/>
                  <a:pt x="7831048" y="3848895"/>
                  <a:pt x="7805862" y="3857303"/>
                </a:cubicBezTo>
                <a:cubicBezTo>
                  <a:pt x="7776478" y="3853099"/>
                  <a:pt x="7801664" y="3878323"/>
                  <a:pt x="7805862" y="3857303"/>
                </a:cubicBezTo>
                <a:cubicBezTo>
                  <a:pt x="7944387" y="3848895"/>
                  <a:pt x="8061923" y="3815263"/>
                  <a:pt x="8208843" y="3806855"/>
                </a:cubicBezTo>
                <a:cubicBezTo>
                  <a:pt x="8112295" y="3840487"/>
                  <a:pt x="8061923" y="3848895"/>
                  <a:pt x="7965375" y="3857303"/>
                </a:cubicBezTo>
                <a:cubicBezTo>
                  <a:pt x="7856235" y="3869915"/>
                  <a:pt x="7583383" y="3924568"/>
                  <a:pt x="7453254" y="3949792"/>
                </a:cubicBezTo>
                <a:cubicBezTo>
                  <a:pt x="7423870" y="3953996"/>
                  <a:pt x="7331520" y="3975016"/>
                  <a:pt x="7402881" y="3970812"/>
                </a:cubicBezTo>
                <a:cubicBezTo>
                  <a:pt x="7465847" y="3966608"/>
                  <a:pt x="7604372" y="3924568"/>
                  <a:pt x="7650546" y="3928772"/>
                </a:cubicBezTo>
                <a:cubicBezTo>
                  <a:pt x="7667337" y="3928772"/>
                  <a:pt x="7654744" y="3941384"/>
                  <a:pt x="7663140" y="3941384"/>
                </a:cubicBezTo>
                <a:cubicBezTo>
                  <a:pt x="7738699" y="3941384"/>
                  <a:pt x="7801664" y="3899343"/>
                  <a:pt x="7856235" y="3916160"/>
                </a:cubicBezTo>
                <a:cubicBezTo>
                  <a:pt x="7856235" y="3916160"/>
                  <a:pt x="7839444" y="3928772"/>
                  <a:pt x="7839444" y="3928772"/>
                </a:cubicBezTo>
                <a:cubicBezTo>
                  <a:pt x="7843641" y="3945588"/>
                  <a:pt x="7881421" y="3928772"/>
                  <a:pt x="7881421" y="3937180"/>
                </a:cubicBezTo>
                <a:cubicBezTo>
                  <a:pt x="7877223" y="3958200"/>
                  <a:pt x="7776478" y="3979220"/>
                  <a:pt x="7726105" y="3991832"/>
                </a:cubicBezTo>
                <a:cubicBezTo>
                  <a:pt x="7587581" y="4025464"/>
                  <a:pt x="7499429" y="4033873"/>
                  <a:pt x="7369299" y="4063301"/>
                </a:cubicBezTo>
                <a:cubicBezTo>
                  <a:pt x="7310531" y="4075913"/>
                  <a:pt x="7209786" y="4084321"/>
                  <a:pt x="7184600" y="4096933"/>
                </a:cubicBezTo>
                <a:cubicBezTo>
                  <a:pt x="7176204" y="4105341"/>
                  <a:pt x="7176204" y="4122157"/>
                  <a:pt x="7172007" y="4126361"/>
                </a:cubicBezTo>
                <a:cubicBezTo>
                  <a:pt x="7125832" y="4143177"/>
                  <a:pt x="7054471" y="4143177"/>
                  <a:pt x="6995703" y="4155790"/>
                </a:cubicBezTo>
                <a:cubicBezTo>
                  <a:pt x="6592722" y="4223054"/>
                  <a:pt x="6189741" y="4290319"/>
                  <a:pt x="5774167" y="4353379"/>
                </a:cubicBezTo>
                <a:cubicBezTo>
                  <a:pt x="5677620" y="4365991"/>
                  <a:pt x="5778365" y="4361787"/>
                  <a:pt x="5803551" y="4357583"/>
                </a:cubicBezTo>
                <a:cubicBezTo>
                  <a:pt x="6235916" y="4311339"/>
                  <a:pt x="6592722" y="4231462"/>
                  <a:pt x="6978912" y="4168402"/>
                </a:cubicBezTo>
                <a:cubicBezTo>
                  <a:pt x="7033482" y="4159994"/>
                  <a:pt x="7113239" y="4155790"/>
                  <a:pt x="7037680" y="4176810"/>
                </a:cubicBezTo>
                <a:cubicBezTo>
                  <a:pt x="6907551" y="4210442"/>
                  <a:pt x="6701862" y="4218850"/>
                  <a:pt x="6613710" y="4244074"/>
                </a:cubicBezTo>
                <a:cubicBezTo>
                  <a:pt x="6605315" y="4248278"/>
                  <a:pt x="6592722" y="4269299"/>
                  <a:pt x="6580129" y="4273503"/>
                </a:cubicBezTo>
                <a:cubicBezTo>
                  <a:pt x="6559140" y="4281911"/>
                  <a:pt x="6508767" y="4281911"/>
                  <a:pt x="6466790" y="4290319"/>
                </a:cubicBezTo>
                <a:cubicBezTo>
                  <a:pt x="6256904" y="4328155"/>
                  <a:pt x="6017635" y="4361787"/>
                  <a:pt x="5816144" y="4395420"/>
                </a:cubicBezTo>
                <a:cubicBezTo>
                  <a:pt x="5786760" y="4399624"/>
                  <a:pt x="5694410" y="4424848"/>
                  <a:pt x="5774167" y="4416440"/>
                </a:cubicBezTo>
                <a:cubicBezTo>
                  <a:pt x="6076403" y="4387012"/>
                  <a:pt x="6374441" y="4332359"/>
                  <a:pt x="6634699" y="4290319"/>
                </a:cubicBezTo>
                <a:cubicBezTo>
                  <a:pt x="6739642" y="4269299"/>
                  <a:pt x="6836189" y="4239870"/>
                  <a:pt x="6924341" y="4231462"/>
                </a:cubicBezTo>
                <a:cubicBezTo>
                  <a:pt x="6974714" y="4227258"/>
                  <a:pt x="7029284" y="4231462"/>
                  <a:pt x="6957923" y="4244074"/>
                </a:cubicBezTo>
                <a:cubicBezTo>
                  <a:pt x="6466790" y="4344971"/>
                  <a:pt x="6017635" y="4399624"/>
                  <a:pt x="5509711" y="4471092"/>
                </a:cubicBezTo>
                <a:cubicBezTo>
                  <a:pt x="5488722" y="4475296"/>
                  <a:pt x="5295627" y="4500521"/>
                  <a:pt x="5295627" y="4513133"/>
                </a:cubicBezTo>
                <a:cubicBezTo>
                  <a:pt x="5299825" y="4534153"/>
                  <a:pt x="5325011" y="4513133"/>
                  <a:pt x="5325011" y="4513133"/>
                </a:cubicBezTo>
                <a:cubicBezTo>
                  <a:pt x="5505513" y="4500521"/>
                  <a:pt x="5627247" y="4479500"/>
                  <a:pt x="5782562" y="4458480"/>
                </a:cubicBezTo>
                <a:cubicBezTo>
                  <a:pt x="5795156" y="4454276"/>
                  <a:pt x="6013437" y="4429052"/>
                  <a:pt x="5925285" y="4441664"/>
                </a:cubicBezTo>
                <a:cubicBezTo>
                  <a:pt x="5765772" y="4471092"/>
                  <a:pt x="5639840" y="4479500"/>
                  <a:pt x="5480327" y="4508929"/>
                </a:cubicBezTo>
                <a:cubicBezTo>
                  <a:pt x="5467734" y="4508929"/>
                  <a:pt x="5375384" y="4534153"/>
                  <a:pt x="5438350" y="4529949"/>
                </a:cubicBezTo>
                <a:cubicBezTo>
                  <a:pt x="5656631" y="4513133"/>
                  <a:pt x="5874912" y="4483704"/>
                  <a:pt x="6101589" y="4458480"/>
                </a:cubicBezTo>
                <a:cubicBezTo>
                  <a:pt x="6256904" y="4437460"/>
                  <a:pt x="6412220" y="4395420"/>
                  <a:pt x="6542349" y="4378604"/>
                </a:cubicBezTo>
                <a:cubicBezTo>
                  <a:pt x="6575931" y="4378604"/>
                  <a:pt x="6680874" y="4378604"/>
                  <a:pt x="6676676" y="4365991"/>
                </a:cubicBezTo>
                <a:cubicBezTo>
                  <a:pt x="6685072" y="4395420"/>
                  <a:pt x="6504570" y="4420644"/>
                  <a:pt x="6521361" y="4416440"/>
                </a:cubicBezTo>
                <a:cubicBezTo>
                  <a:pt x="6353452" y="4445868"/>
                  <a:pt x="6227520" y="4450072"/>
                  <a:pt x="6042821" y="4487909"/>
                </a:cubicBezTo>
                <a:cubicBezTo>
                  <a:pt x="6009239" y="4492113"/>
                  <a:pt x="5979855" y="4508929"/>
                  <a:pt x="5950471" y="4513133"/>
                </a:cubicBezTo>
                <a:cubicBezTo>
                  <a:pt x="5866517" y="4529949"/>
                  <a:pt x="5711201" y="4546765"/>
                  <a:pt x="5635642" y="4555173"/>
                </a:cubicBezTo>
                <a:cubicBezTo>
                  <a:pt x="5576874" y="4563581"/>
                  <a:pt x="5522304" y="4559377"/>
                  <a:pt x="5492920" y="4563581"/>
                </a:cubicBezTo>
                <a:cubicBezTo>
                  <a:pt x="5480327" y="4563581"/>
                  <a:pt x="5459338" y="4580397"/>
                  <a:pt x="5429954" y="4584601"/>
                </a:cubicBezTo>
                <a:cubicBezTo>
                  <a:pt x="5341802" y="4601417"/>
                  <a:pt x="5241057" y="4605622"/>
                  <a:pt x="5354395" y="4605622"/>
                </a:cubicBezTo>
                <a:cubicBezTo>
                  <a:pt x="5589467" y="4601417"/>
                  <a:pt x="5795156" y="4542561"/>
                  <a:pt x="6042821" y="4521541"/>
                </a:cubicBezTo>
                <a:cubicBezTo>
                  <a:pt x="6269498" y="4504725"/>
                  <a:pt x="6449999" y="4462684"/>
                  <a:pt x="6605315" y="4437460"/>
                </a:cubicBezTo>
                <a:cubicBezTo>
                  <a:pt x="6710258" y="4420644"/>
                  <a:pt x="6873969" y="4391216"/>
                  <a:pt x="6987307" y="4374400"/>
                </a:cubicBezTo>
                <a:cubicBezTo>
                  <a:pt x="7050273" y="4361787"/>
                  <a:pt x="7180402" y="4349175"/>
                  <a:pt x="7079657" y="4374400"/>
                </a:cubicBezTo>
                <a:cubicBezTo>
                  <a:pt x="6920144" y="4412236"/>
                  <a:pt x="6811003" y="4412236"/>
                  <a:pt x="6651490" y="4441664"/>
                </a:cubicBezTo>
                <a:cubicBezTo>
                  <a:pt x="6525558" y="4466888"/>
                  <a:pt x="6336661" y="4487909"/>
                  <a:pt x="6198136" y="4521541"/>
                </a:cubicBezTo>
                <a:cubicBezTo>
                  <a:pt x="6109984" y="4542561"/>
                  <a:pt x="6244311" y="4534153"/>
                  <a:pt x="6277893" y="4529949"/>
                </a:cubicBezTo>
                <a:cubicBezTo>
                  <a:pt x="6538151" y="4492113"/>
                  <a:pt x="6764828" y="4437460"/>
                  <a:pt x="7008296" y="4399624"/>
                </a:cubicBezTo>
                <a:cubicBezTo>
                  <a:pt x="7109041" y="4387012"/>
                  <a:pt x="7050273" y="4403828"/>
                  <a:pt x="6999900" y="4416440"/>
                </a:cubicBezTo>
                <a:cubicBezTo>
                  <a:pt x="6920144" y="4433256"/>
                  <a:pt x="6962121" y="4424848"/>
                  <a:pt x="6924341" y="4429052"/>
                </a:cubicBezTo>
                <a:cubicBezTo>
                  <a:pt x="6076403" y="4571989"/>
                  <a:pt x="5094137" y="4702314"/>
                  <a:pt x="4262989" y="4803211"/>
                </a:cubicBezTo>
                <a:cubicBezTo>
                  <a:pt x="4149651" y="4815823"/>
                  <a:pt x="4019522" y="4815823"/>
                  <a:pt x="3931369" y="4824231"/>
                </a:cubicBezTo>
                <a:cubicBezTo>
                  <a:pt x="3910381" y="4828435"/>
                  <a:pt x="3704693" y="4824231"/>
                  <a:pt x="3696297" y="4832639"/>
                </a:cubicBezTo>
                <a:cubicBezTo>
                  <a:pt x="3687902" y="4841048"/>
                  <a:pt x="3734077" y="4849456"/>
                  <a:pt x="3767659" y="4845252"/>
                </a:cubicBezTo>
                <a:cubicBezTo>
                  <a:pt x="3801240" y="4841048"/>
                  <a:pt x="3767659" y="4841048"/>
                  <a:pt x="3801240" y="4836843"/>
                </a:cubicBezTo>
                <a:cubicBezTo>
                  <a:pt x="3985940" y="4828435"/>
                  <a:pt x="4191628" y="4811619"/>
                  <a:pt x="4359537" y="4811619"/>
                </a:cubicBezTo>
                <a:cubicBezTo>
                  <a:pt x="4443491" y="4811619"/>
                  <a:pt x="4309164" y="4828435"/>
                  <a:pt x="4262989" y="4832639"/>
                </a:cubicBezTo>
                <a:cubicBezTo>
                  <a:pt x="4103476" y="4849456"/>
                  <a:pt x="3956556" y="4845252"/>
                  <a:pt x="3809636" y="4853660"/>
                </a:cubicBezTo>
                <a:cubicBezTo>
                  <a:pt x="3738275" y="4857864"/>
                  <a:pt x="3582959" y="4883088"/>
                  <a:pt x="3507400" y="4866272"/>
                </a:cubicBezTo>
                <a:cubicBezTo>
                  <a:pt x="3436039" y="4849456"/>
                  <a:pt x="3545180" y="4899904"/>
                  <a:pt x="3549377" y="4887292"/>
                </a:cubicBezTo>
                <a:cubicBezTo>
                  <a:pt x="3532586" y="4925128"/>
                  <a:pt x="3394062" y="4895700"/>
                  <a:pt x="3381469" y="4895700"/>
                </a:cubicBezTo>
                <a:cubicBezTo>
                  <a:pt x="3284921" y="4883088"/>
                  <a:pt x="3167385" y="4895700"/>
                  <a:pt x="3146396" y="4836843"/>
                </a:cubicBezTo>
                <a:cubicBezTo>
                  <a:pt x="3146396" y="4832639"/>
                  <a:pt x="3154792" y="4773783"/>
                  <a:pt x="3163187" y="4769579"/>
                </a:cubicBezTo>
                <a:cubicBezTo>
                  <a:pt x="3163187" y="4769579"/>
                  <a:pt x="3184176" y="4786395"/>
                  <a:pt x="3184176" y="4782191"/>
                </a:cubicBezTo>
                <a:cubicBezTo>
                  <a:pt x="3184176" y="4756967"/>
                  <a:pt x="3179978" y="4782191"/>
                  <a:pt x="3163187" y="4752763"/>
                </a:cubicBezTo>
                <a:cubicBezTo>
                  <a:pt x="3142199" y="4719130"/>
                  <a:pt x="3158990" y="4693906"/>
                  <a:pt x="3133803" y="4710722"/>
                </a:cubicBezTo>
                <a:cubicBezTo>
                  <a:pt x="3100222" y="4735947"/>
                  <a:pt x="3146396" y="4668682"/>
                  <a:pt x="3146396" y="4664478"/>
                </a:cubicBezTo>
                <a:cubicBezTo>
                  <a:pt x="3150594" y="4639254"/>
                  <a:pt x="3133803" y="4660274"/>
                  <a:pt x="3125408" y="4635050"/>
                </a:cubicBezTo>
                <a:cubicBezTo>
                  <a:pt x="3125408" y="4622438"/>
                  <a:pt x="3138001" y="4609826"/>
                  <a:pt x="3133803" y="4597213"/>
                </a:cubicBezTo>
                <a:cubicBezTo>
                  <a:pt x="3125408" y="4576193"/>
                  <a:pt x="3096024" y="4567785"/>
                  <a:pt x="3091826" y="4550969"/>
                </a:cubicBezTo>
                <a:cubicBezTo>
                  <a:pt x="3083431" y="4517337"/>
                  <a:pt x="3117012" y="4496317"/>
                  <a:pt x="3091826" y="4487909"/>
                </a:cubicBezTo>
                <a:cubicBezTo>
                  <a:pt x="3070838" y="4479500"/>
                  <a:pt x="3087628" y="4550969"/>
                  <a:pt x="3070838" y="4529949"/>
                </a:cubicBezTo>
                <a:cubicBezTo>
                  <a:pt x="3054047" y="4508929"/>
                  <a:pt x="3062442" y="4441664"/>
                  <a:pt x="3054047" y="4387012"/>
                </a:cubicBezTo>
                <a:cubicBezTo>
                  <a:pt x="3054047" y="4378604"/>
                  <a:pt x="3045651" y="4298727"/>
                  <a:pt x="3041454" y="4294523"/>
                </a:cubicBezTo>
                <a:cubicBezTo>
                  <a:pt x="3037256" y="4286115"/>
                  <a:pt x="3003674" y="4290319"/>
                  <a:pt x="2999476" y="4281911"/>
                </a:cubicBezTo>
                <a:cubicBezTo>
                  <a:pt x="2974290" y="4248278"/>
                  <a:pt x="2991081" y="4096933"/>
                  <a:pt x="2986883" y="4071709"/>
                </a:cubicBezTo>
                <a:cubicBezTo>
                  <a:pt x="2982685" y="4054893"/>
                  <a:pt x="2953301" y="4025464"/>
                  <a:pt x="2944906" y="4025464"/>
                </a:cubicBezTo>
                <a:cubicBezTo>
                  <a:pt x="2944906" y="4012852"/>
                  <a:pt x="2944906" y="4000240"/>
                  <a:pt x="2944906" y="3983424"/>
                </a:cubicBezTo>
                <a:cubicBezTo>
                  <a:pt x="2940708" y="3970812"/>
                  <a:pt x="2928115" y="3899343"/>
                  <a:pt x="2923917" y="3895139"/>
                </a:cubicBezTo>
                <a:cubicBezTo>
                  <a:pt x="2911324" y="3874119"/>
                  <a:pt x="2886138" y="3865711"/>
                  <a:pt x="2881940" y="3848895"/>
                </a:cubicBezTo>
                <a:cubicBezTo>
                  <a:pt x="2877743" y="3840487"/>
                  <a:pt x="2881940" y="3815263"/>
                  <a:pt x="2881940" y="3794243"/>
                </a:cubicBezTo>
                <a:cubicBezTo>
                  <a:pt x="2877743" y="3769018"/>
                  <a:pt x="2852556" y="3743794"/>
                  <a:pt x="2852556" y="3731182"/>
                </a:cubicBezTo>
                <a:cubicBezTo>
                  <a:pt x="2839963" y="3684938"/>
                  <a:pt x="2860952" y="3647101"/>
                  <a:pt x="2835765" y="3630285"/>
                </a:cubicBezTo>
                <a:cubicBezTo>
                  <a:pt x="2823172" y="3621877"/>
                  <a:pt x="2730822" y="3668121"/>
                  <a:pt x="2684648" y="3689142"/>
                </a:cubicBezTo>
                <a:cubicBezTo>
                  <a:pt x="2638473" y="3710162"/>
                  <a:pt x="2604891" y="3722774"/>
                  <a:pt x="2550321" y="3739590"/>
                </a:cubicBezTo>
                <a:cubicBezTo>
                  <a:pt x="2588100" y="3710162"/>
                  <a:pt x="2684648" y="3663917"/>
                  <a:pt x="2730822" y="3630285"/>
                </a:cubicBezTo>
                <a:cubicBezTo>
                  <a:pt x="2785393" y="3596653"/>
                  <a:pt x="2709834" y="3630285"/>
                  <a:pt x="2697241" y="3638693"/>
                </a:cubicBezTo>
                <a:cubicBezTo>
                  <a:pt x="2558716" y="3714366"/>
                  <a:pt x="2411796" y="3777426"/>
                  <a:pt x="2273271" y="3823671"/>
                </a:cubicBezTo>
                <a:cubicBezTo>
                  <a:pt x="2134747" y="3869915"/>
                  <a:pt x="1979431" y="3941384"/>
                  <a:pt x="1828313" y="4000240"/>
                </a:cubicBezTo>
                <a:cubicBezTo>
                  <a:pt x="1668800" y="4059097"/>
                  <a:pt x="1513485" y="4122157"/>
                  <a:pt x="1370762" y="4159994"/>
                </a:cubicBezTo>
                <a:cubicBezTo>
                  <a:pt x="1446321" y="4126361"/>
                  <a:pt x="1538671" y="4096933"/>
                  <a:pt x="1626823" y="4063301"/>
                </a:cubicBezTo>
                <a:cubicBezTo>
                  <a:pt x="1626823" y="4063301"/>
                  <a:pt x="1710777" y="4029669"/>
                  <a:pt x="1710777" y="4025464"/>
                </a:cubicBezTo>
                <a:cubicBezTo>
                  <a:pt x="1710777" y="4017056"/>
                  <a:pt x="1639416" y="4038077"/>
                  <a:pt x="1626823" y="4042281"/>
                </a:cubicBezTo>
                <a:cubicBezTo>
                  <a:pt x="1433728" y="4109545"/>
                  <a:pt x="1223842" y="4206238"/>
                  <a:pt x="1039142" y="4244074"/>
                </a:cubicBezTo>
                <a:cubicBezTo>
                  <a:pt x="1198656" y="4172606"/>
                  <a:pt x="1412739" y="4113749"/>
                  <a:pt x="1576450" y="4042281"/>
                </a:cubicBezTo>
                <a:cubicBezTo>
                  <a:pt x="1530275" y="4063301"/>
                  <a:pt x="1622625" y="4029669"/>
                  <a:pt x="1610032" y="4021260"/>
                </a:cubicBezTo>
                <a:cubicBezTo>
                  <a:pt x="1601637" y="4008648"/>
                  <a:pt x="1576450" y="4033873"/>
                  <a:pt x="1576450" y="4033873"/>
                </a:cubicBezTo>
                <a:cubicBezTo>
                  <a:pt x="1374960" y="4109545"/>
                  <a:pt x="1177667" y="4176810"/>
                  <a:pt x="984572" y="4231462"/>
                </a:cubicBezTo>
                <a:cubicBezTo>
                  <a:pt x="1026549" y="4210442"/>
                  <a:pt x="1060131" y="4202034"/>
                  <a:pt x="1118899" y="4181014"/>
                </a:cubicBezTo>
                <a:cubicBezTo>
                  <a:pt x="1139888" y="4176810"/>
                  <a:pt x="1253226" y="4143177"/>
                  <a:pt x="1253226" y="4134769"/>
                </a:cubicBezTo>
                <a:cubicBezTo>
                  <a:pt x="1253226" y="4117953"/>
                  <a:pt x="1139888" y="4159994"/>
                  <a:pt x="1152481" y="4155790"/>
                </a:cubicBezTo>
                <a:cubicBezTo>
                  <a:pt x="1127294" y="4164198"/>
                  <a:pt x="1076922" y="4193626"/>
                  <a:pt x="1055933" y="4189422"/>
                </a:cubicBezTo>
                <a:cubicBezTo>
                  <a:pt x="1034945" y="4185218"/>
                  <a:pt x="1127294" y="4147382"/>
                  <a:pt x="1131492" y="4147382"/>
                </a:cubicBezTo>
                <a:cubicBezTo>
                  <a:pt x="1320390" y="4084321"/>
                  <a:pt x="1484101" y="4025464"/>
                  <a:pt x="1639416" y="3962404"/>
                </a:cubicBezTo>
                <a:cubicBezTo>
                  <a:pt x="1656207" y="3958200"/>
                  <a:pt x="1836709" y="3903547"/>
                  <a:pt x="1828313" y="3878323"/>
                </a:cubicBezTo>
                <a:cubicBezTo>
                  <a:pt x="1824116" y="3861507"/>
                  <a:pt x="1702382" y="3916160"/>
                  <a:pt x="1803127" y="3886731"/>
                </a:cubicBezTo>
                <a:cubicBezTo>
                  <a:pt x="1656207" y="3932976"/>
                  <a:pt x="1526078" y="3983424"/>
                  <a:pt x="1387553" y="4033873"/>
                </a:cubicBezTo>
                <a:cubicBezTo>
                  <a:pt x="1374960" y="4038077"/>
                  <a:pt x="1240633" y="4101137"/>
                  <a:pt x="1232238" y="4092729"/>
                </a:cubicBezTo>
                <a:cubicBezTo>
                  <a:pt x="1215447" y="4075913"/>
                  <a:pt x="1316192" y="4046485"/>
                  <a:pt x="1316192" y="4046485"/>
                </a:cubicBezTo>
                <a:cubicBezTo>
                  <a:pt x="1500891" y="3983424"/>
                  <a:pt x="1597439" y="3937180"/>
                  <a:pt x="1773743" y="3874119"/>
                </a:cubicBezTo>
                <a:cubicBezTo>
                  <a:pt x="1786336" y="3865711"/>
                  <a:pt x="1962640" y="3806855"/>
                  <a:pt x="1950047" y="3794243"/>
                </a:cubicBezTo>
                <a:cubicBezTo>
                  <a:pt x="1941652" y="3785834"/>
                  <a:pt x="1811523" y="3848895"/>
                  <a:pt x="1824116" y="3844691"/>
                </a:cubicBezTo>
                <a:cubicBezTo>
                  <a:pt x="1777941" y="3861507"/>
                  <a:pt x="1748557" y="3874119"/>
                  <a:pt x="1689789" y="3886731"/>
                </a:cubicBezTo>
                <a:cubicBezTo>
                  <a:pt x="1761150" y="3848895"/>
                  <a:pt x="1845104" y="3827875"/>
                  <a:pt x="1916465" y="3794243"/>
                </a:cubicBezTo>
                <a:cubicBezTo>
                  <a:pt x="1937454" y="3785834"/>
                  <a:pt x="1954245" y="3764814"/>
                  <a:pt x="1979431" y="3752202"/>
                </a:cubicBezTo>
                <a:cubicBezTo>
                  <a:pt x="2050792" y="3710162"/>
                  <a:pt x="2164131" y="3672325"/>
                  <a:pt x="2239690" y="3638693"/>
                </a:cubicBezTo>
                <a:cubicBezTo>
                  <a:pt x="2218701" y="3647101"/>
                  <a:pt x="2273271" y="3626081"/>
                  <a:pt x="2273271" y="3617673"/>
                </a:cubicBezTo>
                <a:cubicBezTo>
                  <a:pt x="2269074" y="3596653"/>
                  <a:pt x="2206108" y="3638693"/>
                  <a:pt x="2201910" y="3638693"/>
                </a:cubicBezTo>
                <a:cubicBezTo>
                  <a:pt x="2008815" y="3714366"/>
                  <a:pt x="1824116" y="3794243"/>
                  <a:pt x="1639416" y="3848895"/>
                </a:cubicBezTo>
                <a:cubicBezTo>
                  <a:pt x="1807325" y="3769018"/>
                  <a:pt x="1945849" y="3743794"/>
                  <a:pt x="2105363" y="3659713"/>
                </a:cubicBezTo>
                <a:cubicBezTo>
                  <a:pt x="2101165" y="3663917"/>
                  <a:pt x="2201910" y="3596653"/>
                  <a:pt x="2147340" y="3617673"/>
                </a:cubicBezTo>
                <a:cubicBezTo>
                  <a:pt x="1945849" y="3693346"/>
                  <a:pt x="1777941" y="3769018"/>
                  <a:pt x="1589044" y="3827875"/>
                </a:cubicBezTo>
                <a:cubicBezTo>
                  <a:pt x="1551264" y="3844691"/>
                  <a:pt x="1442123" y="3869915"/>
                  <a:pt x="1534473" y="3827875"/>
                </a:cubicBezTo>
                <a:cubicBezTo>
                  <a:pt x="1647812" y="3777426"/>
                  <a:pt x="1769545" y="3726978"/>
                  <a:pt x="1895477" y="3676529"/>
                </a:cubicBezTo>
                <a:cubicBezTo>
                  <a:pt x="1929059" y="3659713"/>
                  <a:pt x="2059188" y="3600857"/>
                  <a:pt x="1950047" y="3638693"/>
                </a:cubicBezTo>
                <a:cubicBezTo>
                  <a:pt x="1756952" y="3705958"/>
                  <a:pt x="1526078" y="3811059"/>
                  <a:pt x="1349774" y="3874119"/>
                </a:cubicBezTo>
                <a:cubicBezTo>
                  <a:pt x="1282610" y="3895139"/>
                  <a:pt x="1194458" y="3932976"/>
                  <a:pt x="1127294" y="3949792"/>
                </a:cubicBezTo>
                <a:cubicBezTo>
                  <a:pt x="1085317" y="3958200"/>
                  <a:pt x="1051736" y="3953996"/>
                  <a:pt x="1034945" y="3958200"/>
                </a:cubicBezTo>
                <a:cubicBezTo>
                  <a:pt x="988770" y="3966608"/>
                  <a:pt x="925804" y="3996036"/>
                  <a:pt x="871234" y="4004444"/>
                </a:cubicBezTo>
                <a:cubicBezTo>
                  <a:pt x="854443" y="4008648"/>
                  <a:pt x="837652" y="4004444"/>
                  <a:pt x="820861" y="4004444"/>
                </a:cubicBezTo>
                <a:cubicBezTo>
                  <a:pt x="799873" y="4008648"/>
                  <a:pt x="757895" y="4021260"/>
                  <a:pt x="724314" y="4033873"/>
                </a:cubicBezTo>
                <a:cubicBezTo>
                  <a:pt x="678139" y="4050689"/>
                  <a:pt x="598382" y="4080117"/>
                  <a:pt x="623568" y="4054893"/>
                </a:cubicBezTo>
                <a:cubicBezTo>
                  <a:pt x="648755" y="4033873"/>
                  <a:pt x="699127" y="4025464"/>
                  <a:pt x="724314" y="4012852"/>
                </a:cubicBezTo>
                <a:cubicBezTo>
                  <a:pt x="854443" y="3949792"/>
                  <a:pt x="543812" y="4054893"/>
                  <a:pt x="652952" y="4012852"/>
                </a:cubicBezTo>
                <a:cubicBezTo>
                  <a:pt x="720116" y="3987628"/>
                  <a:pt x="804070" y="3966608"/>
                  <a:pt x="862838" y="3941384"/>
                </a:cubicBezTo>
                <a:cubicBezTo>
                  <a:pt x="921606" y="3920364"/>
                  <a:pt x="875431" y="3920364"/>
                  <a:pt x="841850" y="3928772"/>
                </a:cubicBezTo>
                <a:cubicBezTo>
                  <a:pt x="787279" y="3941384"/>
                  <a:pt x="783082" y="3941384"/>
                  <a:pt x="736907" y="3949792"/>
                </a:cubicBezTo>
                <a:cubicBezTo>
                  <a:pt x="682336" y="3958200"/>
                  <a:pt x="585789" y="4017056"/>
                  <a:pt x="568998" y="4000240"/>
                </a:cubicBezTo>
                <a:cubicBezTo>
                  <a:pt x="564800" y="3996036"/>
                  <a:pt x="661348" y="3962404"/>
                  <a:pt x="652952" y="3962404"/>
                </a:cubicBezTo>
                <a:cubicBezTo>
                  <a:pt x="678139" y="3953996"/>
                  <a:pt x="749500" y="3932976"/>
                  <a:pt x="736907" y="3920364"/>
                </a:cubicBezTo>
                <a:cubicBezTo>
                  <a:pt x="728511" y="3911956"/>
                  <a:pt x="631964" y="3941384"/>
                  <a:pt x="610975" y="3949792"/>
                </a:cubicBezTo>
                <a:cubicBezTo>
                  <a:pt x="598382" y="3953996"/>
                  <a:pt x="497637" y="3996036"/>
                  <a:pt x="485044" y="3983424"/>
                </a:cubicBezTo>
                <a:cubicBezTo>
                  <a:pt x="480846" y="3983424"/>
                  <a:pt x="615173" y="3937180"/>
                  <a:pt x="610975" y="3941384"/>
                </a:cubicBezTo>
                <a:cubicBezTo>
                  <a:pt x="619371" y="3928772"/>
                  <a:pt x="602580" y="3911956"/>
                  <a:pt x="589987" y="3920364"/>
                </a:cubicBezTo>
                <a:cubicBezTo>
                  <a:pt x="615173" y="3899343"/>
                  <a:pt x="585789" y="3920364"/>
                  <a:pt x="623568" y="3907751"/>
                </a:cubicBezTo>
                <a:cubicBezTo>
                  <a:pt x="682336" y="3886731"/>
                  <a:pt x="640359" y="3886731"/>
                  <a:pt x="640359" y="3886731"/>
                </a:cubicBezTo>
                <a:cubicBezTo>
                  <a:pt x="606778" y="3882527"/>
                  <a:pt x="543812" y="3916160"/>
                  <a:pt x="535416" y="3916160"/>
                </a:cubicBezTo>
                <a:cubicBezTo>
                  <a:pt x="535416" y="3916160"/>
                  <a:pt x="527021" y="3899343"/>
                  <a:pt x="518625" y="3886731"/>
                </a:cubicBezTo>
                <a:cubicBezTo>
                  <a:pt x="527021" y="3886731"/>
                  <a:pt x="531219" y="3886731"/>
                  <a:pt x="535416" y="3886731"/>
                </a:cubicBezTo>
                <a:cubicBezTo>
                  <a:pt x="518625" y="3874119"/>
                  <a:pt x="518625" y="3878323"/>
                  <a:pt x="518625" y="3886731"/>
                </a:cubicBezTo>
                <a:cubicBezTo>
                  <a:pt x="497637" y="3890935"/>
                  <a:pt x="459857" y="3907751"/>
                  <a:pt x="464055" y="3907751"/>
                </a:cubicBezTo>
                <a:cubicBezTo>
                  <a:pt x="443067" y="3890935"/>
                  <a:pt x="489241" y="3886731"/>
                  <a:pt x="489241" y="3886731"/>
                </a:cubicBezTo>
                <a:cubicBezTo>
                  <a:pt x="514428" y="3874119"/>
                  <a:pt x="585789" y="3819467"/>
                  <a:pt x="589987" y="3827875"/>
                </a:cubicBezTo>
                <a:cubicBezTo>
                  <a:pt x="585789" y="3811059"/>
                  <a:pt x="539614" y="3840487"/>
                  <a:pt x="497637" y="3848895"/>
                </a:cubicBezTo>
                <a:cubicBezTo>
                  <a:pt x="472451" y="3857303"/>
                  <a:pt x="346519" y="3890935"/>
                  <a:pt x="413683" y="3857303"/>
                </a:cubicBezTo>
                <a:cubicBezTo>
                  <a:pt x="438869" y="3844691"/>
                  <a:pt x="468253" y="3836283"/>
                  <a:pt x="506032" y="3823671"/>
                </a:cubicBezTo>
                <a:cubicBezTo>
                  <a:pt x="640359" y="3773222"/>
                  <a:pt x="657150" y="3756406"/>
                  <a:pt x="774686" y="3718570"/>
                </a:cubicBezTo>
                <a:cubicBezTo>
                  <a:pt x="791477" y="3710162"/>
                  <a:pt x="913211" y="3668121"/>
                  <a:pt x="858641" y="3676529"/>
                </a:cubicBezTo>
                <a:cubicBezTo>
                  <a:pt x="816663" y="3680734"/>
                  <a:pt x="736907" y="3718570"/>
                  <a:pt x="703325" y="3731182"/>
                </a:cubicBezTo>
                <a:cubicBezTo>
                  <a:pt x="615173" y="3760610"/>
                  <a:pt x="510230" y="3777426"/>
                  <a:pt x="434671" y="3794243"/>
                </a:cubicBezTo>
                <a:cubicBezTo>
                  <a:pt x="350717" y="3811059"/>
                  <a:pt x="493439" y="3769018"/>
                  <a:pt x="489241" y="3752202"/>
                </a:cubicBezTo>
                <a:cubicBezTo>
                  <a:pt x="489241" y="3739590"/>
                  <a:pt x="258367" y="3819467"/>
                  <a:pt x="329728" y="3773222"/>
                </a:cubicBezTo>
                <a:cubicBezTo>
                  <a:pt x="346519" y="3764814"/>
                  <a:pt x="485044" y="3714366"/>
                  <a:pt x="485044" y="3701754"/>
                </a:cubicBezTo>
                <a:cubicBezTo>
                  <a:pt x="485044" y="3689142"/>
                  <a:pt x="434671" y="3676529"/>
                  <a:pt x="443067" y="3672325"/>
                </a:cubicBezTo>
                <a:cubicBezTo>
                  <a:pt x="434671" y="3672325"/>
                  <a:pt x="426276" y="3672325"/>
                  <a:pt x="417880" y="3676529"/>
                </a:cubicBezTo>
                <a:cubicBezTo>
                  <a:pt x="443067" y="3659713"/>
                  <a:pt x="535416" y="3630285"/>
                  <a:pt x="455660" y="3647101"/>
                </a:cubicBezTo>
                <a:cubicBezTo>
                  <a:pt x="371705" y="3663917"/>
                  <a:pt x="480846" y="3634489"/>
                  <a:pt x="527021" y="3617673"/>
                </a:cubicBezTo>
                <a:cubicBezTo>
                  <a:pt x="783082" y="3533592"/>
                  <a:pt x="1055933" y="3436899"/>
                  <a:pt x="1265819" y="3344411"/>
                </a:cubicBezTo>
                <a:cubicBezTo>
                  <a:pt x="1177667" y="3365431"/>
                  <a:pt x="1076922" y="3407471"/>
                  <a:pt x="963583" y="3449512"/>
                </a:cubicBezTo>
                <a:cubicBezTo>
                  <a:pt x="854443" y="3487348"/>
                  <a:pt x="741104" y="3512572"/>
                  <a:pt x="640359" y="3542000"/>
                </a:cubicBezTo>
                <a:cubicBezTo>
                  <a:pt x="619371" y="3546204"/>
                  <a:pt x="464055" y="3613469"/>
                  <a:pt x="447264" y="3596653"/>
                </a:cubicBezTo>
                <a:cubicBezTo>
                  <a:pt x="451462" y="3600857"/>
                  <a:pt x="539614" y="3550408"/>
                  <a:pt x="527021" y="3554612"/>
                </a:cubicBezTo>
                <a:cubicBezTo>
                  <a:pt x="451462" y="3554612"/>
                  <a:pt x="371705" y="3592449"/>
                  <a:pt x="291949" y="3609265"/>
                </a:cubicBezTo>
                <a:cubicBezTo>
                  <a:pt x="174413" y="3638693"/>
                  <a:pt x="296146" y="3592449"/>
                  <a:pt x="291949" y="3584041"/>
                </a:cubicBezTo>
                <a:cubicBezTo>
                  <a:pt x="291949" y="3571429"/>
                  <a:pt x="178610" y="3613469"/>
                  <a:pt x="153424" y="3609265"/>
                </a:cubicBezTo>
                <a:cubicBezTo>
                  <a:pt x="182808" y="3588245"/>
                  <a:pt x="203797" y="3592449"/>
                  <a:pt x="258367" y="3575633"/>
                </a:cubicBezTo>
                <a:cubicBezTo>
                  <a:pt x="258367" y="3575633"/>
                  <a:pt x="363310" y="3546204"/>
                  <a:pt x="363310" y="3542000"/>
                </a:cubicBezTo>
                <a:cubicBezTo>
                  <a:pt x="363310" y="3537796"/>
                  <a:pt x="279356" y="3533592"/>
                  <a:pt x="279356" y="3533592"/>
                </a:cubicBezTo>
                <a:cubicBezTo>
                  <a:pt x="279356" y="3525184"/>
                  <a:pt x="556405" y="3424287"/>
                  <a:pt x="422078" y="3462124"/>
                </a:cubicBezTo>
                <a:cubicBezTo>
                  <a:pt x="338124" y="3487348"/>
                  <a:pt x="279356" y="3504164"/>
                  <a:pt x="207994" y="3512572"/>
                </a:cubicBezTo>
                <a:cubicBezTo>
                  <a:pt x="157622" y="3516776"/>
                  <a:pt x="132436" y="3542000"/>
                  <a:pt x="69470" y="3546204"/>
                </a:cubicBezTo>
                <a:cubicBezTo>
                  <a:pt x="82063" y="3508368"/>
                  <a:pt x="212192" y="3512572"/>
                  <a:pt x="228983" y="3491552"/>
                </a:cubicBezTo>
                <a:cubicBezTo>
                  <a:pt x="233181" y="3487348"/>
                  <a:pt x="228983" y="3453716"/>
                  <a:pt x="224785" y="3453716"/>
                </a:cubicBezTo>
                <a:cubicBezTo>
                  <a:pt x="258367" y="3432695"/>
                  <a:pt x="312937" y="3441103"/>
                  <a:pt x="350717" y="3420083"/>
                </a:cubicBezTo>
                <a:cubicBezTo>
                  <a:pt x="363310" y="3411675"/>
                  <a:pt x="363310" y="3403267"/>
                  <a:pt x="371705" y="3390655"/>
                </a:cubicBezTo>
                <a:cubicBezTo>
                  <a:pt x="401089" y="3361227"/>
                  <a:pt x="447264" y="3348615"/>
                  <a:pt x="489241" y="3336003"/>
                </a:cubicBezTo>
                <a:cubicBezTo>
                  <a:pt x="585789" y="3302370"/>
                  <a:pt x="669743" y="3289758"/>
                  <a:pt x="753698" y="3243514"/>
                </a:cubicBezTo>
                <a:cubicBezTo>
                  <a:pt x="820861" y="3239310"/>
                  <a:pt x="808268" y="3201473"/>
                  <a:pt x="753698" y="3243514"/>
                </a:cubicBezTo>
                <a:cubicBezTo>
                  <a:pt x="648755" y="3264534"/>
                  <a:pt x="573196" y="3298166"/>
                  <a:pt x="468253" y="3314982"/>
                </a:cubicBezTo>
                <a:cubicBezTo>
                  <a:pt x="438869" y="3319186"/>
                  <a:pt x="392694" y="3340207"/>
                  <a:pt x="329728" y="3357023"/>
                </a:cubicBezTo>
                <a:cubicBezTo>
                  <a:pt x="291949" y="3369635"/>
                  <a:pt x="115645" y="3428491"/>
                  <a:pt x="216390" y="3378043"/>
                </a:cubicBezTo>
                <a:cubicBezTo>
                  <a:pt x="233181" y="3369635"/>
                  <a:pt x="329728" y="3331799"/>
                  <a:pt x="342321" y="3323390"/>
                </a:cubicBezTo>
                <a:cubicBezTo>
                  <a:pt x="346519" y="3319186"/>
                  <a:pt x="350717" y="3302370"/>
                  <a:pt x="350717" y="3302370"/>
                </a:cubicBezTo>
                <a:cubicBezTo>
                  <a:pt x="380101" y="3285554"/>
                  <a:pt x="426276" y="3277146"/>
                  <a:pt x="464055" y="3264534"/>
                </a:cubicBezTo>
                <a:cubicBezTo>
                  <a:pt x="493439" y="3256126"/>
                  <a:pt x="564800" y="3243514"/>
                  <a:pt x="568998" y="3222494"/>
                </a:cubicBezTo>
                <a:cubicBezTo>
                  <a:pt x="573196" y="3205677"/>
                  <a:pt x="514428" y="3247718"/>
                  <a:pt x="539614" y="3222494"/>
                </a:cubicBezTo>
                <a:cubicBezTo>
                  <a:pt x="568998" y="3197269"/>
                  <a:pt x="661348" y="3159433"/>
                  <a:pt x="548010" y="3193065"/>
                </a:cubicBezTo>
                <a:cubicBezTo>
                  <a:pt x="464055" y="3218290"/>
                  <a:pt x="426276" y="3243514"/>
                  <a:pt x="329728" y="3251922"/>
                </a:cubicBezTo>
                <a:cubicBezTo>
                  <a:pt x="350717" y="3230902"/>
                  <a:pt x="476648" y="3193065"/>
                  <a:pt x="506032" y="3172045"/>
                </a:cubicBezTo>
                <a:cubicBezTo>
                  <a:pt x="556405" y="3142617"/>
                  <a:pt x="506032" y="3159433"/>
                  <a:pt x="468253" y="3167841"/>
                </a:cubicBezTo>
                <a:cubicBezTo>
                  <a:pt x="602580" y="3100577"/>
                  <a:pt x="753698" y="3071148"/>
                  <a:pt x="883827" y="3012292"/>
                </a:cubicBezTo>
                <a:cubicBezTo>
                  <a:pt x="1072724" y="2924007"/>
                  <a:pt x="1261622" y="2860947"/>
                  <a:pt x="1442123" y="2776866"/>
                </a:cubicBezTo>
                <a:cubicBezTo>
                  <a:pt x="1471507" y="2785274"/>
                  <a:pt x="1442123" y="2755846"/>
                  <a:pt x="1442123" y="2776866"/>
                </a:cubicBezTo>
                <a:cubicBezTo>
                  <a:pt x="1291006" y="2814702"/>
                  <a:pt x="1173470" y="2886171"/>
                  <a:pt x="1018154" y="2919803"/>
                </a:cubicBezTo>
                <a:cubicBezTo>
                  <a:pt x="1097910" y="2877763"/>
                  <a:pt x="1190260" y="2852538"/>
                  <a:pt x="1274215" y="2814702"/>
                </a:cubicBezTo>
                <a:cubicBezTo>
                  <a:pt x="1337181" y="2785274"/>
                  <a:pt x="1282610" y="2797886"/>
                  <a:pt x="1253226" y="2806294"/>
                </a:cubicBezTo>
                <a:cubicBezTo>
                  <a:pt x="950990" y="2919803"/>
                  <a:pt x="669743" y="3033312"/>
                  <a:pt x="363310" y="3117393"/>
                </a:cubicBezTo>
                <a:cubicBezTo>
                  <a:pt x="333926" y="3125801"/>
                  <a:pt x="207994" y="3184657"/>
                  <a:pt x="187006" y="3167841"/>
                </a:cubicBezTo>
                <a:cubicBezTo>
                  <a:pt x="182808" y="3163637"/>
                  <a:pt x="199599" y="3151025"/>
                  <a:pt x="203797" y="3151025"/>
                </a:cubicBezTo>
                <a:cubicBezTo>
                  <a:pt x="270960" y="3121597"/>
                  <a:pt x="338124" y="3113189"/>
                  <a:pt x="384299" y="3096373"/>
                </a:cubicBezTo>
                <a:cubicBezTo>
                  <a:pt x="434671" y="3079556"/>
                  <a:pt x="522823" y="3058536"/>
                  <a:pt x="560603" y="3033312"/>
                </a:cubicBezTo>
                <a:cubicBezTo>
                  <a:pt x="568998" y="3029108"/>
                  <a:pt x="568998" y="3012292"/>
                  <a:pt x="577394" y="3012292"/>
                </a:cubicBezTo>
                <a:cubicBezTo>
                  <a:pt x="606778" y="2995476"/>
                  <a:pt x="694930" y="2974456"/>
                  <a:pt x="724314" y="2953435"/>
                </a:cubicBezTo>
                <a:cubicBezTo>
                  <a:pt x="736907" y="2945027"/>
                  <a:pt x="736907" y="2928211"/>
                  <a:pt x="736907" y="2928211"/>
                </a:cubicBezTo>
                <a:cubicBezTo>
                  <a:pt x="741104" y="2924007"/>
                  <a:pt x="753698" y="2919803"/>
                  <a:pt x="766291" y="2915599"/>
                </a:cubicBezTo>
                <a:cubicBezTo>
                  <a:pt x="745302" y="2928211"/>
                  <a:pt x="732709" y="2936619"/>
                  <a:pt x="774686" y="2911395"/>
                </a:cubicBezTo>
                <a:cubicBezTo>
                  <a:pt x="770488" y="2915599"/>
                  <a:pt x="766291" y="2915599"/>
                  <a:pt x="766291" y="2915599"/>
                </a:cubicBezTo>
                <a:cubicBezTo>
                  <a:pt x="778884" y="2907191"/>
                  <a:pt x="799873" y="2894579"/>
                  <a:pt x="799873" y="2890375"/>
                </a:cubicBezTo>
                <a:cubicBezTo>
                  <a:pt x="799873" y="2869355"/>
                  <a:pt x="711720" y="2940823"/>
                  <a:pt x="644557" y="2949231"/>
                </a:cubicBezTo>
                <a:cubicBezTo>
                  <a:pt x="636162" y="2949231"/>
                  <a:pt x="619371" y="2940823"/>
                  <a:pt x="610975" y="2940823"/>
                </a:cubicBezTo>
                <a:cubicBezTo>
                  <a:pt x="568998" y="2949231"/>
                  <a:pt x="522823" y="2961843"/>
                  <a:pt x="464055" y="2974456"/>
                </a:cubicBezTo>
                <a:cubicBezTo>
                  <a:pt x="438869" y="2982864"/>
                  <a:pt x="262565" y="3050128"/>
                  <a:pt x="258367" y="3045924"/>
                </a:cubicBezTo>
                <a:cubicBezTo>
                  <a:pt x="249972" y="3041720"/>
                  <a:pt x="275158" y="3008088"/>
                  <a:pt x="279356" y="3003884"/>
                </a:cubicBezTo>
                <a:cubicBezTo>
                  <a:pt x="291949" y="2995476"/>
                  <a:pt x="417880" y="2957639"/>
                  <a:pt x="338124" y="2974456"/>
                </a:cubicBezTo>
                <a:cubicBezTo>
                  <a:pt x="241576" y="2999680"/>
                  <a:pt x="405287" y="2940823"/>
                  <a:pt x="426276" y="2932415"/>
                </a:cubicBezTo>
                <a:cubicBezTo>
                  <a:pt x="485044" y="2915599"/>
                  <a:pt x="535416" y="2890375"/>
                  <a:pt x="556405" y="2886171"/>
                </a:cubicBezTo>
                <a:cubicBezTo>
                  <a:pt x="778884" y="2789478"/>
                  <a:pt x="980374" y="2722213"/>
                  <a:pt x="1190260" y="2638133"/>
                </a:cubicBezTo>
                <a:cubicBezTo>
                  <a:pt x="1211249" y="2629725"/>
                  <a:pt x="1316192" y="2600296"/>
                  <a:pt x="1316192" y="2587684"/>
                </a:cubicBezTo>
                <a:cubicBezTo>
                  <a:pt x="1316192" y="2570868"/>
                  <a:pt x="1236435" y="2604500"/>
                  <a:pt x="1232238" y="2608704"/>
                </a:cubicBezTo>
                <a:cubicBezTo>
                  <a:pt x="1068526" y="2667561"/>
                  <a:pt x="942595" y="2718009"/>
                  <a:pt x="795675" y="2772662"/>
                </a:cubicBezTo>
                <a:cubicBezTo>
                  <a:pt x="757895" y="2785274"/>
                  <a:pt x="657150" y="2835722"/>
                  <a:pt x="619371" y="2835722"/>
                </a:cubicBezTo>
                <a:cubicBezTo>
                  <a:pt x="602580" y="2835722"/>
                  <a:pt x="606778" y="2810498"/>
                  <a:pt x="581591" y="2806294"/>
                </a:cubicBezTo>
                <a:cubicBezTo>
                  <a:pt x="556405" y="2797886"/>
                  <a:pt x="539614" y="2814702"/>
                  <a:pt x="497637" y="2827314"/>
                </a:cubicBezTo>
                <a:cubicBezTo>
                  <a:pt x="464055" y="2835722"/>
                  <a:pt x="430473" y="2835722"/>
                  <a:pt x="413683" y="2839926"/>
                </a:cubicBezTo>
                <a:lnTo>
                  <a:pt x="306250" y="2872709"/>
                </a:lnTo>
                <a:lnTo>
                  <a:pt x="342321" y="2856743"/>
                </a:lnTo>
                <a:cubicBezTo>
                  <a:pt x="359112" y="2844130"/>
                  <a:pt x="359112" y="2831518"/>
                  <a:pt x="363310" y="2827314"/>
                </a:cubicBezTo>
                <a:cubicBezTo>
                  <a:pt x="375903" y="2818906"/>
                  <a:pt x="413683" y="2810498"/>
                  <a:pt x="443067" y="2797886"/>
                </a:cubicBezTo>
                <a:cubicBezTo>
                  <a:pt x="464055" y="2789478"/>
                  <a:pt x="560603" y="2747438"/>
                  <a:pt x="489241" y="2764254"/>
                </a:cubicBezTo>
                <a:cubicBezTo>
                  <a:pt x="451462" y="2772662"/>
                  <a:pt x="401089" y="2802090"/>
                  <a:pt x="380101" y="2806294"/>
                </a:cubicBezTo>
                <a:cubicBezTo>
                  <a:pt x="359112" y="2810498"/>
                  <a:pt x="333926" y="2806294"/>
                  <a:pt x="329728" y="2806294"/>
                </a:cubicBezTo>
                <a:cubicBezTo>
                  <a:pt x="312937" y="2810498"/>
                  <a:pt x="304542" y="2823110"/>
                  <a:pt x="287751" y="2827314"/>
                </a:cubicBezTo>
                <a:cubicBezTo>
                  <a:pt x="275158" y="2831518"/>
                  <a:pt x="249972" y="2823110"/>
                  <a:pt x="237378" y="2827314"/>
                </a:cubicBezTo>
                <a:cubicBezTo>
                  <a:pt x="224785" y="2831518"/>
                  <a:pt x="166017" y="2848334"/>
                  <a:pt x="119842" y="2860947"/>
                </a:cubicBezTo>
                <a:cubicBezTo>
                  <a:pt x="61074" y="2881967"/>
                  <a:pt x="-52264" y="2911395"/>
                  <a:pt x="27493" y="2877763"/>
                </a:cubicBezTo>
                <a:cubicBezTo>
                  <a:pt x="111447" y="2839926"/>
                  <a:pt x="207994" y="2823110"/>
                  <a:pt x="287751" y="2793682"/>
                </a:cubicBezTo>
                <a:cubicBezTo>
                  <a:pt x="354915" y="2768458"/>
                  <a:pt x="426276" y="2734825"/>
                  <a:pt x="497637" y="2709601"/>
                </a:cubicBezTo>
                <a:cubicBezTo>
                  <a:pt x="518625" y="2701193"/>
                  <a:pt x="594184" y="2667561"/>
                  <a:pt x="556405" y="2680173"/>
                </a:cubicBezTo>
                <a:cubicBezTo>
                  <a:pt x="459857" y="2705397"/>
                  <a:pt x="380101" y="2743234"/>
                  <a:pt x="291949" y="2772662"/>
                </a:cubicBezTo>
                <a:cubicBezTo>
                  <a:pt x="241576" y="2789478"/>
                  <a:pt x="161820" y="2818906"/>
                  <a:pt x="216390" y="2776866"/>
                </a:cubicBezTo>
                <a:cubicBezTo>
                  <a:pt x="254169" y="2751642"/>
                  <a:pt x="312937" y="2734825"/>
                  <a:pt x="359112" y="2713805"/>
                </a:cubicBezTo>
                <a:cubicBezTo>
                  <a:pt x="652952" y="2596092"/>
                  <a:pt x="971979" y="2474175"/>
                  <a:pt x="1265819" y="2360666"/>
                </a:cubicBezTo>
                <a:cubicBezTo>
                  <a:pt x="1442123" y="2293402"/>
                  <a:pt x="1605834" y="2213525"/>
                  <a:pt x="1761150" y="2137852"/>
                </a:cubicBezTo>
                <a:cubicBezTo>
                  <a:pt x="1920663" y="2057976"/>
                  <a:pt x="2071781" y="1961283"/>
                  <a:pt x="2210306" y="1860386"/>
                </a:cubicBezTo>
                <a:cubicBezTo>
                  <a:pt x="1954245" y="1982303"/>
                  <a:pt x="1735964" y="2125240"/>
                  <a:pt x="1463112" y="2247157"/>
                </a:cubicBezTo>
                <a:cubicBezTo>
                  <a:pt x="1236435" y="2352258"/>
                  <a:pt x="992967" y="2444747"/>
                  <a:pt x="753698" y="2533032"/>
                </a:cubicBezTo>
                <a:cubicBezTo>
                  <a:pt x="711720" y="2545644"/>
                  <a:pt x="606778" y="2579276"/>
                  <a:pt x="644557" y="2554052"/>
                </a:cubicBezTo>
                <a:cubicBezTo>
                  <a:pt x="682336" y="2524624"/>
                  <a:pt x="774686" y="2507808"/>
                  <a:pt x="787279" y="2503604"/>
                </a:cubicBezTo>
                <a:cubicBezTo>
                  <a:pt x="1005561" y="2402707"/>
                  <a:pt x="1207051" y="2339646"/>
                  <a:pt x="1471507" y="2221933"/>
                </a:cubicBezTo>
                <a:cubicBezTo>
                  <a:pt x="1643614" y="2142056"/>
                  <a:pt x="1849302" y="2028548"/>
                  <a:pt x="2021408" y="1931855"/>
                </a:cubicBezTo>
                <a:cubicBezTo>
                  <a:pt x="2025606" y="1927651"/>
                  <a:pt x="2096967" y="1881406"/>
                  <a:pt x="2096967" y="1881406"/>
                </a:cubicBezTo>
                <a:cubicBezTo>
                  <a:pt x="2096967" y="1868794"/>
                  <a:pt x="2038199" y="1902426"/>
                  <a:pt x="2004617" y="1919243"/>
                </a:cubicBezTo>
                <a:cubicBezTo>
                  <a:pt x="1954245" y="1940263"/>
                  <a:pt x="1920663" y="1961283"/>
                  <a:pt x="1895477" y="1965487"/>
                </a:cubicBezTo>
                <a:cubicBezTo>
                  <a:pt x="1895477" y="1965487"/>
                  <a:pt x="1895477" y="1961283"/>
                  <a:pt x="1895477" y="1961283"/>
                </a:cubicBezTo>
                <a:cubicBezTo>
                  <a:pt x="1887081" y="1961283"/>
                  <a:pt x="1891279" y="1965487"/>
                  <a:pt x="1895477" y="1965487"/>
                </a:cubicBezTo>
                <a:cubicBezTo>
                  <a:pt x="1849302" y="2011731"/>
                  <a:pt x="1794732" y="2024344"/>
                  <a:pt x="1723370" y="2066384"/>
                </a:cubicBezTo>
                <a:cubicBezTo>
                  <a:pt x="1639416" y="2116832"/>
                  <a:pt x="1547066" y="2158873"/>
                  <a:pt x="1454717" y="2200913"/>
                </a:cubicBezTo>
                <a:cubicBezTo>
                  <a:pt x="1416937" y="2217729"/>
                  <a:pt x="1307796" y="2280790"/>
                  <a:pt x="1324587" y="2247157"/>
                </a:cubicBezTo>
                <a:cubicBezTo>
                  <a:pt x="1303599" y="2247157"/>
                  <a:pt x="1295203" y="2251361"/>
                  <a:pt x="1286808" y="2263973"/>
                </a:cubicBezTo>
                <a:cubicBezTo>
                  <a:pt x="1106306" y="2331238"/>
                  <a:pt x="934199" y="2406911"/>
                  <a:pt x="732709" y="2465767"/>
                </a:cubicBezTo>
                <a:cubicBezTo>
                  <a:pt x="909013" y="2390095"/>
                  <a:pt x="1123097" y="2310218"/>
                  <a:pt x="1307796" y="2234545"/>
                </a:cubicBezTo>
                <a:cubicBezTo>
                  <a:pt x="1337181" y="2221933"/>
                  <a:pt x="1496694" y="2167281"/>
                  <a:pt x="1500891" y="2150465"/>
                </a:cubicBezTo>
                <a:cubicBezTo>
                  <a:pt x="1505089" y="2100016"/>
                  <a:pt x="959386" y="2314422"/>
                  <a:pt x="1463112" y="2150465"/>
                </a:cubicBezTo>
                <a:cubicBezTo>
                  <a:pt x="1442123" y="2154669"/>
                  <a:pt x="1421135" y="2167281"/>
                  <a:pt x="1412739" y="2171485"/>
                </a:cubicBezTo>
                <a:cubicBezTo>
                  <a:pt x="1194458" y="2284994"/>
                  <a:pt x="950990" y="2364870"/>
                  <a:pt x="724314" y="2423727"/>
                </a:cubicBezTo>
                <a:cubicBezTo>
                  <a:pt x="980374" y="2314422"/>
                  <a:pt x="1244831" y="2217729"/>
                  <a:pt x="1505089" y="2095812"/>
                </a:cubicBezTo>
                <a:cubicBezTo>
                  <a:pt x="1748557" y="1978099"/>
                  <a:pt x="1962640" y="1856182"/>
                  <a:pt x="2180922" y="1721653"/>
                </a:cubicBezTo>
                <a:cubicBezTo>
                  <a:pt x="2206108" y="1704837"/>
                  <a:pt x="2243887" y="1675409"/>
                  <a:pt x="2197712" y="1700633"/>
                </a:cubicBezTo>
                <a:cubicBezTo>
                  <a:pt x="2147340" y="1725857"/>
                  <a:pt x="2059188" y="1776305"/>
                  <a:pt x="2025606" y="1797326"/>
                </a:cubicBezTo>
                <a:cubicBezTo>
                  <a:pt x="1635218" y="2024344"/>
                  <a:pt x="1215447" y="2221933"/>
                  <a:pt x="766291" y="2377482"/>
                </a:cubicBezTo>
                <a:cubicBezTo>
                  <a:pt x="682336" y="2402707"/>
                  <a:pt x="581591" y="2453155"/>
                  <a:pt x="518625" y="2444747"/>
                </a:cubicBezTo>
                <a:cubicBezTo>
                  <a:pt x="476648" y="2448951"/>
                  <a:pt x="480846" y="2461563"/>
                  <a:pt x="455660" y="2465767"/>
                </a:cubicBezTo>
                <a:cubicBezTo>
                  <a:pt x="405287" y="2482583"/>
                  <a:pt x="363310" y="2490991"/>
                  <a:pt x="413683" y="2465767"/>
                </a:cubicBezTo>
                <a:cubicBezTo>
                  <a:pt x="506032" y="2423727"/>
                  <a:pt x="552207" y="2402707"/>
                  <a:pt x="640359" y="2369074"/>
                </a:cubicBezTo>
                <a:cubicBezTo>
                  <a:pt x="913211" y="2259769"/>
                  <a:pt x="1156678" y="2175689"/>
                  <a:pt x="1433728" y="2045364"/>
                </a:cubicBezTo>
                <a:cubicBezTo>
                  <a:pt x="1593241" y="1969691"/>
                  <a:pt x="1702382" y="1915039"/>
                  <a:pt x="1857697" y="1826754"/>
                </a:cubicBezTo>
                <a:cubicBezTo>
                  <a:pt x="1941652" y="1780509"/>
                  <a:pt x="2080176" y="1709041"/>
                  <a:pt x="2168328" y="1654388"/>
                </a:cubicBezTo>
                <a:cubicBezTo>
                  <a:pt x="2172526" y="1654388"/>
                  <a:pt x="2260678" y="1591328"/>
                  <a:pt x="2260678" y="1587124"/>
                </a:cubicBezTo>
                <a:cubicBezTo>
                  <a:pt x="2256480" y="1578716"/>
                  <a:pt x="2214503" y="1595532"/>
                  <a:pt x="2210306" y="1599736"/>
                </a:cubicBezTo>
                <a:cubicBezTo>
                  <a:pt x="1950047" y="1738469"/>
                  <a:pt x="1723370" y="1894018"/>
                  <a:pt x="1454717" y="2015935"/>
                </a:cubicBezTo>
                <a:cubicBezTo>
                  <a:pt x="1219644" y="2125240"/>
                  <a:pt x="930002" y="2234545"/>
                  <a:pt x="682336" y="2327034"/>
                </a:cubicBezTo>
                <a:cubicBezTo>
                  <a:pt x="640359" y="2339646"/>
                  <a:pt x="585789" y="2364870"/>
                  <a:pt x="560603" y="2369074"/>
                </a:cubicBezTo>
                <a:cubicBezTo>
                  <a:pt x="535416" y="2373278"/>
                  <a:pt x="552207" y="2356462"/>
                  <a:pt x="535416" y="2356462"/>
                </a:cubicBezTo>
                <a:cubicBezTo>
                  <a:pt x="531219" y="2356462"/>
                  <a:pt x="497637" y="2356462"/>
                  <a:pt x="497637" y="2360666"/>
                </a:cubicBezTo>
                <a:cubicBezTo>
                  <a:pt x="497637" y="2356462"/>
                  <a:pt x="568998" y="2318626"/>
                  <a:pt x="631964" y="2293402"/>
                </a:cubicBezTo>
                <a:cubicBezTo>
                  <a:pt x="636162" y="2293402"/>
                  <a:pt x="640359" y="2297606"/>
                  <a:pt x="640359" y="2297606"/>
                </a:cubicBezTo>
                <a:cubicBezTo>
                  <a:pt x="640359" y="2297606"/>
                  <a:pt x="552207" y="2339646"/>
                  <a:pt x="535416" y="2348054"/>
                </a:cubicBezTo>
                <a:cubicBezTo>
                  <a:pt x="837652" y="2209321"/>
                  <a:pt x="741104" y="2242953"/>
                  <a:pt x="631964" y="2293402"/>
                </a:cubicBezTo>
                <a:cubicBezTo>
                  <a:pt x="627766" y="2289198"/>
                  <a:pt x="619371" y="2289198"/>
                  <a:pt x="619371" y="2293402"/>
                </a:cubicBezTo>
                <a:cubicBezTo>
                  <a:pt x="678139" y="2255565"/>
                  <a:pt x="757895" y="2238749"/>
                  <a:pt x="829257" y="2205117"/>
                </a:cubicBezTo>
                <a:cubicBezTo>
                  <a:pt x="1186063" y="2057976"/>
                  <a:pt x="1542869" y="1910834"/>
                  <a:pt x="1857697" y="1725857"/>
                </a:cubicBezTo>
                <a:cubicBezTo>
                  <a:pt x="1987827" y="1650184"/>
                  <a:pt x="2113758" y="1570308"/>
                  <a:pt x="2239690" y="1503043"/>
                </a:cubicBezTo>
                <a:cubicBezTo>
                  <a:pt x="2483157" y="1364310"/>
                  <a:pt x="2756009" y="1229781"/>
                  <a:pt x="3007872" y="1061619"/>
                </a:cubicBezTo>
                <a:cubicBezTo>
                  <a:pt x="3179978" y="948110"/>
                  <a:pt x="3364678" y="843009"/>
                  <a:pt x="3561970" y="716888"/>
                </a:cubicBezTo>
                <a:cubicBezTo>
                  <a:pt x="3608145" y="687460"/>
                  <a:pt x="3662716" y="658032"/>
                  <a:pt x="3704693" y="632808"/>
                </a:cubicBezTo>
                <a:cubicBezTo>
                  <a:pt x="3729879" y="615991"/>
                  <a:pt x="3771856" y="578155"/>
                  <a:pt x="3717286" y="603379"/>
                </a:cubicBezTo>
                <a:cubicBezTo>
                  <a:pt x="3666913" y="632808"/>
                  <a:pt x="3599750" y="674848"/>
                  <a:pt x="3561970" y="695868"/>
                </a:cubicBezTo>
                <a:cubicBezTo>
                  <a:pt x="3373073" y="813581"/>
                  <a:pt x="3205164" y="918682"/>
                  <a:pt x="3028860" y="1019579"/>
                </a:cubicBezTo>
                <a:cubicBezTo>
                  <a:pt x="2911324" y="1086844"/>
                  <a:pt x="2789591" y="1175128"/>
                  <a:pt x="2676252" y="1238189"/>
                </a:cubicBezTo>
                <a:cubicBezTo>
                  <a:pt x="2609089" y="1280229"/>
                  <a:pt x="2558716" y="1297045"/>
                  <a:pt x="2487355" y="1339086"/>
                </a:cubicBezTo>
                <a:cubicBezTo>
                  <a:pt x="2445378" y="1360106"/>
                  <a:pt x="2395005" y="1393738"/>
                  <a:pt x="2353028" y="1414758"/>
                </a:cubicBezTo>
                <a:cubicBezTo>
                  <a:pt x="2248085" y="1469411"/>
                  <a:pt x="2332039" y="1414758"/>
                  <a:pt x="2365621" y="1393738"/>
                </a:cubicBezTo>
                <a:cubicBezTo>
                  <a:pt x="2558716" y="1284433"/>
                  <a:pt x="2722427" y="1187740"/>
                  <a:pt x="2894533" y="1082639"/>
                </a:cubicBezTo>
                <a:cubicBezTo>
                  <a:pt x="3100222" y="960722"/>
                  <a:pt x="3293317" y="834601"/>
                  <a:pt x="3478016" y="716888"/>
                </a:cubicBezTo>
                <a:cubicBezTo>
                  <a:pt x="3675309" y="590767"/>
                  <a:pt x="3847415" y="468850"/>
                  <a:pt x="4057301" y="342729"/>
                </a:cubicBezTo>
                <a:cubicBezTo>
                  <a:pt x="4225210" y="241832"/>
                  <a:pt x="4405711" y="124119"/>
                  <a:pt x="4607202" y="61059"/>
                </a:cubicBezTo>
                <a:cubicBezTo>
                  <a:pt x="4615597" y="56855"/>
                  <a:pt x="4695354" y="40039"/>
                  <a:pt x="4699552" y="31630"/>
                </a:cubicBezTo>
                <a:cubicBezTo>
                  <a:pt x="4699552" y="23222"/>
                  <a:pt x="4628190" y="35834"/>
                  <a:pt x="4611400" y="40039"/>
                </a:cubicBezTo>
                <a:cubicBezTo>
                  <a:pt x="4569422" y="52651"/>
                  <a:pt x="4644981" y="23222"/>
                  <a:pt x="4657574" y="19018"/>
                </a:cubicBezTo>
                <a:cubicBezTo>
                  <a:pt x="4691156" y="6406"/>
                  <a:pt x="4755171" y="-951"/>
                  <a:pt x="4814464" y="10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D1E70-F46B-44CF-9DE9-BD0C69217721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91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3FA2C-81BD-4D65-8839-502583E08DDD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4964610" y="648183"/>
            <a:ext cx="6793464" cy="5329986"/>
          </a:xfrm>
          <a:custGeom>
            <a:avLst/>
            <a:gdLst>
              <a:gd name="connsiteX0" fmla="*/ 3391104 w 6581325"/>
              <a:gd name="connsiteY0" fmla="*/ 4859294 h 5163547"/>
              <a:gd name="connsiteX1" fmla="*/ 3391063 w 6581325"/>
              <a:gd name="connsiteY1" fmla="*/ 4859453 h 5163547"/>
              <a:gd name="connsiteX2" fmla="*/ 3388689 w 6581325"/>
              <a:gd name="connsiteY2" fmla="*/ 4860362 h 5163547"/>
              <a:gd name="connsiteX3" fmla="*/ 3391104 w 6581325"/>
              <a:gd name="connsiteY3" fmla="*/ 4859294 h 5163547"/>
              <a:gd name="connsiteX4" fmla="*/ 776799 w 6581325"/>
              <a:gd name="connsiteY4" fmla="*/ 541 h 5163547"/>
              <a:gd name="connsiteX5" fmla="*/ 788783 w 6581325"/>
              <a:gd name="connsiteY5" fmla="*/ 3456 h 5163547"/>
              <a:gd name="connsiteX6" fmla="*/ 762041 w 6581325"/>
              <a:gd name="connsiteY6" fmla="*/ 51014 h 5163547"/>
              <a:gd name="connsiteX7" fmla="*/ 753127 w 6581325"/>
              <a:gd name="connsiteY7" fmla="*/ 128297 h 5163547"/>
              <a:gd name="connsiteX8" fmla="*/ 767983 w 6581325"/>
              <a:gd name="connsiteY8" fmla="*/ 107490 h 5163547"/>
              <a:gd name="connsiteX9" fmla="*/ 809582 w 6581325"/>
              <a:gd name="connsiteY9" fmla="*/ 107490 h 5163547"/>
              <a:gd name="connsiteX10" fmla="*/ 815525 w 6581325"/>
              <a:gd name="connsiteY10" fmla="*/ 119380 h 5163547"/>
              <a:gd name="connsiteX11" fmla="*/ 857123 w 6581325"/>
              <a:gd name="connsiteY11" fmla="*/ 92628 h 5163547"/>
              <a:gd name="connsiteX12" fmla="*/ 857123 w 6581325"/>
              <a:gd name="connsiteY12" fmla="*/ 140186 h 5163547"/>
              <a:gd name="connsiteX13" fmla="*/ 886836 w 6581325"/>
              <a:gd name="connsiteY13" fmla="*/ 238276 h 5163547"/>
              <a:gd name="connsiteX14" fmla="*/ 967062 w 6581325"/>
              <a:gd name="connsiteY14" fmla="*/ 265027 h 5163547"/>
              <a:gd name="connsiteX15" fmla="*/ 981919 w 6581325"/>
              <a:gd name="connsiteY15" fmla="*/ 300696 h 5163547"/>
              <a:gd name="connsiteX16" fmla="*/ 815525 w 6581325"/>
              <a:gd name="connsiteY16" fmla="*/ 270972 h 5163547"/>
              <a:gd name="connsiteX17" fmla="*/ 851181 w 6581325"/>
              <a:gd name="connsiteY17" fmla="*/ 270972 h 5163547"/>
              <a:gd name="connsiteX18" fmla="*/ 836324 w 6581325"/>
              <a:gd name="connsiteY18" fmla="*/ 321503 h 5163547"/>
              <a:gd name="connsiteX19" fmla="*/ 871980 w 6581325"/>
              <a:gd name="connsiteY19" fmla="*/ 354199 h 5163547"/>
              <a:gd name="connsiteX20" fmla="*/ 845238 w 6581325"/>
              <a:gd name="connsiteY20" fmla="*/ 363117 h 5163547"/>
              <a:gd name="connsiteX21" fmla="*/ 830381 w 6581325"/>
              <a:gd name="connsiteY21" fmla="*/ 404730 h 5163547"/>
              <a:gd name="connsiteX22" fmla="*/ 877922 w 6581325"/>
              <a:gd name="connsiteY22" fmla="*/ 431482 h 5163547"/>
              <a:gd name="connsiteX23" fmla="*/ 866037 w 6581325"/>
              <a:gd name="connsiteY23" fmla="*/ 458233 h 5163547"/>
              <a:gd name="connsiteX24" fmla="*/ 934378 w 6581325"/>
              <a:gd name="connsiteY24" fmla="*/ 464178 h 5163547"/>
              <a:gd name="connsiteX25" fmla="*/ 919521 w 6581325"/>
              <a:gd name="connsiteY25" fmla="*/ 484985 h 5163547"/>
              <a:gd name="connsiteX26" fmla="*/ 1059173 w 6581325"/>
              <a:gd name="connsiteY26" fmla="*/ 520654 h 5163547"/>
              <a:gd name="connsiteX27" fmla="*/ 907636 w 6581325"/>
              <a:gd name="connsiteY27" fmla="*/ 505792 h 5163547"/>
              <a:gd name="connsiteX28" fmla="*/ 925463 w 6581325"/>
              <a:gd name="connsiteY28" fmla="*/ 526599 h 5163547"/>
              <a:gd name="connsiteX29" fmla="*/ 975976 w 6581325"/>
              <a:gd name="connsiteY29" fmla="*/ 514709 h 5163547"/>
              <a:gd name="connsiteX30" fmla="*/ 946263 w 6581325"/>
              <a:gd name="connsiteY30" fmla="*/ 547406 h 5163547"/>
              <a:gd name="connsiteX31" fmla="*/ 946263 w 6581325"/>
              <a:gd name="connsiteY31" fmla="*/ 577130 h 5163547"/>
              <a:gd name="connsiteX32" fmla="*/ 961119 w 6581325"/>
              <a:gd name="connsiteY32" fmla="*/ 583074 h 5163547"/>
              <a:gd name="connsiteX33" fmla="*/ 1008661 w 6581325"/>
              <a:gd name="connsiteY33" fmla="*/ 603881 h 5163547"/>
              <a:gd name="connsiteX34" fmla="*/ 987861 w 6581325"/>
              <a:gd name="connsiteY34" fmla="*/ 630633 h 5163547"/>
              <a:gd name="connsiteX35" fmla="*/ 1071058 w 6581325"/>
              <a:gd name="connsiteY35" fmla="*/ 651440 h 5163547"/>
              <a:gd name="connsiteX36" fmla="*/ 1258252 w 6581325"/>
              <a:gd name="connsiteY36" fmla="*/ 657384 h 5163547"/>
              <a:gd name="connsiteX37" fmla="*/ 1362248 w 6581325"/>
              <a:gd name="connsiteY37" fmla="*/ 636578 h 5163547"/>
              <a:gd name="connsiteX38" fmla="*/ 1305793 w 6581325"/>
              <a:gd name="connsiteY38" fmla="*/ 693053 h 5163547"/>
              <a:gd name="connsiteX39" fmla="*/ 1472187 w 6581325"/>
              <a:gd name="connsiteY39" fmla="*/ 666302 h 5163547"/>
              <a:gd name="connsiteX40" fmla="*/ 1629667 w 6581325"/>
              <a:gd name="connsiteY40" fmla="*/ 624688 h 5163547"/>
              <a:gd name="connsiteX41" fmla="*/ 1582126 w 6581325"/>
              <a:gd name="connsiteY41" fmla="*/ 645495 h 5163547"/>
              <a:gd name="connsiteX42" fmla="*/ 1677208 w 6581325"/>
              <a:gd name="connsiteY42" fmla="*/ 636578 h 5163547"/>
              <a:gd name="connsiteX43" fmla="*/ 1650466 w 6581325"/>
              <a:gd name="connsiteY43" fmla="*/ 666302 h 5163547"/>
              <a:gd name="connsiteX44" fmla="*/ 1656409 w 6581325"/>
              <a:gd name="connsiteY44" fmla="*/ 687108 h 5163547"/>
              <a:gd name="connsiteX45" fmla="*/ 1706921 w 6581325"/>
              <a:gd name="connsiteY45" fmla="*/ 672246 h 5163547"/>
              <a:gd name="connsiteX46" fmla="*/ 1718806 w 6581325"/>
              <a:gd name="connsiteY46" fmla="*/ 687108 h 5163547"/>
              <a:gd name="connsiteX47" fmla="*/ 1686122 w 6581325"/>
              <a:gd name="connsiteY47" fmla="*/ 734667 h 5163547"/>
              <a:gd name="connsiteX48" fmla="*/ 1748520 w 6581325"/>
              <a:gd name="connsiteY48" fmla="*/ 770336 h 5163547"/>
              <a:gd name="connsiteX49" fmla="*/ 1760405 w 6581325"/>
              <a:gd name="connsiteY49" fmla="*/ 767363 h 5163547"/>
              <a:gd name="connsiteX50" fmla="*/ 2042681 w 6581325"/>
              <a:gd name="connsiteY50" fmla="*/ 698998 h 5163547"/>
              <a:gd name="connsiteX51" fmla="*/ 1900057 w 6581325"/>
              <a:gd name="connsiteY51" fmla="*/ 770336 h 5163547"/>
              <a:gd name="connsiteX52" fmla="*/ 1920856 w 6581325"/>
              <a:gd name="connsiteY52" fmla="*/ 776281 h 5163547"/>
              <a:gd name="connsiteX53" fmla="*/ 1911942 w 6581325"/>
              <a:gd name="connsiteY53" fmla="*/ 797087 h 5163547"/>
              <a:gd name="connsiteX54" fmla="*/ 1989197 w 6581325"/>
              <a:gd name="connsiteY54" fmla="*/ 782225 h 5163547"/>
              <a:gd name="connsiteX55" fmla="*/ 2140734 w 6581325"/>
              <a:gd name="connsiteY55" fmla="*/ 749529 h 5163547"/>
              <a:gd name="connsiteX56" fmla="*/ 2277415 w 6581325"/>
              <a:gd name="connsiteY56" fmla="*/ 740612 h 5163547"/>
              <a:gd name="connsiteX57" fmla="*/ 2215017 w 6581325"/>
              <a:gd name="connsiteY57" fmla="*/ 782225 h 5163547"/>
              <a:gd name="connsiteX58" fmla="*/ 2161533 w 6581325"/>
              <a:gd name="connsiteY58" fmla="*/ 838701 h 5163547"/>
              <a:gd name="connsiteX59" fmla="*/ 2009996 w 6581325"/>
              <a:gd name="connsiteY59" fmla="*/ 901121 h 5163547"/>
              <a:gd name="connsiteX60" fmla="*/ 1983254 w 6581325"/>
              <a:gd name="connsiteY60" fmla="*/ 942735 h 5163547"/>
              <a:gd name="connsiteX61" fmla="*/ 1962455 w 6581325"/>
              <a:gd name="connsiteY61" fmla="*/ 975432 h 5163547"/>
              <a:gd name="connsiteX62" fmla="*/ 2408153 w 6581325"/>
              <a:gd name="connsiteY62" fmla="*/ 1002183 h 5163547"/>
              <a:gd name="connsiteX63" fmla="*/ 3361947 w 6581325"/>
              <a:gd name="connsiteY63" fmla="*/ 1011100 h 5163547"/>
              <a:gd name="connsiteX64" fmla="*/ 3540227 w 6581325"/>
              <a:gd name="connsiteY64" fmla="*/ 1011100 h 5163547"/>
              <a:gd name="connsiteX65" fmla="*/ 3676908 w 6581325"/>
              <a:gd name="connsiteY65" fmla="*/ 996238 h 5163547"/>
              <a:gd name="connsiteX66" fmla="*/ 3691764 w 6581325"/>
              <a:gd name="connsiteY66" fmla="*/ 969487 h 5163547"/>
              <a:gd name="connsiteX67" fmla="*/ 3816560 w 6581325"/>
              <a:gd name="connsiteY67" fmla="*/ 969487 h 5163547"/>
              <a:gd name="connsiteX68" fmla="*/ 3849244 w 6581325"/>
              <a:gd name="connsiteY68" fmla="*/ 948680 h 5163547"/>
              <a:gd name="connsiteX69" fmla="*/ 3878957 w 6581325"/>
              <a:gd name="connsiteY69" fmla="*/ 942735 h 5163547"/>
              <a:gd name="connsiteX70" fmla="*/ 3849244 w 6581325"/>
              <a:gd name="connsiteY70" fmla="*/ 933818 h 5163547"/>
              <a:gd name="connsiteX71" fmla="*/ 3884900 w 6581325"/>
              <a:gd name="connsiteY71" fmla="*/ 927873 h 5163547"/>
              <a:gd name="connsiteX72" fmla="*/ 3754162 w 6581325"/>
              <a:gd name="connsiteY72" fmla="*/ 901121 h 5163547"/>
              <a:gd name="connsiteX73" fmla="*/ 3795760 w 6581325"/>
              <a:gd name="connsiteY73" fmla="*/ 901121 h 5163547"/>
              <a:gd name="connsiteX74" fmla="*/ 4015638 w 6581325"/>
              <a:gd name="connsiteY74" fmla="*/ 880315 h 5163547"/>
              <a:gd name="connsiteX75" fmla="*/ 4000782 w 6581325"/>
              <a:gd name="connsiteY75" fmla="*/ 865453 h 5163547"/>
              <a:gd name="connsiteX76" fmla="*/ 4104778 w 6581325"/>
              <a:gd name="connsiteY76" fmla="*/ 850591 h 5163547"/>
              <a:gd name="connsiteX77" fmla="*/ 4134491 w 6581325"/>
              <a:gd name="connsiteY77" fmla="*/ 829784 h 5163547"/>
              <a:gd name="connsiteX78" fmla="*/ 4327627 w 6581325"/>
              <a:gd name="connsiteY78" fmla="*/ 829784 h 5163547"/>
              <a:gd name="connsiteX79" fmla="*/ 4526706 w 6581325"/>
              <a:gd name="connsiteY79" fmla="*/ 829784 h 5163547"/>
              <a:gd name="connsiteX80" fmla="*/ 4470251 w 6581325"/>
              <a:gd name="connsiteY80" fmla="*/ 823839 h 5163547"/>
              <a:gd name="connsiteX81" fmla="*/ 4345455 w 6581325"/>
              <a:gd name="connsiteY81" fmla="*/ 817894 h 5163547"/>
              <a:gd name="connsiteX82" fmla="*/ 4265229 w 6581325"/>
              <a:gd name="connsiteY82" fmla="*/ 808977 h 5163547"/>
              <a:gd name="connsiteX83" fmla="*/ 4600989 w 6581325"/>
              <a:gd name="connsiteY83" fmla="*/ 808977 h 5163547"/>
              <a:gd name="connsiteX84" fmla="*/ 4794125 w 6581325"/>
              <a:gd name="connsiteY84" fmla="*/ 808977 h 5163547"/>
              <a:gd name="connsiteX85" fmla="*/ 4704985 w 6581325"/>
              <a:gd name="connsiteY85" fmla="*/ 803032 h 5163547"/>
              <a:gd name="connsiteX86" fmla="*/ 4407853 w 6581325"/>
              <a:gd name="connsiteY86" fmla="*/ 803032 h 5163547"/>
              <a:gd name="connsiteX87" fmla="*/ 4297914 w 6581325"/>
              <a:gd name="connsiteY87" fmla="*/ 797087 h 5163547"/>
              <a:gd name="connsiteX88" fmla="*/ 4244430 w 6581325"/>
              <a:gd name="connsiteY88" fmla="*/ 782225 h 5163547"/>
              <a:gd name="connsiteX89" fmla="*/ 4306828 w 6581325"/>
              <a:gd name="connsiteY89" fmla="*/ 782225 h 5163547"/>
              <a:gd name="connsiteX90" fmla="*/ 4277115 w 6581325"/>
              <a:gd name="connsiteY90" fmla="*/ 776281 h 5163547"/>
              <a:gd name="connsiteX91" fmla="*/ 4752526 w 6581325"/>
              <a:gd name="connsiteY91" fmla="*/ 770336 h 5163547"/>
              <a:gd name="connsiteX92" fmla="*/ 4808981 w 6581325"/>
              <a:gd name="connsiteY92" fmla="*/ 755474 h 5163547"/>
              <a:gd name="connsiteX93" fmla="*/ 4794125 w 6581325"/>
              <a:gd name="connsiteY93" fmla="*/ 740612 h 5163547"/>
              <a:gd name="connsiteX94" fmla="*/ 4318713 w 6581325"/>
              <a:gd name="connsiteY94" fmla="*/ 740612 h 5163547"/>
              <a:gd name="connsiteX95" fmla="*/ 4297914 w 6581325"/>
              <a:gd name="connsiteY95" fmla="*/ 734667 h 5163547"/>
              <a:gd name="connsiteX96" fmla="*/ 4366254 w 6581325"/>
              <a:gd name="connsiteY96" fmla="*/ 734667 h 5163547"/>
              <a:gd name="connsiteX97" fmla="*/ 4366254 w 6581325"/>
              <a:gd name="connsiteY97" fmla="*/ 713860 h 5163547"/>
              <a:gd name="connsiteX98" fmla="*/ 4663387 w 6581325"/>
              <a:gd name="connsiteY98" fmla="*/ 707915 h 5163547"/>
              <a:gd name="connsiteX99" fmla="*/ 4823838 w 6581325"/>
              <a:gd name="connsiteY99" fmla="*/ 707915 h 5163547"/>
              <a:gd name="connsiteX100" fmla="*/ 5210110 w 6581325"/>
              <a:gd name="connsiteY100" fmla="*/ 693053 h 5163547"/>
              <a:gd name="connsiteX101" fmla="*/ 5320049 w 6581325"/>
              <a:gd name="connsiteY101" fmla="*/ 672246 h 5163547"/>
              <a:gd name="connsiteX102" fmla="*/ 5091257 w 6581325"/>
              <a:gd name="connsiteY102" fmla="*/ 666302 h 5163547"/>
              <a:gd name="connsiteX103" fmla="*/ 5043716 w 6581325"/>
              <a:gd name="connsiteY103" fmla="*/ 645495 h 5163547"/>
              <a:gd name="connsiteX104" fmla="*/ 4814924 w 6581325"/>
              <a:gd name="connsiteY104" fmla="*/ 645495 h 5163547"/>
              <a:gd name="connsiteX105" fmla="*/ 4306828 w 6581325"/>
              <a:gd name="connsiteY105" fmla="*/ 636578 h 5163547"/>
              <a:gd name="connsiteX106" fmla="*/ 4208774 w 6581325"/>
              <a:gd name="connsiteY106" fmla="*/ 630633 h 5163547"/>
              <a:gd name="connsiteX107" fmla="*/ 4407853 w 6581325"/>
              <a:gd name="connsiteY107" fmla="*/ 630633 h 5163547"/>
              <a:gd name="connsiteX108" fmla="*/ 4437566 w 6581325"/>
              <a:gd name="connsiteY108" fmla="*/ 609826 h 5163547"/>
              <a:gd name="connsiteX109" fmla="*/ 4580190 w 6581325"/>
              <a:gd name="connsiteY109" fmla="*/ 615771 h 5163547"/>
              <a:gd name="connsiteX110" fmla="*/ 4918920 w 6581325"/>
              <a:gd name="connsiteY110" fmla="*/ 597936 h 5163547"/>
              <a:gd name="connsiteX111" fmla="*/ 5028859 w 6581325"/>
              <a:gd name="connsiteY111" fmla="*/ 597936 h 5163547"/>
              <a:gd name="connsiteX112" fmla="*/ 5008060 w 6581325"/>
              <a:gd name="connsiteY112" fmla="*/ 577130 h 5163547"/>
              <a:gd name="connsiteX113" fmla="*/ 5201196 w 6581325"/>
              <a:gd name="connsiteY113" fmla="*/ 577130 h 5163547"/>
              <a:gd name="connsiteX114" fmla="*/ 5352733 w 6581325"/>
              <a:gd name="connsiteY114" fmla="*/ 568212 h 5163547"/>
              <a:gd name="connsiteX115" fmla="*/ 5055601 w 6581325"/>
              <a:gd name="connsiteY115" fmla="*/ 568212 h 5163547"/>
              <a:gd name="connsiteX116" fmla="*/ 5016974 w 6581325"/>
              <a:gd name="connsiteY116" fmla="*/ 562267 h 5163547"/>
              <a:gd name="connsiteX117" fmla="*/ 5248737 w 6581325"/>
              <a:gd name="connsiteY117" fmla="*/ 562267 h 5163547"/>
              <a:gd name="connsiteX118" fmla="*/ 5492385 w 6581325"/>
              <a:gd name="connsiteY118" fmla="*/ 562267 h 5163547"/>
              <a:gd name="connsiteX119" fmla="*/ 5331934 w 6581325"/>
              <a:gd name="connsiteY119" fmla="*/ 520654 h 5163547"/>
              <a:gd name="connsiteX120" fmla="*/ 4966461 w 6581325"/>
              <a:gd name="connsiteY120" fmla="*/ 520654 h 5163547"/>
              <a:gd name="connsiteX121" fmla="*/ 4954576 w 6581325"/>
              <a:gd name="connsiteY121" fmla="*/ 499847 h 5163547"/>
              <a:gd name="connsiteX122" fmla="*/ 5049658 w 6581325"/>
              <a:gd name="connsiteY122" fmla="*/ 484985 h 5163547"/>
              <a:gd name="connsiteX123" fmla="*/ 5076400 w 6581325"/>
              <a:gd name="connsiteY123" fmla="*/ 473095 h 5163547"/>
              <a:gd name="connsiteX124" fmla="*/ 5106114 w 6581325"/>
              <a:gd name="connsiteY124" fmla="*/ 479040 h 5163547"/>
              <a:gd name="connsiteX125" fmla="*/ 5076400 w 6581325"/>
              <a:gd name="connsiteY125" fmla="*/ 473095 h 5163547"/>
              <a:gd name="connsiteX126" fmla="*/ 4987261 w 6581325"/>
              <a:gd name="connsiteY126" fmla="*/ 458233 h 5163547"/>
              <a:gd name="connsiteX127" fmla="*/ 5575582 w 6581325"/>
              <a:gd name="connsiteY127" fmla="*/ 473095 h 5163547"/>
              <a:gd name="connsiteX128" fmla="*/ 5575582 w 6581325"/>
              <a:gd name="connsiteY128" fmla="*/ 443371 h 5163547"/>
              <a:gd name="connsiteX129" fmla="*/ 5409188 w 6581325"/>
              <a:gd name="connsiteY129" fmla="*/ 437427 h 5163547"/>
              <a:gd name="connsiteX130" fmla="*/ 5352733 w 6581325"/>
              <a:gd name="connsiteY130" fmla="*/ 404730 h 5163547"/>
              <a:gd name="connsiteX131" fmla="*/ 5525070 w 6581325"/>
              <a:gd name="connsiteY131" fmla="*/ 410675 h 5163547"/>
              <a:gd name="connsiteX132" fmla="*/ 5655808 w 6581325"/>
              <a:gd name="connsiteY132" fmla="*/ 416620 h 5163547"/>
              <a:gd name="connsiteX133" fmla="*/ 5456730 w 6581325"/>
              <a:gd name="connsiteY133" fmla="*/ 363117 h 5163547"/>
              <a:gd name="connsiteX134" fmla="*/ 5429988 w 6581325"/>
              <a:gd name="connsiteY134" fmla="*/ 333393 h 5163547"/>
              <a:gd name="connsiteX135" fmla="*/ 5513185 w 6581325"/>
              <a:gd name="connsiteY135" fmla="*/ 333393 h 5163547"/>
              <a:gd name="connsiteX136" fmla="*/ 5664722 w 6581325"/>
              <a:gd name="connsiteY136" fmla="*/ 348255 h 5163547"/>
              <a:gd name="connsiteX137" fmla="*/ 5587468 w 6581325"/>
              <a:gd name="connsiteY137" fmla="*/ 327448 h 5163547"/>
              <a:gd name="connsiteX138" fmla="*/ 5655808 w 6581325"/>
              <a:gd name="connsiteY138" fmla="*/ 321503 h 5163547"/>
              <a:gd name="connsiteX139" fmla="*/ 5566668 w 6581325"/>
              <a:gd name="connsiteY139" fmla="*/ 285834 h 5163547"/>
              <a:gd name="connsiteX140" fmla="*/ 5614210 w 6581325"/>
              <a:gd name="connsiteY140" fmla="*/ 291779 h 5163547"/>
              <a:gd name="connsiteX141" fmla="*/ 5649865 w 6581325"/>
              <a:gd name="connsiteY141" fmla="*/ 285834 h 5163547"/>
              <a:gd name="connsiteX142" fmla="*/ 5759804 w 6581325"/>
              <a:gd name="connsiteY142" fmla="*/ 291779 h 5163547"/>
              <a:gd name="connsiteX143" fmla="*/ 5614210 w 6581325"/>
              <a:gd name="connsiteY143" fmla="*/ 265027 h 5163547"/>
              <a:gd name="connsiteX144" fmla="*/ 5539927 w 6581325"/>
              <a:gd name="connsiteY144" fmla="*/ 238276 h 5163547"/>
              <a:gd name="connsiteX145" fmla="*/ 5691464 w 6581325"/>
              <a:gd name="connsiteY145" fmla="*/ 217469 h 5163547"/>
              <a:gd name="connsiteX146" fmla="*/ 5602324 w 6581325"/>
              <a:gd name="connsiteY146" fmla="*/ 196662 h 5163547"/>
              <a:gd name="connsiteX147" fmla="*/ 5635009 w 6581325"/>
              <a:gd name="connsiteY147" fmla="*/ 190717 h 5163547"/>
              <a:gd name="connsiteX148" fmla="*/ 5635009 w 6581325"/>
              <a:gd name="connsiteY148" fmla="*/ 155048 h 5163547"/>
              <a:gd name="connsiteX149" fmla="*/ 5697407 w 6581325"/>
              <a:gd name="connsiteY149" fmla="*/ 149104 h 5163547"/>
              <a:gd name="connsiteX150" fmla="*/ 5649865 w 6581325"/>
              <a:gd name="connsiteY150" fmla="*/ 113435 h 5163547"/>
              <a:gd name="connsiteX151" fmla="*/ 5807346 w 6581325"/>
              <a:gd name="connsiteY151" fmla="*/ 134242 h 5163547"/>
              <a:gd name="connsiteX152" fmla="*/ 5706321 w 6581325"/>
              <a:gd name="connsiteY152" fmla="*/ 98573 h 5163547"/>
              <a:gd name="connsiteX153" fmla="*/ 5718206 w 6581325"/>
              <a:gd name="connsiteY153" fmla="*/ 86683 h 5163547"/>
              <a:gd name="connsiteX154" fmla="*/ 5670665 w 6581325"/>
              <a:gd name="connsiteY154" fmla="*/ 65876 h 5163547"/>
              <a:gd name="connsiteX155" fmla="*/ 5843001 w 6581325"/>
              <a:gd name="connsiteY155" fmla="*/ 71821 h 5163547"/>
              <a:gd name="connsiteX156" fmla="*/ 5890543 w 6581325"/>
              <a:gd name="connsiteY156" fmla="*/ 113435 h 5163547"/>
              <a:gd name="connsiteX157" fmla="*/ 5979682 w 6581325"/>
              <a:gd name="connsiteY157" fmla="*/ 119380 h 5163547"/>
              <a:gd name="connsiteX158" fmla="*/ 6036137 w 6581325"/>
              <a:gd name="connsiteY158" fmla="*/ 155048 h 5163547"/>
              <a:gd name="connsiteX159" fmla="*/ 6083678 w 6581325"/>
              <a:gd name="connsiteY159" fmla="*/ 140186 h 5163547"/>
              <a:gd name="connsiteX160" fmla="*/ 6125277 w 6581325"/>
              <a:gd name="connsiteY160" fmla="*/ 202607 h 5163547"/>
              <a:gd name="connsiteX161" fmla="*/ 6113392 w 6581325"/>
              <a:gd name="connsiteY161" fmla="*/ 217469 h 5163547"/>
              <a:gd name="connsiteX162" fmla="*/ 6113392 w 6581325"/>
              <a:gd name="connsiteY162" fmla="*/ 217469 h 5163547"/>
              <a:gd name="connsiteX163" fmla="*/ 6140134 w 6581325"/>
              <a:gd name="connsiteY163" fmla="*/ 306641 h 5163547"/>
              <a:gd name="connsiteX164" fmla="*/ 6146076 w 6581325"/>
              <a:gd name="connsiteY164" fmla="*/ 375006 h 5163547"/>
              <a:gd name="connsiteX165" fmla="*/ 6119334 w 6581325"/>
              <a:gd name="connsiteY165" fmla="*/ 389868 h 5163547"/>
              <a:gd name="connsiteX166" fmla="*/ 6146076 w 6581325"/>
              <a:gd name="connsiteY166" fmla="*/ 422565 h 5163547"/>
              <a:gd name="connsiteX167" fmla="*/ 6119334 w 6581325"/>
              <a:gd name="connsiteY167" fmla="*/ 458233 h 5163547"/>
              <a:gd name="connsiteX168" fmla="*/ 6134191 w 6581325"/>
              <a:gd name="connsiteY168" fmla="*/ 493902 h 5163547"/>
              <a:gd name="connsiteX169" fmla="*/ 6104478 w 6581325"/>
              <a:gd name="connsiteY169" fmla="*/ 535516 h 5163547"/>
              <a:gd name="connsiteX170" fmla="*/ 6119334 w 6581325"/>
              <a:gd name="connsiteY170" fmla="*/ 568212 h 5163547"/>
              <a:gd name="connsiteX171" fmla="*/ 6083678 w 6581325"/>
              <a:gd name="connsiteY171" fmla="*/ 597936 h 5163547"/>
              <a:gd name="connsiteX172" fmla="*/ 6119334 w 6581325"/>
              <a:gd name="connsiteY172" fmla="*/ 615771 h 5163547"/>
              <a:gd name="connsiteX173" fmla="*/ 6071793 w 6581325"/>
              <a:gd name="connsiteY173" fmla="*/ 719805 h 5163547"/>
              <a:gd name="connsiteX174" fmla="*/ 6092592 w 6581325"/>
              <a:gd name="connsiteY174" fmla="*/ 761418 h 5163547"/>
              <a:gd name="connsiteX175" fmla="*/ 6077736 w 6581325"/>
              <a:gd name="connsiteY175" fmla="*/ 782225 h 5163547"/>
              <a:gd name="connsiteX176" fmla="*/ 6098535 w 6581325"/>
              <a:gd name="connsiteY176" fmla="*/ 823839 h 5163547"/>
              <a:gd name="connsiteX177" fmla="*/ 6056937 w 6581325"/>
              <a:gd name="connsiteY177" fmla="*/ 886259 h 5163547"/>
              <a:gd name="connsiteX178" fmla="*/ 6039109 w 6581325"/>
              <a:gd name="connsiteY178" fmla="*/ 930846 h 5163547"/>
              <a:gd name="connsiteX179" fmla="*/ 6071793 w 6581325"/>
              <a:gd name="connsiteY179" fmla="*/ 960569 h 5163547"/>
              <a:gd name="connsiteX180" fmla="*/ 6071793 w 6581325"/>
              <a:gd name="connsiteY180" fmla="*/ 960569 h 5163547"/>
              <a:gd name="connsiteX181" fmla="*/ 6083678 w 6581325"/>
              <a:gd name="connsiteY181" fmla="*/ 990294 h 5163547"/>
              <a:gd name="connsiteX182" fmla="*/ 6062879 w 6581325"/>
              <a:gd name="connsiteY182" fmla="*/ 1022990 h 5163547"/>
              <a:gd name="connsiteX183" fmla="*/ 6056937 w 6581325"/>
              <a:gd name="connsiteY183" fmla="*/ 1121079 h 5163547"/>
              <a:gd name="connsiteX184" fmla="*/ 6030195 w 6581325"/>
              <a:gd name="connsiteY184" fmla="*/ 1174583 h 5163547"/>
              <a:gd name="connsiteX185" fmla="*/ 6015338 w 6581325"/>
              <a:gd name="connsiteY185" fmla="*/ 1225113 h 5163547"/>
              <a:gd name="connsiteX186" fmla="*/ 6036137 w 6581325"/>
              <a:gd name="connsiteY186" fmla="*/ 1245920 h 5163547"/>
              <a:gd name="connsiteX187" fmla="*/ 6021281 w 6581325"/>
              <a:gd name="connsiteY187" fmla="*/ 1361844 h 5163547"/>
              <a:gd name="connsiteX188" fmla="*/ 6030195 w 6581325"/>
              <a:gd name="connsiteY188" fmla="*/ 1376706 h 5163547"/>
              <a:gd name="connsiteX189" fmla="*/ 6009395 w 6581325"/>
              <a:gd name="connsiteY189" fmla="*/ 1409402 h 5163547"/>
              <a:gd name="connsiteX190" fmla="*/ 6030195 w 6581325"/>
              <a:gd name="connsiteY190" fmla="*/ 1418320 h 5163547"/>
              <a:gd name="connsiteX191" fmla="*/ 6015338 w 6581325"/>
              <a:gd name="connsiteY191" fmla="*/ 1445071 h 5163547"/>
              <a:gd name="connsiteX192" fmla="*/ 6030195 w 6581325"/>
              <a:gd name="connsiteY192" fmla="*/ 1465878 h 5163547"/>
              <a:gd name="connsiteX193" fmla="*/ 6009395 w 6581325"/>
              <a:gd name="connsiteY193" fmla="*/ 1513437 h 5163547"/>
              <a:gd name="connsiteX194" fmla="*/ 6021281 w 6581325"/>
              <a:gd name="connsiteY194" fmla="*/ 1540188 h 5163547"/>
              <a:gd name="connsiteX195" fmla="*/ 5988596 w 6581325"/>
              <a:gd name="connsiteY195" fmla="*/ 1691781 h 5163547"/>
              <a:gd name="connsiteX196" fmla="*/ 6000481 w 6581325"/>
              <a:gd name="connsiteY196" fmla="*/ 1706643 h 5163547"/>
              <a:gd name="connsiteX197" fmla="*/ 5979682 w 6581325"/>
              <a:gd name="connsiteY197" fmla="*/ 1763119 h 5163547"/>
              <a:gd name="connsiteX198" fmla="*/ 6000481 w 6581325"/>
              <a:gd name="connsiteY198" fmla="*/ 1769063 h 5163547"/>
              <a:gd name="connsiteX199" fmla="*/ 5979682 w 6581325"/>
              <a:gd name="connsiteY199" fmla="*/ 1816622 h 5163547"/>
              <a:gd name="connsiteX200" fmla="*/ 5991567 w 6581325"/>
              <a:gd name="connsiteY200" fmla="*/ 1834456 h 5163547"/>
              <a:gd name="connsiteX201" fmla="*/ 5967797 w 6581325"/>
              <a:gd name="connsiteY201" fmla="*/ 1846346 h 5163547"/>
              <a:gd name="connsiteX202" fmla="*/ 5958883 w 6581325"/>
              <a:gd name="connsiteY202" fmla="*/ 1914711 h 5163547"/>
              <a:gd name="connsiteX203" fmla="*/ 5941055 w 6581325"/>
              <a:gd name="connsiteY203" fmla="*/ 1935518 h 5163547"/>
              <a:gd name="connsiteX204" fmla="*/ 5932141 w 6581325"/>
              <a:gd name="connsiteY204" fmla="*/ 1977131 h 5163547"/>
              <a:gd name="connsiteX205" fmla="*/ 5899457 w 6581325"/>
              <a:gd name="connsiteY205" fmla="*/ 2078193 h 5163547"/>
              <a:gd name="connsiteX206" fmla="*/ 5926198 w 6581325"/>
              <a:gd name="connsiteY206" fmla="*/ 2107917 h 5163547"/>
              <a:gd name="connsiteX207" fmla="*/ 5890543 w 6581325"/>
              <a:gd name="connsiteY207" fmla="*/ 2170338 h 5163547"/>
              <a:gd name="connsiteX208" fmla="*/ 5899457 w 6581325"/>
              <a:gd name="connsiteY208" fmla="*/ 2211951 h 5163547"/>
              <a:gd name="connsiteX209" fmla="*/ 5920256 w 6581325"/>
              <a:gd name="connsiteY209" fmla="*/ 2197089 h 5163547"/>
              <a:gd name="connsiteX210" fmla="*/ 5857858 w 6581325"/>
              <a:gd name="connsiteY210" fmla="*/ 2286261 h 5163547"/>
              <a:gd name="connsiteX211" fmla="*/ 5614210 w 6581325"/>
              <a:gd name="connsiteY211" fmla="*/ 2464606 h 5163547"/>
              <a:gd name="connsiteX212" fmla="*/ 5106114 w 6581325"/>
              <a:gd name="connsiteY212" fmla="*/ 2761846 h 5163547"/>
              <a:gd name="connsiteX213" fmla="*/ 5091257 w 6581325"/>
              <a:gd name="connsiteY213" fmla="*/ 2767791 h 5163547"/>
              <a:gd name="connsiteX214" fmla="*/ 5091257 w 6581325"/>
              <a:gd name="connsiteY214" fmla="*/ 2767791 h 5163547"/>
              <a:gd name="connsiteX215" fmla="*/ 5076400 w 6581325"/>
              <a:gd name="connsiteY215" fmla="*/ 2776708 h 5163547"/>
              <a:gd name="connsiteX216" fmla="*/ 5076400 w 6581325"/>
              <a:gd name="connsiteY216" fmla="*/ 2776708 h 5163547"/>
              <a:gd name="connsiteX217" fmla="*/ 5064515 w 6581325"/>
              <a:gd name="connsiteY217" fmla="*/ 2782653 h 5163547"/>
              <a:gd name="connsiteX218" fmla="*/ 5049658 w 6581325"/>
              <a:gd name="connsiteY218" fmla="*/ 2782653 h 5163547"/>
              <a:gd name="connsiteX219" fmla="*/ 5037773 w 6581325"/>
              <a:gd name="connsiteY219" fmla="*/ 2788597 h 5163547"/>
              <a:gd name="connsiteX220" fmla="*/ 5022917 w 6581325"/>
              <a:gd name="connsiteY220" fmla="*/ 2797515 h 5163547"/>
              <a:gd name="connsiteX221" fmla="*/ 4823838 w 6581325"/>
              <a:gd name="connsiteY221" fmla="*/ 2901549 h 5163547"/>
              <a:gd name="connsiteX222" fmla="*/ 4443509 w 6581325"/>
              <a:gd name="connsiteY222" fmla="*/ 3079893 h 5163547"/>
              <a:gd name="connsiteX223" fmla="*/ 4401910 w 6581325"/>
              <a:gd name="connsiteY223" fmla="*/ 3100700 h 5163547"/>
              <a:gd name="connsiteX224" fmla="*/ 2589404 w 6581325"/>
              <a:gd name="connsiteY224" fmla="*/ 3837856 h 5163547"/>
              <a:gd name="connsiteX225" fmla="*/ 2327928 w 6581325"/>
              <a:gd name="connsiteY225" fmla="*/ 3956752 h 5163547"/>
              <a:gd name="connsiteX226" fmla="*/ 2292272 w 6581325"/>
              <a:gd name="connsiteY226" fmla="*/ 3968641 h 5163547"/>
              <a:gd name="connsiteX227" fmla="*/ 2292272 w 6581325"/>
              <a:gd name="connsiteY227" fmla="*/ 3968641 h 5163547"/>
              <a:gd name="connsiteX228" fmla="*/ 2327928 w 6581325"/>
              <a:gd name="connsiteY228" fmla="*/ 3956752 h 5163547"/>
              <a:gd name="connsiteX229" fmla="*/ 2423010 w 6581325"/>
              <a:gd name="connsiteY229" fmla="*/ 3941890 h 5163547"/>
              <a:gd name="connsiteX230" fmla="*/ 2547805 w 6581325"/>
              <a:gd name="connsiteY230" fmla="*/ 3906221 h 5163547"/>
              <a:gd name="connsiteX231" fmla="*/ 2663687 w 6581325"/>
              <a:gd name="connsiteY231" fmla="*/ 3858662 h 5163547"/>
              <a:gd name="connsiteX232" fmla="*/ 2693400 w 6581325"/>
              <a:gd name="connsiteY232" fmla="*/ 3864607 h 5163547"/>
              <a:gd name="connsiteX233" fmla="*/ 2865737 w 6581325"/>
              <a:gd name="connsiteY233" fmla="*/ 3817049 h 5163547"/>
              <a:gd name="connsiteX234" fmla="*/ 2981618 w 6581325"/>
              <a:gd name="connsiteY234" fmla="*/ 3790297 h 5163547"/>
              <a:gd name="connsiteX235" fmla="*/ 2830081 w 6581325"/>
              <a:gd name="connsiteY235" fmla="*/ 3843800 h 5163547"/>
              <a:gd name="connsiteX236" fmla="*/ 2809282 w 6581325"/>
              <a:gd name="connsiteY236" fmla="*/ 3852718 h 5163547"/>
              <a:gd name="connsiteX237" fmla="*/ 2809282 w 6581325"/>
              <a:gd name="connsiteY237" fmla="*/ 3852718 h 5163547"/>
              <a:gd name="connsiteX238" fmla="*/ 2830081 w 6581325"/>
              <a:gd name="connsiteY238" fmla="*/ 3843800 h 5163547"/>
              <a:gd name="connsiteX239" fmla="*/ 3665022 w 6581325"/>
              <a:gd name="connsiteY239" fmla="*/ 3582229 h 5163547"/>
              <a:gd name="connsiteX240" fmla="*/ 3665022 w 6581325"/>
              <a:gd name="connsiteY240" fmla="*/ 3582229 h 5163547"/>
              <a:gd name="connsiteX241" fmla="*/ 4428652 w 6581325"/>
              <a:gd name="connsiteY241" fmla="*/ 3305795 h 5163547"/>
              <a:gd name="connsiteX242" fmla="*/ 4354369 w 6581325"/>
              <a:gd name="connsiteY242" fmla="*/ 3341464 h 5163547"/>
              <a:gd name="connsiteX243" fmla="*/ 4312771 w 6581325"/>
              <a:gd name="connsiteY243" fmla="*/ 3362271 h 5163547"/>
              <a:gd name="connsiteX244" fmla="*/ 5028859 w 6581325"/>
              <a:gd name="connsiteY244" fmla="*/ 3100700 h 5163547"/>
              <a:gd name="connsiteX245" fmla="*/ 5070458 w 6581325"/>
              <a:gd name="connsiteY245" fmla="*/ 3094755 h 5163547"/>
              <a:gd name="connsiteX246" fmla="*/ 4538591 w 6581325"/>
              <a:gd name="connsiteY246" fmla="*/ 3299851 h 5163547"/>
              <a:gd name="connsiteX247" fmla="*/ 4517792 w 6581325"/>
              <a:gd name="connsiteY247" fmla="*/ 3305795 h 5163547"/>
              <a:gd name="connsiteX248" fmla="*/ 4499964 w 6581325"/>
              <a:gd name="connsiteY248" fmla="*/ 3314713 h 5163547"/>
              <a:gd name="connsiteX249" fmla="*/ 4499964 w 6581325"/>
              <a:gd name="connsiteY249" fmla="*/ 3314713 h 5163547"/>
              <a:gd name="connsiteX250" fmla="*/ 4517792 w 6581325"/>
              <a:gd name="connsiteY250" fmla="*/ 3305795 h 5163547"/>
              <a:gd name="connsiteX251" fmla="*/ 4538591 w 6581325"/>
              <a:gd name="connsiteY251" fmla="*/ 3299851 h 5163547"/>
              <a:gd name="connsiteX252" fmla="*/ 4651501 w 6581325"/>
              <a:gd name="connsiteY252" fmla="*/ 3279044 h 5163547"/>
              <a:gd name="connsiteX253" fmla="*/ 4630702 w 6581325"/>
              <a:gd name="connsiteY253" fmla="*/ 3287961 h 5163547"/>
              <a:gd name="connsiteX254" fmla="*/ 4609903 w 6581325"/>
              <a:gd name="connsiteY254" fmla="*/ 3293906 h 5163547"/>
              <a:gd name="connsiteX255" fmla="*/ 4595046 w 6581325"/>
              <a:gd name="connsiteY255" fmla="*/ 3299851 h 5163547"/>
              <a:gd name="connsiteX256" fmla="*/ 4595046 w 6581325"/>
              <a:gd name="connsiteY256" fmla="*/ 3299851 h 5163547"/>
              <a:gd name="connsiteX257" fmla="*/ 4609903 w 6581325"/>
              <a:gd name="connsiteY257" fmla="*/ 3293906 h 5163547"/>
              <a:gd name="connsiteX258" fmla="*/ 4630702 w 6581325"/>
              <a:gd name="connsiteY258" fmla="*/ 3287961 h 5163547"/>
              <a:gd name="connsiteX259" fmla="*/ 4651501 w 6581325"/>
              <a:gd name="connsiteY259" fmla="*/ 3279044 h 5163547"/>
              <a:gd name="connsiteX260" fmla="*/ 4746584 w 6581325"/>
              <a:gd name="connsiteY260" fmla="*/ 3246347 h 5163547"/>
              <a:gd name="connsiteX261" fmla="*/ 5174454 w 6581325"/>
              <a:gd name="connsiteY261" fmla="*/ 3094755 h 5163547"/>
              <a:gd name="connsiteX262" fmla="*/ 5174454 w 6581325"/>
              <a:gd name="connsiteY262" fmla="*/ 3127451 h 5163547"/>
              <a:gd name="connsiteX263" fmla="*/ 5581525 w 6581325"/>
              <a:gd name="connsiteY263" fmla="*/ 2981804 h 5163547"/>
              <a:gd name="connsiteX264" fmla="*/ 5718206 w 6581325"/>
              <a:gd name="connsiteY264" fmla="*/ 2949107 h 5163547"/>
              <a:gd name="connsiteX265" fmla="*/ 5560726 w 6581325"/>
              <a:gd name="connsiteY265" fmla="*/ 3017472 h 5163547"/>
              <a:gd name="connsiteX266" fmla="*/ 5575582 w 6581325"/>
              <a:gd name="connsiteY266" fmla="*/ 3023417 h 5163547"/>
              <a:gd name="connsiteX267" fmla="*/ 5602324 w 6581325"/>
              <a:gd name="connsiteY267" fmla="*/ 3044224 h 5163547"/>
              <a:gd name="connsiteX268" fmla="*/ 5759804 w 6581325"/>
              <a:gd name="connsiteY268" fmla="*/ 2996666 h 5163547"/>
              <a:gd name="connsiteX269" fmla="*/ 5828145 w 6581325"/>
              <a:gd name="connsiteY269" fmla="*/ 2990721 h 5163547"/>
              <a:gd name="connsiteX270" fmla="*/ 5747919 w 6581325"/>
              <a:gd name="connsiteY270" fmla="*/ 3038279 h 5163547"/>
              <a:gd name="connsiteX271" fmla="*/ 5837059 w 6581325"/>
              <a:gd name="connsiteY271" fmla="*/ 3023417 h 5163547"/>
              <a:gd name="connsiteX272" fmla="*/ 5946998 w 6581325"/>
              <a:gd name="connsiteY272" fmla="*/ 3002610 h 5163547"/>
              <a:gd name="connsiteX273" fmla="*/ 5670665 w 6581325"/>
              <a:gd name="connsiteY273" fmla="*/ 3112589 h 5163547"/>
              <a:gd name="connsiteX274" fmla="*/ 5670665 w 6581325"/>
              <a:gd name="connsiteY274" fmla="*/ 3112589 h 5163547"/>
              <a:gd name="connsiteX275" fmla="*/ 5786546 w 6581325"/>
              <a:gd name="connsiteY275" fmla="*/ 3079893 h 5163547"/>
              <a:gd name="connsiteX276" fmla="*/ 5560726 w 6581325"/>
              <a:gd name="connsiteY276" fmla="*/ 3175010 h 5163547"/>
              <a:gd name="connsiteX277" fmla="*/ 5602324 w 6581325"/>
              <a:gd name="connsiteY277" fmla="*/ 3175010 h 5163547"/>
              <a:gd name="connsiteX278" fmla="*/ 5587468 w 6581325"/>
              <a:gd name="connsiteY278" fmla="*/ 3189872 h 5163547"/>
              <a:gd name="connsiteX279" fmla="*/ 5623124 w 6581325"/>
              <a:gd name="connsiteY279" fmla="*/ 3175010 h 5163547"/>
              <a:gd name="connsiteX280" fmla="*/ 5664722 w 6581325"/>
              <a:gd name="connsiteY280" fmla="*/ 3163120 h 5163547"/>
              <a:gd name="connsiteX281" fmla="*/ 5816260 w 6581325"/>
              <a:gd name="connsiteY281" fmla="*/ 3121506 h 5163547"/>
              <a:gd name="connsiteX282" fmla="*/ 5878657 w 6581325"/>
              <a:gd name="connsiteY282" fmla="*/ 3094755 h 5163547"/>
              <a:gd name="connsiteX283" fmla="*/ 5816260 w 6581325"/>
              <a:gd name="connsiteY283" fmla="*/ 3133396 h 5163547"/>
              <a:gd name="connsiteX284" fmla="*/ 5768718 w 6581325"/>
              <a:gd name="connsiteY284" fmla="*/ 3169065 h 5163547"/>
              <a:gd name="connsiteX285" fmla="*/ 5828145 w 6581325"/>
              <a:gd name="connsiteY285" fmla="*/ 3148258 h 5163547"/>
              <a:gd name="connsiteX286" fmla="*/ 5941055 w 6581325"/>
              <a:gd name="connsiteY286" fmla="*/ 3112589 h 5163547"/>
              <a:gd name="connsiteX287" fmla="*/ 6036137 w 6581325"/>
              <a:gd name="connsiteY287" fmla="*/ 3106644 h 5163547"/>
              <a:gd name="connsiteX288" fmla="*/ 6119334 w 6581325"/>
              <a:gd name="connsiteY288" fmla="*/ 3079893 h 5163547"/>
              <a:gd name="connsiteX289" fmla="*/ 6056937 w 6581325"/>
              <a:gd name="connsiteY289" fmla="*/ 3106644 h 5163547"/>
              <a:gd name="connsiteX290" fmla="*/ 6080707 w 6581325"/>
              <a:gd name="connsiteY290" fmla="*/ 3112589 h 5163547"/>
              <a:gd name="connsiteX291" fmla="*/ 6062879 w 6581325"/>
              <a:gd name="connsiteY291" fmla="*/ 3148258 h 5163547"/>
              <a:gd name="connsiteX292" fmla="*/ 6030195 w 6581325"/>
              <a:gd name="connsiteY292" fmla="*/ 3169065 h 5163547"/>
              <a:gd name="connsiteX293" fmla="*/ 6104478 w 6581325"/>
              <a:gd name="connsiteY293" fmla="*/ 3154203 h 5163547"/>
              <a:gd name="connsiteX294" fmla="*/ 6223331 w 6581325"/>
              <a:gd name="connsiteY294" fmla="*/ 3106644 h 5163547"/>
              <a:gd name="connsiteX295" fmla="*/ 6270872 w 6581325"/>
              <a:gd name="connsiteY295" fmla="*/ 3106644 h 5163547"/>
              <a:gd name="connsiteX296" fmla="*/ 6250073 w 6581325"/>
              <a:gd name="connsiteY296" fmla="*/ 3148258 h 5163547"/>
              <a:gd name="connsiteX297" fmla="*/ 6193617 w 6581325"/>
              <a:gd name="connsiteY297" fmla="*/ 3189872 h 5163547"/>
              <a:gd name="connsiteX298" fmla="*/ 6291671 w 6581325"/>
              <a:gd name="connsiteY298" fmla="*/ 3163120 h 5163547"/>
              <a:gd name="connsiteX299" fmla="*/ 6208474 w 6581325"/>
              <a:gd name="connsiteY299" fmla="*/ 3204734 h 5163547"/>
              <a:gd name="connsiteX300" fmla="*/ 6333270 w 6581325"/>
              <a:gd name="connsiteY300" fmla="*/ 3189872 h 5163547"/>
              <a:gd name="connsiteX301" fmla="*/ 5718206 w 6581325"/>
              <a:gd name="connsiteY301" fmla="*/ 3493057 h 5163547"/>
              <a:gd name="connsiteX302" fmla="*/ 5643923 w 6581325"/>
              <a:gd name="connsiteY302" fmla="*/ 3519808 h 5163547"/>
              <a:gd name="connsiteX303" fmla="*/ 5608267 w 6581325"/>
              <a:gd name="connsiteY303" fmla="*/ 3534670 h 5163547"/>
              <a:gd name="connsiteX304" fmla="*/ 5554783 w 6581325"/>
              <a:gd name="connsiteY304" fmla="*/ 3555477 h 5163547"/>
              <a:gd name="connsiteX305" fmla="*/ 5554783 w 6581325"/>
              <a:gd name="connsiteY305" fmla="*/ 3555477 h 5163547"/>
              <a:gd name="connsiteX306" fmla="*/ 5608267 w 6581325"/>
              <a:gd name="connsiteY306" fmla="*/ 3534670 h 5163547"/>
              <a:gd name="connsiteX307" fmla="*/ 5643923 w 6581325"/>
              <a:gd name="connsiteY307" fmla="*/ 3519808 h 5163547"/>
              <a:gd name="connsiteX308" fmla="*/ 5718206 w 6581325"/>
              <a:gd name="connsiteY308" fmla="*/ 3493057 h 5163547"/>
              <a:gd name="connsiteX309" fmla="*/ 6030195 w 6581325"/>
              <a:gd name="connsiteY309" fmla="*/ 3377133 h 5163547"/>
              <a:gd name="connsiteX310" fmla="*/ 6297614 w 6581325"/>
              <a:gd name="connsiteY310" fmla="*/ 3246347 h 5163547"/>
              <a:gd name="connsiteX311" fmla="*/ 6395667 w 6581325"/>
              <a:gd name="connsiteY311" fmla="*/ 3210679 h 5163547"/>
              <a:gd name="connsiteX312" fmla="*/ 6407553 w 6581325"/>
              <a:gd name="connsiteY312" fmla="*/ 3183927 h 5163547"/>
              <a:gd name="connsiteX313" fmla="*/ 6449151 w 6581325"/>
              <a:gd name="connsiteY313" fmla="*/ 3210679 h 5163547"/>
              <a:gd name="connsiteX314" fmla="*/ 6312470 w 6581325"/>
              <a:gd name="connsiteY314" fmla="*/ 3314713 h 5163547"/>
              <a:gd name="connsiteX315" fmla="*/ 6386753 w 6581325"/>
              <a:gd name="connsiteY315" fmla="*/ 3305795 h 5163547"/>
              <a:gd name="connsiteX316" fmla="*/ 6386753 w 6581325"/>
              <a:gd name="connsiteY316" fmla="*/ 3305795 h 5163547"/>
              <a:gd name="connsiteX317" fmla="*/ 6449151 w 6581325"/>
              <a:gd name="connsiteY317" fmla="*/ 3293906 h 5163547"/>
              <a:gd name="connsiteX318" fmla="*/ 6490750 w 6581325"/>
              <a:gd name="connsiteY318" fmla="*/ 3258237 h 5163547"/>
              <a:gd name="connsiteX319" fmla="*/ 6490750 w 6581325"/>
              <a:gd name="connsiteY319" fmla="*/ 3231485 h 5163547"/>
              <a:gd name="connsiteX320" fmla="*/ 6505235 w 6581325"/>
              <a:gd name="connsiteY320" fmla="*/ 3235572 h 5163547"/>
              <a:gd name="connsiteX321" fmla="*/ 6514510 w 6581325"/>
              <a:gd name="connsiteY321" fmla="*/ 3243726 h 5163547"/>
              <a:gd name="connsiteX322" fmla="*/ 6513638 w 6581325"/>
              <a:gd name="connsiteY322" fmla="*/ 3243143 h 5163547"/>
              <a:gd name="connsiteX323" fmla="*/ 6517491 w 6581325"/>
              <a:gd name="connsiteY323" fmla="*/ 3246347 h 5163547"/>
              <a:gd name="connsiteX324" fmla="*/ 6514510 w 6581325"/>
              <a:gd name="connsiteY324" fmla="*/ 3243726 h 5163547"/>
              <a:gd name="connsiteX325" fmla="*/ 6520091 w 6581325"/>
              <a:gd name="connsiteY325" fmla="*/ 3247462 h 5163547"/>
              <a:gd name="connsiteX326" fmla="*/ 6538291 w 6581325"/>
              <a:gd name="connsiteY326" fmla="*/ 3255265 h 5163547"/>
              <a:gd name="connsiteX327" fmla="*/ 6478864 w 6581325"/>
              <a:gd name="connsiteY327" fmla="*/ 3314713 h 5163547"/>
              <a:gd name="connsiteX328" fmla="*/ 6449151 w 6581325"/>
              <a:gd name="connsiteY328" fmla="*/ 3326602 h 5163547"/>
              <a:gd name="connsiteX329" fmla="*/ 6517491 w 6581325"/>
              <a:gd name="connsiteY329" fmla="*/ 3326602 h 5163547"/>
              <a:gd name="connsiteX330" fmla="*/ 6547205 w 6581325"/>
              <a:gd name="connsiteY330" fmla="*/ 3347409 h 5163547"/>
              <a:gd name="connsiteX331" fmla="*/ 6573947 w 6581325"/>
              <a:gd name="connsiteY331" fmla="*/ 3335519 h 5163547"/>
              <a:gd name="connsiteX332" fmla="*/ 6559090 w 6581325"/>
              <a:gd name="connsiteY332" fmla="*/ 3377133 h 5163547"/>
              <a:gd name="connsiteX333" fmla="*/ 6573947 w 6581325"/>
              <a:gd name="connsiteY333" fmla="*/ 3389023 h 5163547"/>
              <a:gd name="connsiteX334" fmla="*/ 6579889 w 6581325"/>
              <a:gd name="connsiteY334" fmla="*/ 3439554 h 5163547"/>
              <a:gd name="connsiteX335" fmla="*/ 6538291 w 6581325"/>
              <a:gd name="connsiteY335" fmla="*/ 3499002 h 5163547"/>
              <a:gd name="connsiteX336" fmla="*/ 6573947 w 6581325"/>
              <a:gd name="connsiteY336" fmla="*/ 3507919 h 5163547"/>
              <a:gd name="connsiteX337" fmla="*/ 6538291 w 6581325"/>
              <a:gd name="connsiteY337" fmla="*/ 3582229 h 5163547"/>
              <a:gd name="connsiteX338" fmla="*/ 6559090 w 6581325"/>
              <a:gd name="connsiteY338" fmla="*/ 3591146 h 5163547"/>
              <a:gd name="connsiteX339" fmla="*/ 6553147 w 6581325"/>
              <a:gd name="connsiteY339" fmla="*/ 3632760 h 5163547"/>
              <a:gd name="connsiteX340" fmla="*/ 6559090 w 6581325"/>
              <a:gd name="connsiteY340" fmla="*/ 3665456 h 5163547"/>
              <a:gd name="connsiteX341" fmla="*/ 6538291 w 6581325"/>
              <a:gd name="connsiteY341" fmla="*/ 3713015 h 5163547"/>
              <a:gd name="connsiteX342" fmla="*/ 6538291 w 6581325"/>
              <a:gd name="connsiteY342" fmla="*/ 3769490 h 5163547"/>
              <a:gd name="connsiteX343" fmla="*/ 6559090 w 6581325"/>
              <a:gd name="connsiteY343" fmla="*/ 3775435 h 5163547"/>
              <a:gd name="connsiteX344" fmla="*/ 6553147 w 6581325"/>
              <a:gd name="connsiteY344" fmla="*/ 3811104 h 5163547"/>
              <a:gd name="connsiteX345" fmla="*/ 6573947 w 6581325"/>
              <a:gd name="connsiteY345" fmla="*/ 3817049 h 5163547"/>
              <a:gd name="connsiteX346" fmla="*/ 6573947 w 6581325"/>
              <a:gd name="connsiteY346" fmla="*/ 3852718 h 5163547"/>
              <a:gd name="connsiteX347" fmla="*/ 6547205 w 6581325"/>
              <a:gd name="connsiteY347" fmla="*/ 3864607 h 5163547"/>
              <a:gd name="connsiteX348" fmla="*/ 6573947 w 6581325"/>
              <a:gd name="connsiteY348" fmla="*/ 3915138 h 5163547"/>
              <a:gd name="connsiteX349" fmla="*/ 6547205 w 6581325"/>
              <a:gd name="connsiteY349" fmla="*/ 3962697 h 5163547"/>
              <a:gd name="connsiteX350" fmla="*/ 6553147 w 6581325"/>
              <a:gd name="connsiteY350" fmla="*/ 4182654 h 5163547"/>
              <a:gd name="connsiteX351" fmla="*/ 6526405 w 6581325"/>
              <a:gd name="connsiteY351" fmla="*/ 4209406 h 5163547"/>
              <a:gd name="connsiteX352" fmla="*/ 6553147 w 6581325"/>
              <a:gd name="connsiteY352" fmla="*/ 4224268 h 5163547"/>
              <a:gd name="connsiteX353" fmla="*/ 6547205 w 6581325"/>
              <a:gd name="connsiteY353" fmla="*/ 4251020 h 5163547"/>
              <a:gd name="connsiteX354" fmla="*/ 6559090 w 6581325"/>
              <a:gd name="connsiteY354" fmla="*/ 4265882 h 5163547"/>
              <a:gd name="connsiteX355" fmla="*/ 6538291 w 6581325"/>
              <a:gd name="connsiteY355" fmla="*/ 4322357 h 5163547"/>
              <a:gd name="connsiteX356" fmla="*/ 6553147 w 6581325"/>
              <a:gd name="connsiteY356" fmla="*/ 4369916 h 5163547"/>
              <a:gd name="connsiteX357" fmla="*/ 6526405 w 6581325"/>
              <a:gd name="connsiteY357" fmla="*/ 4438281 h 5163547"/>
              <a:gd name="connsiteX358" fmla="*/ 6538291 w 6581325"/>
              <a:gd name="connsiteY358" fmla="*/ 4459088 h 5163547"/>
              <a:gd name="connsiteX359" fmla="*/ 6538291 w 6581325"/>
              <a:gd name="connsiteY359" fmla="*/ 4494757 h 5163547"/>
              <a:gd name="connsiteX360" fmla="*/ 6437266 w 6581325"/>
              <a:gd name="connsiteY360" fmla="*/ 4610680 h 5163547"/>
              <a:gd name="connsiteX361" fmla="*/ 5462672 w 6581325"/>
              <a:gd name="connsiteY361" fmla="*/ 5023845 h 5163547"/>
              <a:gd name="connsiteX362" fmla="*/ 5284393 w 6581325"/>
              <a:gd name="connsiteY362" fmla="*/ 5080320 h 5163547"/>
              <a:gd name="connsiteX363" fmla="*/ 5311135 w 6581325"/>
              <a:gd name="connsiteY363" fmla="*/ 5044651 h 5163547"/>
              <a:gd name="connsiteX364" fmla="*/ 5138798 w 6581325"/>
              <a:gd name="connsiteY364" fmla="*/ 5101127 h 5163547"/>
              <a:gd name="connsiteX365" fmla="*/ 4945662 w 6581325"/>
              <a:gd name="connsiteY365" fmla="*/ 5163547 h 5163547"/>
              <a:gd name="connsiteX366" fmla="*/ 4954576 w 6581325"/>
              <a:gd name="connsiteY366" fmla="*/ 5133823 h 5163547"/>
              <a:gd name="connsiteX367" fmla="*/ 4856523 w 6581325"/>
              <a:gd name="connsiteY367" fmla="*/ 5154630 h 5163547"/>
              <a:gd name="connsiteX368" fmla="*/ 5064515 w 6581325"/>
              <a:gd name="connsiteY368" fmla="*/ 5032762 h 5163547"/>
              <a:gd name="connsiteX369" fmla="*/ 5085314 w 6581325"/>
              <a:gd name="connsiteY369" fmla="*/ 5023845 h 5163547"/>
              <a:gd name="connsiteX370" fmla="*/ 5085314 w 6581325"/>
              <a:gd name="connsiteY370" fmla="*/ 5023845 h 5163547"/>
              <a:gd name="connsiteX371" fmla="*/ 5064515 w 6581325"/>
              <a:gd name="connsiteY371" fmla="*/ 5032762 h 5163547"/>
              <a:gd name="connsiteX372" fmla="*/ 4939720 w 6581325"/>
              <a:gd name="connsiteY372" fmla="*/ 5065458 h 5163547"/>
              <a:gd name="connsiteX373" fmla="*/ 4996175 w 6581325"/>
              <a:gd name="connsiteY373" fmla="*/ 5032762 h 5163547"/>
              <a:gd name="connsiteX374" fmla="*/ 4939720 w 6581325"/>
              <a:gd name="connsiteY374" fmla="*/ 5038707 h 5163547"/>
              <a:gd name="connsiteX375" fmla="*/ 4803039 w 6581325"/>
              <a:gd name="connsiteY375" fmla="*/ 5065458 h 5163547"/>
              <a:gd name="connsiteX376" fmla="*/ 4865436 w 6581325"/>
              <a:gd name="connsiteY376" fmla="*/ 5032762 h 5163547"/>
              <a:gd name="connsiteX377" fmla="*/ 4823838 w 6581325"/>
              <a:gd name="connsiteY377" fmla="*/ 5023845 h 5163547"/>
              <a:gd name="connsiteX378" fmla="*/ 4511849 w 6581325"/>
              <a:gd name="connsiteY378" fmla="*/ 5107072 h 5163547"/>
              <a:gd name="connsiteX379" fmla="*/ 4975375 w 6581325"/>
              <a:gd name="connsiteY379" fmla="*/ 4881169 h 5163547"/>
              <a:gd name="connsiteX380" fmla="*/ 5008060 w 6581325"/>
              <a:gd name="connsiteY380" fmla="*/ 4866307 h 5163547"/>
              <a:gd name="connsiteX381" fmla="*/ 5028859 w 6581325"/>
              <a:gd name="connsiteY381" fmla="*/ 4860362 h 5163547"/>
              <a:gd name="connsiteX382" fmla="*/ 5028859 w 6581325"/>
              <a:gd name="connsiteY382" fmla="*/ 4860362 h 5163547"/>
              <a:gd name="connsiteX383" fmla="*/ 5008060 w 6581325"/>
              <a:gd name="connsiteY383" fmla="*/ 4866307 h 5163547"/>
              <a:gd name="connsiteX384" fmla="*/ 4975375 w 6581325"/>
              <a:gd name="connsiteY384" fmla="*/ 4881169 h 5163547"/>
              <a:gd name="connsiteX385" fmla="*/ 4589104 w 6581325"/>
              <a:gd name="connsiteY385" fmla="*/ 4997093 h 5163547"/>
              <a:gd name="connsiteX386" fmla="*/ 4589104 w 6581325"/>
              <a:gd name="connsiteY386" fmla="*/ 4997093 h 5163547"/>
              <a:gd name="connsiteX387" fmla="*/ 4526706 w 6581325"/>
              <a:gd name="connsiteY387" fmla="*/ 5017900 h 5163547"/>
              <a:gd name="connsiteX388" fmla="*/ 4470251 w 6581325"/>
              <a:gd name="connsiteY388" fmla="*/ 5023845 h 5163547"/>
              <a:gd name="connsiteX389" fmla="*/ 4782239 w 6581325"/>
              <a:gd name="connsiteY389" fmla="*/ 4893059 h 5163547"/>
              <a:gd name="connsiteX390" fmla="*/ 4782239 w 6581325"/>
              <a:gd name="connsiteY390" fmla="*/ 4893059 h 5163547"/>
              <a:gd name="connsiteX391" fmla="*/ 4485107 w 6581325"/>
              <a:gd name="connsiteY391" fmla="*/ 4991148 h 5163547"/>
              <a:gd name="connsiteX392" fmla="*/ 4678243 w 6581325"/>
              <a:gd name="connsiteY392" fmla="*/ 4907921 h 5163547"/>
              <a:gd name="connsiteX393" fmla="*/ 4699042 w 6581325"/>
              <a:gd name="connsiteY393" fmla="*/ 4901976 h 5163547"/>
              <a:gd name="connsiteX394" fmla="*/ 4699042 w 6581325"/>
              <a:gd name="connsiteY394" fmla="*/ 4901976 h 5163547"/>
              <a:gd name="connsiteX395" fmla="*/ 4678243 w 6581325"/>
              <a:gd name="connsiteY395" fmla="*/ 4907921 h 5163547"/>
              <a:gd name="connsiteX396" fmla="*/ 4526706 w 6581325"/>
              <a:gd name="connsiteY396" fmla="*/ 4949534 h 5163547"/>
              <a:gd name="connsiteX397" fmla="*/ 4559390 w 6581325"/>
              <a:gd name="connsiteY397" fmla="*/ 4928728 h 5163547"/>
              <a:gd name="connsiteX398" fmla="*/ 4538591 w 6581325"/>
              <a:gd name="connsiteY398" fmla="*/ 4907921 h 5163547"/>
              <a:gd name="connsiteX399" fmla="*/ 4538591 w 6581325"/>
              <a:gd name="connsiteY399" fmla="*/ 4907921 h 5163547"/>
              <a:gd name="connsiteX400" fmla="*/ 4244430 w 6581325"/>
              <a:gd name="connsiteY400" fmla="*/ 5003038 h 5163547"/>
              <a:gd name="connsiteX401" fmla="*/ 4381111 w 6581325"/>
              <a:gd name="connsiteY401" fmla="*/ 4940617 h 5163547"/>
              <a:gd name="connsiteX402" fmla="*/ 4532648 w 6581325"/>
              <a:gd name="connsiteY402" fmla="*/ 4887114 h 5163547"/>
              <a:gd name="connsiteX403" fmla="*/ 4360312 w 6581325"/>
              <a:gd name="connsiteY403" fmla="*/ 4907921 h 5163547"/>
              <a:gd name="connsiteX404" fmla="*/ 4511849 w 6581325"/>
              <a:gd name="connsiteY404" fmla="*/ 4830638 h 5163547"/>
              <a:gd name="connsiteX405" fmla="*/ 4511849 w 6581325"/>
              <a:gd name="connsiteY405" fmla="*/ 4830638 h 5163547"/>
              <a:gd name="connsiteX406" fmla="*/ 4193918 w 6581325"/>
              <a:gd name="connsiteY406" fmla="*/ 4940617 h 5163547"/>
              <a:gd name="connsiteX407" fmla="*/ 4092893 w 6581325"/>
              <a:gd name="connsiteY407" fmla="*/ 4961424 h 5163547"/>
              <a:gd name="connsiteX408" fmla="*/ 4312771 w 6581325"/>
              <a:gd name="connsiteY408" fmla="*/ 4866307 h 5163547"/>
              <a:gd name="connsiteX409" fmla="*/ 4354369 w 6581325"/>
              <a:gd name="connsiteY409" fmla="*/ 4851445 h 5163547"/>
              <a:gd name="connsiteX410" fmla="*/ 4306828 w 6581325"/>
              <a:gd name="connsiteY410" fmla="*/ 4851445 h 5163547"/>
              <a:gd name="connsiteX411" fmla="*/ 4339513 w 6581325"/>
              <a:gd name="connsiteY411" fmla="*/ 4830638 h 5163547"/>
              <a:gd name="connsiteX412" fmla="*/ 4333570 w 6581325"/>
              <a:gd name="connsiteY412" fmla="*/ 4818749 h 5163547"/>
              <a:gd name="connsiteX413" fmla="*/ 3905699 w 6581325"/>
              <a:gd name="connsiteY413" fmla="*/ 4940617 h 5163547"/>
              <a:gd name="connsiteX414" fmla="*/ 4000782 w 6581325"/>
              <a:gd name="connsiteY414" fmla="*/ 4881169 h 5163547"/>
              <a:gd name="connsiteX415" fmla="*/ 4009696 w 6581325"/>
              <a:gd name="connsiteY415" fmla="*/ 4866307 h 5163547"/>
              <a:gd name="connsiteX416" fmla="*/ 4078036 w 6581325"/>
              <a:gd name="connsiteY416" fmla="*/ 4830638 h 5163547"/>
              <a:gd name="connsiteX417" fmla="*/ 3962155 w 6581325"/>
              <a:gd name="connsiteY417" fmla="*/ 4851445 h 5163547"/>
              <a:gd name="connsiteX418" fmla="*/ 4036438 w 6581325"/>
              <a:gd name="connsiteY418" fmla="*/ 4824694 h 5163547"/>
              <a:gd name="connsiteX419" fmla="*/ 3997810 w 6581325"/>
              <a:gd name="connsiteY419" fmla="*/ 4824694 h 5163547"/>
              <a:gd name="connsiteX420" fmla="*/ 3991868 w 6581325"/>
              <a:gd name="connsiteY420" fmla="*/ 4794969 h 5163547"/>
              <a:gd name="connsiteX421" fmla="*/ 4042380 w 6581325"/>
              <a:gd name="connsiteY421" fmla="*/ 4777135 h 5163547"/>
              <a:gd name="connsiteX422" fmla="*/ 4015638 w 6581325"/>
              <a:gd name="connsiteY422" fmla="*/ 4768218 h 5163547"/>
              <a:gd name="connsiteX423" fmla="*/ 4042380 w 6581325"/>
              <a:gd name="connsiteY423" fmla="*/ 4762273 h 5163547"/>
              <a:gd name="connsiteX424" fmla="*/ 4006724 w 6581325"/>
              <a:gd name="connsiteY424" fmla="*/ 4744439 h 5163547"/>
              <a:gd name="connsiteX425" fmla="*/ 4021581 w 6581325"/>
              <a:gd name="connsiteY425" fmla="*/ 4747411 h 5163547"/>
              <a:gd name="connsiteX426" fmla="*/ 4006724 w 6581325"/>
              <a:gd name="connsiteY426" fmla="*/ 4744439 h 5163547"/>
              <a:gd name="connsiteX427" fmla="*/ 3801703 w 6581325"/>
              <a:gd name="connsiteY427" fmla="*/ 4803887 h 5163547"/>
              <a:gd name="connsiteX428" fmla="*/ 3243095 w 6581325"/>
              <a:gd name="connsiteY428" fmla="*/ 4982231 h 5163547"/>
              <a:gd name="connsiteX429" fmla="*/ 3367890 w 6581325"/>
              <a:gd name="connsiteY429" fmla="*/ 4934672 h 5163547"/>
              <a:gd name="connsiteX430" fmla="*/ 3263894 w 6581325"/>
              <a:gd name="connsiteY430" fmla="*/ 4961424 h 5163547"/>
              <a:gd name="connsiteX431" fmla="*/ 3148013 w 6581325"/>
              <a:gd name="connsiteY431" fmla="*/ 4991148 h 5163547"/>
              <a:gd name="connsiteX432" fmla="*/ 3243095 w 6581325"/>
              <a:gd name="connsiteY432" fmla="*/ 4949534 h 5163547"/>
              <a:gd name="connsiteX433" fmla="*/ 3252009 w 6581325"/>
              <a:gd name="connsiteY433" fmla="*/ 4928728 h 5163547"/>
              <a:gd name="connsiteX434" fmla="*/ 3290636 w 6581325"/>
              <a:gd name="connsiteY434" fmla="*/ 4928728 h 5163547"/>
              <a:gd name="connsiteX435" fmla="*/ 3281722 w 6581325"/>
              <a:gd name="connsiteY435" fmla="*/ 4916838 h 5163547"/>
              <a:gd name="connsiteX436" fmla="*/ 3382747 w 6581325"/>
              <a:gd name="connsiteY436" fmla="*/ 4872252 h 5163547"/>
              <a:gd name="connsiteX437" fmla="*/ 3390175 w 6581325"/>
              <a:gd name="connsiteY437" fmla="*/ 4862963 h 5163547"/>
              <a:gd name="connsiteX438" fmla="*/ 3391063 w 6581325"/>
              <a:gd name="connsiteY438" fmla="*/ 4859453 h 5163547"/>
              <a:gd name="connsiteX439" fmla="*/ 3418774 w 6581325"/>
              <a:gd name="connsiteY439" fmla="*/ 4848844 h 5163547"/>
              <a:gd name="connsiteX440" fmla="*/ 3442173 w 6581325"/>
              <a:gd name="connsiteY440" fmla="*/ 4839556 h 5163547"/>
              <a:gd name="connsiteX441" fmla="*/ 3436231 w 6581325"/>
              <a:gd name="connsiteY441" fmla="*/ 4821721 h 5163547"/>
              <a:gd name="connsiteX442" fmla="*/ 3471886 w 6581325"/>
              <a:gd name="connsiteY442" fmla="*/ 4809831 h 5163547"/>
              <a:gd name="connsiteX443" fmla="*/ 3467458 w 6581325"/>
              <a:gd name="connsiteY443" fmla="*/ 4798696 h 5163547"/>
              <a:gd name="connsiteX444" fmla="*/ 3449059 w 6581325"/>
              <a:gd name="connsiteY444" fmla="*/ 4789476 h 5163547"/>
              <a:gd name="connsiteX445" fmla="*/ 3451087 w 6581325"/>
              <a:gd name="connsiteY445" fmla="*/ 4789025 h 5163547"/>
              <a:gd name="connsiteX446" fmla="*/ 3445614 w 6581325"/>
              <a:gd name="connsiteY446" fmla="*/ 4787917 h 5163547"/>
              <a:gd name="connsiteX447" fmla="*/ 3417515 w 6581325"/>
              <a:gd name="connsiteY447" fmla="*/ 4779213 h 5163547"/>
              <a:gd name="connsiteX448" fmla="*/ 3416751 w 6581325"/>
              <a:gd name="connsiteY448" fmla="*/ 4782074 h 5163547"/>
              <a:gd name="connsiteX449" fmla="*/ 3445614 w 6581325"/>
              <a:gd name="connsiteY449" fmla="*/ 4787917 h 5163547"/>
              <a:gd name="connsiteX450" fmla="*/ 3446491 w 6581325"/>
              <a:gd name="connsiteY450" fmla="*/ 4788188 h 5163547"/>
              <a:gd name="connsiteX451" fmla="*/ 3449059 w 6581325"/>
              <a:gd name="connsiteY451" fmla="*/ 4789476 h 5163547"/>
              <a:gd name="connsiteX452" fmla="*/ 3431031 w 6581325"/>
              <a:gd name="connsiteY452" fmla="*/ 4793483 h 5163547"/>
              <a:gd name="connsiteX453" fmla="*/ 3415431 w 6581325"/>
              <a:gd name="connsiteY453" fmla="*/ 4797942 h 5163547"/>
              <a:gd name="connsiteX454" fmla="*/ 3058873 w 6581325"/>
              <a:gd name="connsiteY454" fmla="*/ 4893059 h 5163547"/>
              <a:gd name="connsiteX455" fmla="*/ 3064815 w 6581325"/>
              <a:gd name="connsiteY455" fmla="*/ 4860362 h 5163547"/>
              <a:gd name="connsiteX456" fmla="*/ 3002418 w 6581325"/>
              <a:gd name="connsiteY456" fmla="*/ 4860362 h 5163547"/>
              <a:gd name="connsiteX457" fmla="*/ 2746884 w 6581325"/>
              <a:gd name="connsiteY457" fmla="*/ 4928728 h 5163547"/>
              <a:gd name="connsiteX458" fmla="*/ 2827110 w 6581325"/>
              <a:gd name="connsiteY458" fmla="*/ 4884142 h 5163547"/>
              <a:gd name="connsiteX459" fmla="*/ 2886536 w 6581325"/>
              <a:gd name="connsiteY459" fmla="*/ 4866307 h 5163547"/>
              <a:gd name="connsiteX460" fmla="*/ 2889507 w 6581325"/>
              <a:gd name="connsiteY460" fmla="*/ 4854418 h 5163547"/>
              <a:gd name="connsiteX461" fmla="*/ 2892479 w 6581325"/>
              <a:gd name="connsiteY461" fmla="*/ 4851445 h 5163547"/>
              <a:gd name="connsiteX462" fmla="*/ 2803339 w 6581325"/>
              <a:gd name="connsiteY462" fmla="*/ 4851445 h 5163547"/>
              <a:gd name="connsiteX463" fmla="*/ 1953541 w 6581325"/>
              <a:gd name="connsiteY463" fmla="*/ 4922783 h 5163547"/>
              <a:gd name="connsiteX464" fmla="*/ 1754462 w 6581325"/>
              <a:gd name="connsiteY464" fmla="*/ 4934672 h 5163547"/>
              <a:gd name="connsiteX465" fmla="*/ 1160198 w 6581325"/>
              <a:gd name="connsiteY465" fmla="*/ 5038707 h 5163547"/>
              <a:gd name="connsiteX466" fmla="*/ 1273108 w 6581325"/>
              <a:gd name="connsiteY466" fmla="*/ 4997093 h 5163547"/>
              <a:gd name="connsiteX467" fmla="*/ 1258252 w 6581325"/>
              <a:gd name="connsiteY467" fmla="*/ 4982231 h 5163547"/>
              <a:gd name="connsiteX468" fmla="*/ 1311735 w 6581325"/>
              <a:gd name="connsiteY468" fmla="*/ 4970341 h 5163547"/>
              <a:gd name="connsiteX469" fmla="*/ 1195854 w 6581325"/>
              <a:gd name="connsiteY469" fmla="*/ 4961424 h 5163547"/>
              <a:gd name="connsiteX470" fmla="*/ 934378 w 6581325"/>
              <a:gd name="connsiteY470" fmla="*/ 4970341 h 5163547"/>
              <a:gd name="connsiteX471" fmla="*/ 747184 w 6581325"/>
              <a:gd name="connsiteY471" fmla="*/ 5003038 h 5163547"/>
              <a:gd name="connsiteX472" fmla="*/ 610503 w 6581325"/>
              <a:gd name="connsiteY472" fmla="*/ 5017900 h 5163547"/>
              <a:gd name="connsiteX473" fmla="*/ 589704 w 6581325"/>
              <a:gd name="connsiteY473" fmla="*/ 5011955 h 5163547"/>
              <a:gd name="connsiteX474" fmla="*/ 236117 w 6581325"/>
              <a:gd name="connsiteY474" fmla="*/ 5101127 h 5163547"/>
              <a:gd name="connsiteX475" fmla="*/ 182633 w 6581325"/>
              <a:gd name="connsiteY475" fmla="*/ 5095182 h 5163547"/>
              <a:gd name="connsiteX476" fmla="*/ 319314 w 6581325"/>
              <a:gd name="connsiteY476" fmla="*/ 5074375 h 5163547"/>
              <a:gd name="connsiteX477" fmla="*/ 236117 w 6581325"/>
              <a:gd name="connsiteY477" fmla="*/ 5044651 h 5163547"/>
              <a:gd name="connsiteX478" fmla="*/ 167776 w 6581325"/>
              <a:gd name="connsiteY478" fmla="*/ 5044651 h 5163547"/>
              <a:gd name="connsiteX479" fmla="*/ 203432 w 6581325"/>
              <a:gd name="connsiteY479" fmla="*/ 5017900 h 5163547"/>
              <a:gd name="connsiteX480" fmla="*/ 188576 w 6581325"/>
              <a:gd name="connsiteY480" fmla="*/ 5011955 h 5163547"/>
              <a:gd name="connsiteX481" fmla="*/ 167776 w 6581325"/>
              <a:gd name="connsiteY481" fmla="*/ 5003038 h 5163547"/>
              <a:gd name="connsiteX482" fmla="*/ 146977 w 6581325"/>
              <a:gd name="connsiteY482" fmla="*/ 4970341 h 5163547"/>
              <a:gd name="connsiteX483" fmla="*/ 114293 w 6581325"/>
              <a:gd name="connsiteY483" fmla="*/ 4940617 h 5163547"/>
              <a:gd name="connsiteX484" fmla="*/ 146977 w 6581325"/>
              <a:gd name="connsiteY484" fmla="*/ 4901976 h 5163547"/>
              <a:gd name="connsiteX485" fmla="*/ 93493 w 6581325"/>
              <a:gd name="connsiteY485" fmla="*/ 4893059 h 5163547"/>
              <a:gd name="connsiteX486" fmla="*/ 22182 w 6581325"/>
              <a:gd name="connsiteY486" fmla="*/ 4872252 h 5163547"/>
              <a:gd name="connsiteX487" fmla="*/ 135092 w 6581325"/>
              <a:gd name="connsiteY487" fmla="*/ 4881169 h 5163547"/>
              <a:gd name="connsiteX488" fmla="*/ 22182 w 6581325"/>
              <a:gd name="connsiteY488" fmla="*/ 4830638 h 5163547"/>
              <a:gd name="connsiteX489" fmla="*/ 57838 w 6581325"/>
              <a:gd name="connsiteY489" fmla="*/ 4797942 h 5163547"/>
              <a:gd name="connsiteX490" fmla="*/ 31096 w 6581325"/>
              <a:gd name="connsiteY490" fmla="*/ 4768218 h 5163547"/>
              <a:gd name="connsiteX491" fmla="*/ 4354 w 6581325"/>
              <a:gd name="connsiteY491" fmla="*/ 4631487 h 5163547"/>
              <a:gd name="connsiteX492" fmla="*/ 37038 w 6581325"/>
              <a:gd name="connsiteY492" fmla="*/ 4583929 h 5163547"/>
              <a:gd name="connsiteX493" fmla="*/ 51895 w 6581325"/>
              <a:gd name="connsiteY493" fmla="*/ 4569067 h 5163547"/>
              <a:gd name="connsiteX494" fmla="*/ 51895 w 6581325"/>
              <a:gd name="connsiteY494" fmla="*/ 4527453 h 5163547"/>
              <a:gd name="connsiteX495" fmla="*/ 72694 w 6581325"/>
              <a:gd name="connsiteY495" fmla="*/ 4506646 h 5163547"/>
              <a:gd name="connsiteX496" fmla="*/ 42981 w 6581325"/>
              <a:gd name="connsiteY496" fmla="*/ 4485840 h 5163547"/>
              <a:gd name="connsiteX497" fmla="*/ 114293 w 6581325"/>
              <a:gd name="connsiteY497" fmla="*/ 4485840 h 5163547"/>
              <a:gd name="connsiteX498" fmla="*/ 167776 w 6581325"/>
              <a:gd name="connsiteY498" fmla="*/ 4485840 h 5163547"/>
              <a:gd name="connsiteX499" fmla="*/ 182633 w 6581325"/>
              <a:gd name="connsiteY499" fmla="*/ 4459088 h 5163547"/>
              <a:gd name="connsiteX500" fmla="*/ 245031 w 6581325"/>
              <a:gd name="connsiteY500" fmla="*/ 4444226 h 5163547"/>
              <a:gd name="connsiteX501" fmla="*/ 256916 w 6581325"/>
              <a:gd name="connsiteY501" fmla="*/ 4411529 h 5163547"/>
              <a:gd name="connsiteX502" fmla="*/ 292572 w 6581325"/>
              <a:gd name="connsiteY502" fmla="*/ 4417474 h 5163547"/>
              <a:gd name="connsiteX503" fmla="*/ 271773 w 6581325"/>
              <a:gd name="connsiteY503" fmla="*/ 4375861 h 5163547"/>
              <a:gd name="connsiteX504" fmla="*/ 292572 w 6581325"/>
              <a:gd name="connsiteY504" fmla="*/ 4355054 h 5163547"/>
              <a:gd name="connsiteX505" fmla="*/ 292572 w 6581325"/>
              <a:gd name="connsiteY505" fmla="*/ 4313440 h 5163547"/>
              <a:gd name="connsiteX506" fmla="*/ 298515 w 6581325"/>
              <a:gd name="connsiteY506" fmla="*/ 4334247 h 5163547"/>
              <a:gd name="connsiteX507" fmla="*/ 307429 w 6581325"/>
              <a:gd name="connsiteY507" fmla="*/ 4301551 h 5163547"/>
              <a:gd name="connsiteX508" fmla="*/ 313371 w 6581325"/>
              <a:gd name="connsiteY508" fmla="*/ 4286689 h 5163547"/>
              <a:gd name="connsiteX509" fmla="*/ 286629 w 6581325"/>
              <a:gd name="connsiteY509" fmla="*/ 4245075 h 5163547"/>
              <a:gd name="connsiteX510" fmla="*/ 298515 w 6581325"/>
              <a:gd name="connsiteY510" fmla="*/ 4230213 h 5163547"/>
              <a:gd name="connsiteX511" fmla="*/ 286629 w 6581325"/>
              <a:gd name="connsiteY511" fmla="*/ 4197516 h 5163547"/>
              <a:gd name="connsiteX512" fmla="*/ 334170 w 6581325"/>
              <a:gd name="connsiteY512" fmla="*/ 4176710 h 5163547"/>
              <a:gd name="connsiteX513" fmla="*/ 343084 w 6581325"/>
              <a:gd name="connsiteY513" fmla="*/ 4170765 h 5163547"/>
              <a:gd name="connsiteX514" fmla="*/ 343084 w 6581325"/>
              <a:gd name="connsiteY514" fmla="*/ 4170765 h 5163547"/>
              <a:gd name="connsiteX515" fmla="*/ 354970 w 6581325"/>
              <a:gd name="connsiteY515" fmla="*/ 4149958 h 5163547"/>
              <a:gd name="connsiteX516" fmla="*/ 319314 w 6581325"/>
              <a:gd name="connsiteY516" fmla="*/ 4135096 h 5163547"/>
              <a:gd name="connsiteX517" fmla="*/ 334170 w 6581325"/>
              <a:gd name="connsiteY517" fmla="*/ 4072675 h 5163547"/>
              <a:gd name="connsiteX518" fmla="*/ 307429 w 6581325"/>
              <a:gd name="connsiteY518" fmla="*/ 4066731 h 5163547"/>
              <a:gd name="connsiteX519" fmla="*/ 429253 w 6581325"/>
              <a:gd name="connsiteY519" fmla="*/ 3927028 h 5163547"/>
              <a:gd name="connsiteX520" fmla="*/ 450052 w 6581325"/>
              <a:gd name="connsiteY520" fmla="*/ 3885414 h 5163547"/>
              <a:gd name="connsiteX521" fmla="*/ 423310 w 6581325"/>
              <a:gd name="connsiteY521" fmla="*/ 3861635 h 5163547"/>
              <a:gd name="connsiteX522" fmla="*/ 421824 w 6581325"/>
              <a:gd name="connsiteY522" fmla="*/ 3832654 h 5163547"/>
              <a:gd name="connsiteX523" fmla="*/ 424034 w 6581325"/>
              <a:gd name="connsiteY523" fmla="*/ 3825228 h 5163547"/>
              <a:gd name="connsiteX524" fmla="*/ 429253 w 6581325"/>
              <a:gd name="connsiteY524" fmla="*/ 3825966 h 5163547"/>
              <a:gd name="connsiteX525" fmla="*/ 424146 w 6581325"/>
              <a:gd name="connsiteY525" fmla="*/ 3824852 h 5163547"/>
              <a:gd name="connsiteX526" fmla="*/ 424034 w 6581325"/>
              <a:gd name="connsiteY526" fmla="*/ 3825228 h 5163547"/>
              <a:gd name="connsiteX527" fmla="*/ 415139 w 6581325"/>
              <a:gd name="connsiteY527" fmla="*/ 3823969 h 5163547"/>
              <a:gd name="connsiteX528" fmla="*/ 381712 w 6581325"/>
              <a:gd name="connsiteY528" fmla="*/ 3831911 h 5163547"/>
              <a:gd name="connsiteX529" fmla="*/ 417368 w 6581325"/>
              <a:gd name="connsiteY529" fmla="*/ 3790297 h 5163547"/>
              <a:gd name="connsiteX530" fmla="*/ 387654 w 6581325"/>
              <a:gd name="connsiteY530" fmla="*/ 3790297 h 5163547"/>
              <a:gd name="connsiteX531" fmla="*/ 450052 w 6581325"/>
              <a:gd name="connsiteY531" fmla="*/ 3707070 h 5163547"/>
              <a:gd name="connsiteX532" fmla="*/ 450052 w 6581325"/>
              <a:gd name="connsiteY532" fmla="*/ 3707070 h 5163547"/>
              <a:gd name="connsiteX533" fmla="*/ 429253 w 6581325"/>
              <a:gd name="connsiteY533" fmla="*/ 3701125 h 5163547"/>
              <a:gd name="connsiteX534" fmla="*/ 548106 w 6581325"/>
              <a:gd name="connsiteY534" fmla="*/ 3561422 h 5163547"/>
              <a:gd name="connsiteX535" fmla="*/ 589704 w 6581325"/>
              <a:gd name="connsiteY535" fmla="*/ 3493057 h 5163547"/>
              <a:gd name="connsiteX536" fmla="*/ 693700 w 6581325"/>
              <a:gd name="connsiteY536" fmla="*/ 3409830 h 5163547"/>
              <a:gd name="connsiteX537" fmla="*/ 672901 w 6581325"/>
              <a:gd name="connsiteY537" fmla="*/ 3460360 h 5163547"/>
              <a:gd name="connsiteX538" fmla="*/ 794725 w 6581325"/>
              <a:gd name="connsiteY538" fmla="*/ 3383078 h 5163547"/>
              <a:gd name="connsiteX539" fmla="*/ 803639 w 6581325"/>
              <a:gd name="connsiteY539" fmla="*/ 3403885 h 5163547"/>
              <a:gd name="connsiteX540" fmla="*/ 1195854 w 6581325"/>
              <a:gd name="connsiteY540" fmla="*/ 3225541 h 5163547"/>
              <a:gd name="connsiteX541" fmla="*/ 1513785 w 6581325"/>
              <a:gd name="connsiteY541" fmla="*/ 3085838 h 5163547"/>
              <a:gd name="connsiteX542" fmla="*/ 1629667 w 6581325"/>
              <a:gd name="connsiteY542" fmla="*/ 3053141 h 5163547"/>
              <a:gd name="connsiteX543" fmla="*/ 1602925 w 6581325"/>
              <a:gd name="connsiteY543" fmla="*/ 3044224 h 5163547"/>
              <a:gd name="connsiteX544" fmla="*/ 1816860 w 6581325"/>
              <a:gd name="connsiteY544" fmla="*/ 2949107 h 5163547"/>
              <a:gd name="connsiteX545" fmla="*/ 1754462 w 6581325"/>
              <a:gd name="connsiteY545" fmla="*/ 2955052 h 5163547"/>
              <a:gd name="connsiteX546" fmla="*/ 1849545 w 6581325"/>
              <a:gd name="connsiteY546" fmla="*/ 2922355 h 5163547"/>
              <a:gd name="connsiteX547" fmla="*/ 1769319 w 6581325"/>
              <a:gd name="connsiteY547" fmla="*/ 2928300 h 5163547"/>
              <a:gd name="connsiteX548" fmla="*/ 1968398 w 6581325"/>
              <a:gd name="connsiteY548" fmla="*/ 2845073 h 5163547"/>
              <a:gd name="connsiteX549" fmla="*/ 2182333 w 6581325"/>
              <a:gd name="connsiteY549" fmla="*/ 2741039 h 5163547"/>
              <a:gd name="connsiteX550" fmla="*/ 3430288 w 6581325"/>
              <a:gd name="connsiteY550" fmla="*/ 2244648 h 5163547"/>
              <a:gd name="connsiteX551" fmla="*/ 3546169 w 6581325"/>
              <a:gd name="connsiteY551" fmla="*/ 2197089 h 5163547"/>
              <a:gd name="connsiteX552" fmla="*/ 3430288 w 6581325"/>
              <a:gd name="connsiteY552" fmla="*/ 2229786 h 5163547"/>
              <a:gd name="connsiteX553" fmla="*/ 3064815 w 6581325"/>
              <a:gd name="connsiteY553" fmla="*/ 2369489 h 5163547"/>
              <a:gd name="connsiteX554" fmla="*/ 2767683 w 6581325"/>
              <a:gd name="connsiteY554" fmla="*/ 2494329 h 5163547"/>
              <a:gd name="connsiteX555" fmla="*/ 2714199 w 6581325"/>
              <a:gd name="connsiteY555" fmla="*/ 2500274 h 5163547"/>
              <a:gd name="connsiteX556" fmla="*/ 2491350 w 6581325"/>
              <a:gd name="connsiteY556" fmla="*/ 2583502 h 5163547"/>
              <a:gd name="connsiteX557" fmla="*/ 2256616 w 6581325"/>
              <a:gd name="connsiteY557" fmla="*/ 2672674 h 5163547"/>
              <a:gd name="connsiteX558" fmla="*/ 1828745 w 6581325"/>
              <a:gd name="connsiteY558" fmla="*/ 2809404 h 5163547"/>
              <a:gd name="connsiteX559" fmla="*/ 1822803 w 6581325"/>
              <a:gd name="connsiteY559" fmla="*/ 2797515 h 5163547"/>
              <a:gd name="connsiteX560" fmla="*/ 2292272 w 6581325"/>
              <a:gd name="connsiteY560" fmla="*/ 2625115 h 5163547"/>
              <a:gd name="connsiteX561" fmla="*/ 2348727 w 6581325"/>
              <a:gd name="connsiteY561" fmla="*/ 2604308 h 5163547"/>
              <a:gd name="connsiteX562" fmla="*/ 2348727 w 6581325"/>
              <a:gd name="connsiteY562" fmla="*/ 2604308 h 5163547"/>
              <a:gd name="connsiteX563" fmla="*/ 2292272 w 6581325"/>
              <a:gd name="connsiteY563" fmla="*/ 2625115 h 5163547"/>
              <a:gd name="connsiteX564" fmla="*/ 2194218 w 6581325"/>
              <a:gd name="connsiteY564" fmla="*/ 2631060 h 5163547"/>
              <a:gd name="connsiteX565" fmla="*/ 2265530 w 6581325"/>
              <a:gd name="connsiteY565" fmla="*/ 2583502 h 5163547"/>
              <a:gd name="connsiteX566" fmla="*/ 2099136 w 6581325"/>
              <a:gd name="connsiteY566" fmla="*/ 2637005 h 5163547"/>
              <a:gd name="connsiteX567" fmla="*/ 1926799 w 6581325"/>
              <a:gd name="connsiteY567" fmla="*/ 2678618 h 5163547"/>
              <a:gd name="connsiteX568" fmla="*/ 1769319 w 6581325"/>
              <a:gd name="connsiteY568" fmla="*/ 2729149 h 5163547"/>
              <a:gd name="connsiteX569" fmla="*/ 1858459 w 6581325"/>
              <a:gd name="connsiteY569" fmla="*/ 2693480 h 5163547"/>
              <a:gd name="connsiteX570" fmla="*/ 1947598 w 6581325"/>
              <a:gd name="connsiteY570" fmla="*/ 2651867 h 5163547"/>
              <a:gd name="connsiteX571" fmla="*/ 1947598 w 6581325"/>
              <a:gd name="connsiteY571" fmla="*/ 2645922 h 5163547"/>
              <a:gd name="connsiteX572" fmla="*/ 2877622 w 6581325"/>
              <a:gd name="connsiteY572" fmla="*/ 2280317 h 5163547"/>
              <a:gd name="connsiteX573" fmla="*/ 3064815 w 6581325"/>
              <a:gd name="connsiteY573" fmla="*/ 2203034 h 5163547"/>
              <a:gd name="connsiteX574" fmla="*/ 3017274 w 6581325"/>
              <a:gd name="connsiteY574" fmla="*/ 2211951 h 5163547"/>
              <a:gd name="connsiteX575" fmla="*/ 2072394 w 6581325"/>
              <a:gd name="connsiteY575" fmla="*/ 2541888 h 5163547"/>
              <a:gd name="connsiteX576" fmla="*/ 2782540 w 6581325"/>
              <a:gd name="connsiteY576" fmla="*/ 2250592 h 5163547"/>
              <a:gd name="connsiteX577" fmla="*/ 2892479 w 6581325"/>
              <a:gd name="connsiteY577" fmla="*/ 2211951 h 5163547"/>
              <a:gd name="connsiteX578" fmla="*/ 2877622 w 6581325"/>
              <a:gd name="connsiteY578" fmla="*/ 2197089 h 5163547"/>
              <a:gd name="connsiteX579" fmla="*/ 2836024 w 6581325"/>
              <a:gd name="connsiteY579" fmla="*/ 2217896 h 5163547"/>
              <a:gd name="connsiteX580" fmla="*/ 2568605 w 6581325"/>
              <a:gd name="connsiteY580" fmla="*/ 2321930 h 5163547"/>
              <a:gd name="connsiteX581" fmla="*/ 2506207 w 6581325"/>
              <a:gd name="connsiteY581" fmla="*/ 2327875 h 5163547"/>
              <a:gd name="connsiteX582" fmla="*/ 2521063 w 6581325"/>
              <a:gd name="connsiteY582" fmla="*/ 2307068 h 5163547"/>
              <a:gd name="connsiteX583" fmla="*/ 2464609 w 6581325"/>
              <a:gd name="connsiteY583" fmla="*/ 2333820 h 5163547"/>
              <a:gd name="connsiteX584" fmla="*/ 2313071 w 6581325"/>
              <a:gd name="connsiteY584" fmla="*/ 2384351 h 5163547"/>
              <a:gd name="connsiteX585" fmla="*/ 2366555 w 6581325"/>
              <a:gd name="connsiteY585" fmla="*/ 2342737 h 5163547"/>
              <a:gd name="connsiteX586" fmla="*/ 2506207 w 6581325"/>
              <a:gd name="connsiteY586" fmla="*/ 2280317 h 5163547"/>
              <a:gd name="connsiteX587" fmla="*/ 2553748 w 6581325"/>
              <a:gd name="connsiteY587" fmla="*/ 2244648 h 5163547"/>
              <a:gd name="connsiteX588" fmla="*/ 2470551 w 6581325"/>
              <a:gd name="connsiteY588" fmla="*/ 2280317 h 5163547"/>
              <a:gd name="connsiteX589" fmla="*/ 2366555 w 6581325"/>
              <a:gd name="connsiteY589" fmla="*/ 2292206 h 5163547"/>
              <a:gd name="connsiteX590" fmla="*/ 2568605 w 6581325"/>
              <a:gd name="connsiteY590" fmla="*/ 2211951 h 5163547"/>
              <a:gd name="connsiteX591" fmla="*/ 2491350 w 6581325"/>
              <a:gd name="connsiteY591" fmla="*/ 2176282 h 5163547"/>
              <a:gd name="connsiteX592" fmla="*/ 2491350 w 6581325"/>
              <a:gd name="connsiteY592" fmla="*/ 2176282 h 5163547"/>
              <a:gd name="connsiteX593" fmla="*/ 2470551 w 6581325"/>
              <a:gd name="connsiteY593" fmla="*/ 2176282 h 5163547"/>
              <a:gd name="connsiteX594" fmla="*/ 2461637 w 6581325"/>
              <a:gd name="connsiteY594" fmla="*/ 2176282 h 5163547"/>
              <a:gd name="connsiteX595" fmla="*/ 1492986 w 6581325"/>
              <a:gd name="connsiteY595" fmla="*/ 2128724 h 5163547"/>
              <a:gd name="connsiteX596" fmla="*/ 996775 w 6581325"/>
              <a:gd name="connsiteY596" fmla="*/ 2072248 h 5163547"/>
              <a:gd name="connsiteX597" fmla="*/ 762041 w 6581325"/>
              <a:gd name="connsiteY597" fmla="*/ 2024690 h 5163547"/>
              <a:gd name="connsiteX598" fmla="*/ 548106 w 6581325"/>
              <a:gd name="connsiteY598" fmla="*/ 1956325 h 5163547"/>
              <a:gd name="connsiteX599" fmla="*/ 438167 w 6581325"/>
              <a:gd name="connsiteY599" fmla="*/ 1873097 h 5163547"/>
              <a:gd name="connsiteX600" fmla="*/ 402511 w 6581325"/>
              <a:gd name="connsiteY600" fmla="*/ 1795815 h 5163547"/>
              <a:gd name="connsiteX601" fmla="*/ 423310 w 6581325"/>
              <a:gd name="connsiteY601" fmla="*/ 1775008 h 5163547"/>
              <a:gd name="connsiteX602" fmla="*/ 408454 w 6581325"/>
              <a:gd name="connsiteY602" fmla="*/ 1679891 h 5163547"/>
              <a:gd name="connsiteX603" fmla="*/ 408454 w 6581325"/>
              <a:gd name="connsiteY603" fmla="*/ 1679891 h 5163547"/>
              <a:gd name="connsiteX604" fmla="*/ 423310 w 6581325"/>
              <a:gd name="connsiteY604" fmla="*/ 1659084 h 5163547"/>
              <a:gd name="connsiteX605" fmla="*/ 450052 w 6581325"/>
              <a:gd name="connsiteY605" fmla="*/ 1611526 h 5163547"/>
              <a:gd name="connsiteX606" fmla="*/ 423310 w 6581325"/>
              <a:gd name="connsiteY606" fmla="*/ 1575857 h 5163547"/>
              <a:gd name="connsiteX607" fmla="*/ 450052 w 6581325"/>
              <a:gd name="connsiteY607" fmla="*/ 1540188 h 5163547"/>
              <a:gd name="connsiteX608" fmla="*/ 396568 w 6581325"/>
              <a:gd name="connsiteY608" fmla="*/ 1480740 h 5163547"/>
              <a:gd name="connsiteX609" fmla="*/ 408454 w 6581325"/>
              <a:gd name="connsiteY609" fmla="*/ 1465878 h 5163547"/>
              <a:gd name="connsiteX610" fmla="*/ 387654 w 6581325"/>
              <a:gd name="connsiteY610" fmla="*/ 1424264 h 5163547"/>
              <a:gd name="connsiteX611" fmla="*/ 444109 w 6581325"/>
              <a:gd name="connsiteY611" fmla="*/ 1445071 h 5163547"/>
              <a:gd name="connsiteX612" fmla="*/ 458966 w 6581325"/>
              <a:gd name="connsiteY612" fmla="*/ 1397513 h 5163547"/>
              <a:gd name="connsiteX613" fmla="*/ 485708 w 6581325"/>
              <a:gd name="connsiteY613" fmla="*/ 1397513 h 5163547"/>
              <a:gd name="connsiteX614" fmla="*/ 450052 w 6581325"/>
              <a:gd name="connsiteY614" fmla="*/ 1335092 h 5163547"/>
              <a:gd name="connsiteX615" fmla="*/ 479765 w 6581325"/>
              <a:gd name="connsiteY615" fmla="*/ 1332120 h 5163547"/>
              <a:gd name="connsiteX616" fmla="*/ 491651 w 6581325"/>
              <a:gd name="connsiteY616" fmla="*/ 1278617 h 5163547"/>
              <a:gd name="connsiteX617" fmla="*/ 491651 w 6581325"/>
              <a:gd name="connsiteY617" fmla="*/ 1216196 h 5163547"/>
              <a:gd name="connsiteX618" fmla="*/ 533249 w 6581325"/>
              <a:gd name="connsiteY618" fmla="*/ 1135941 h 5163547"/>
              <a:gd name="connsiteX619" fmla="*/ 542163 w 6581325"/>
              <a:gd name="connsiteY619" fmla="*/ 1002183 h 5163547"/>
              <a:gd name="connsiteX620" fmla="*/ 589704 w 6581325"/>
              <a:gd name="connsiteY620" fmla="*/ 892204 h 5163547"/>
              <a:gd name="connsiteX621" fmla="*/ 589704 w 6581325"/>
              <a:gd name="connsiteY621" fmla="*/ 707915 h 5163547"/>
              <a:gd name="connsiteX622" fmla="*/ 637245 w 6581325"/>
              <a:gd name="connsiteY622" fmla="*/ 645495 h 5163547"/>
              <a:gd name="connsiteX623" fmla="*/ 631303 w 6581325"/>
              <a:gd name="connsiteY623" fmla="*/ 615771 h 5163547"/>
              <a:gd name="connsiteX624" fmla="*/ 684786 w 6581325"/>
              <a:gd name="connsiteY624" fmla="*/ 452289 h 5163547"/>
              <a:gd name="connsiteX625" fmla="*/ 678844 w 6581325"/>
              <a:gd name="connsiteY625" fmla="*/ 348255 h 5163547"/>
              <a:gd name="connsiteX626" fmla="*/ 705586 w 6581325"/>
              <a:gd name="connsiteY626" fmla="*/ 279889 h 5163547"/>
              <a:gd name="connsiteX627" fmla="*/ 693700 w 6581325"/>
              <a:gd name="connsiteY627" fmla="*/ 259082 h 5163547"/>
              <a:gd name="connsiteX628" fmla="*/ 714500 w 6581325"/>
              <a:gd name="connsiteY628" fmla="*/ 175855 h 5163547"/>
              <a:gd name="connsiteX629" fmla="*/ 705586 w 6581325"/>
              <a:gd name="connsiteY629" fmla="*/ 134242 h 5163547"/>
              <a:gd name="connsiteX630" fmla="*/ 776799 w 6581325"/>
              <a:gd name="connsiteY630" fmla="*/ 541 h 5163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</a:cxnLst>
            <a:rect l="l" t="t" r="r" b="b"/>
            <a:pathLst>
              <a:path w="6581325" h="5163547">
                <a:moveTo>
                  <a:pt x="3391104" y="4859294"/>
                </a:moveTo>
                <a:lnTo>
                  <a:pt x="3391063" y="4859453"/>
                </a:lnTo>
                <a:lnTo>
                  <a:pt x="3388689" y="4860362"/>
                </a:lnTo>
                <a:cubicBezTo>
                  <a:pt x="3390175" y="4858876"/>
                  <a:pt x="3390918" y="4858690"/>
                  <a:pt x="3391104" y="4859294"/>
                </a:cubicBezTo>
                <a:close/>
                <a:moveTo>
                  <a:pt x="776799" y="541"/>
                </a:moveTo>
                <a:cubicBezTo>
                  <a:pt x="781029" y="-678"/>
                  <a:pt x="785069" y="112"/>
                  <a:pt x="788783" y="3456"/>
                </a:cubicBezTo>
                <a:cubicBezTo>
                  <a:pt x="797697" y="9401"/>
                  <a:pt x="765012" y="42097"/>
                  <a:pt x="762041" y="51014"/>
                </a:cubicBezTo>
                <a:cubicBezTo>
                  <a:pt x="753127" y="74793"/>
                  <a:pt x="753127" y="125324"/>
                  <a:pt x="753127" y="128297"/>
                </a:cubicBezTo>
                <a:cubicBezTo>
                  <a:pt x="762041" y="140186"/>
                  <a:pt x="767983" y="113435"/>
                  <a:pt x="767983" y="107490"/>
                </a:cubicBezTo>
                <a:cubicBezTo>
                  <a:pt x="776897" y="110462"/>
                  <a:pt x="818496" y="113435"/>
                  <a:pt x="809582" y="107490"/>
                </a:cubicBezTo>
                <a:cubicBezTo>
                  <a:pt x="827410" y="116407"/>
                  <a:pt x="812553" y="104517"/>
                  <a:pt x="815525" y="119380"/>
                </a:cubicBezTo>
                <a:cubicBezTo>
                  <a:pt x="830381" y="196662"/>
                  <a:pt x="854152" y="89655"/>
                  <a:pt x="857123" y="92628"/>
                </a:cubicBezTo>
                <a:cubicBezTo>
                  <a:pt x="866037" y="98573"/>
                  <a:pt x="860094" y="131269"/>
                  <a:pt x="857123" y="140186"/>
                </a:cubicBezTo>
                <a:cubicBezTo>
                  <a:pt x="845238" y="208552"/>
                  <a:pt x="839295" y="208552"/>
                  <a:pt x="886836" y="238276"/>
                </a:cubicBezTo>
                <a:cubicBezTo>
                  <a:pt x="907636" y="250165"/>
                  <a:pt x="931406" y="253138"/>
                  <a:pt x="967062" y="265027"/>
                </a:cubicBezTo>
                <a:cubicBezTo>
                  <a:pt x="996775" y="273944"/>
                  <a:pt x="1062144" y="309613"/>
                  <a:pt x="981919" y="300696"/>
                </a:cubicBezTo>
                <a:cubicBezTo>
                  <a:pt x="922492" y="291779"/>
                  <a:pt x="803639" y="235303"/>
                  <a:pt x="815525" y="270972"/>
                </a:cubicBezTo>
                <a:cubicBezTo>
                  <a:pt x="827410" y="303668"/>
                  <a:pt x="845238" y="259082"/>
                  <a:pt x="851181" y="270972"/>
                </a:cubicBezTo>
                <a:cubicBezTo>
                  <a:pt x="860094" y="294751"/>
                  <a:pt x="833353" y="300696"/>
                  <a:pt x="836324" y="321503"/>
                </a:cubicBezTo>
                <a:cubicBezTo>
                  <a:pt x="839295" y="339337"/>
                  <a:pt x="874951" y="336365"/>
                  <a:pt x="871980" y="354199"/>
                </a:cubicBezTo>
                <a:cubicBezTo>
                  <a:pt x="869008" y="369061"/>
                  <a:pt x="854152" y="354199"/>
                  <a:pt x="845238" y="363117"/>
                </a:cubicBezTo>
                <a:cubicBezTo>
                  <a:pt x="851181" y="354199"/>
                  <a:pt x="830381" y="401758"/>
                  <a:pt x="830381" y="404730"/>
                </a:cubicBezTo>
                <a:cubicBezTo>
                  <a:pt x="836324" y="437427"/>
                  <a:pt x="866037" y="416620"/>
                  <a:pt x="877922" y="431482"/>
                </a:cubicBezTo>
                <a:cubicBezTo>
                  <a:pt x="877922" y="431482"/>
                  <a:pt x="860094" y="455261"/>
                  <a:pt x="866037" y="458233"/>
                </a:cubicBezTo>
                <a:cubicBezTo>
                  <a:pt x="883865" y="470123"/>
                  <a:pt x="895750" y="452289"/>
                  <a:pt x="934378" y="464178"/>
                </a:cubicBezTo>
                <a:cubicBezTo>
                  <a:pt x="937349" y="467151"/>
                  <a:pt x="919521" y="484985"/>
                  <a:pt x="919521" y="484985"/>
                </a:cubicBezTo>
                <a:cubicBezTo>
                  <a:pt x="922492" y="487957"/>
                  <a:pt x="1029460" y="502819"/>
                  <a:pt x="1059173" y="520654"/>
                </a:cubicBezTo>
                <a:cubicBezTo>
                  <a:pt x="1020546" y="526599"/>
                  <a:pt x="916550" y="476068"/>
                  <a:pt x="907636" y="505792"/>
                </a:cubicBezTo>
                <a:cubicBezTo>
                  <a:pt x="907636" y="502819"/>
                  <a:pt x="919521" y="526599"/>
                  <a:pt x="925463" y="526599"/>
                </a:cubicBezTo>
                <a:cubicBezTo>
                  <a:pt x="958148" y="535516"/>
                  <a:pt x="955177" y="487957"/>
                  <a:pt x="975976" y="514709"/>
                </a:cubicBezTo>
                <a:cubicBezTo>
                  <a:pt x="984890" y="526599"/>
                  <a:pt x="949234" y="544433"/>
                  <a:pt x="946263" y="547406"/>
                </a:cubicBezTo>
                <a:cubicBezTo>
                  <a:pt x="937349" y="571185"/>
                  <a:pt x="975976" y="553350"/>
                  <a:pt x="946263" y="577130"/>
                </a:cubicBezTo>
                <a:cubicBezTo>
                  <a:pt x="907636" y="606854"/>
                  <a:pt x="970033" y="583074"/>
                  <a:pt x="961119" y="583074"/>
                </a:cubicBezTo>
                <a:cubicBezTo>
                  <a:pt x="975976" y="583074"/>
                  <a:pt x="1014603" y="606854"/>
                  <a:pt x="1008661" y="603881"/>
                </a:cubicBezTo>
                <a:cubicBezTo>
                  <a:pt x="1011632" y="603881"/>
                  <a:pt x="984890" y="615771"/>
                  <a:pt x="987861" y="630633"/>
                </a:cubicBezTo>
                <a:cubicBezTo>
                  <a:pt x="990833" y="636578"/>
                  <a:pt x="1041345" y="651440"/>
                  <a:pt x="1071058" y="651440"/>
                </a:cubicBezTo>
                <a:cubicBezTo>
                  <a:pt x="1115628" y="684136"/>
                  <a:pt x="1201797" y="669274"/>
                  <a:pt x="1258252" y="657384"/>
                </a:cubicBezTo>
                <a:cubicBezTo>
                  <a:pt x="1273108" y="654412"/>
                  <a:pt x="1341449" y="618743"/>
                  <a:pt x="1362248" y="636578"/>
                </a:cubicBezTo>
                <a:cubicBezTo>
                  <a:pt x="1359277" y="633605"/>
                  <a:pt x="1305793" y="690081"/>
                  <a:pt x="1305793" y="693053"/>
                </a:cubicBezTo>
                <a:cubicBezTo>
                  <a:pt x="1317678" y="725750"/>
                  <a:pt x="1433560" y="678191"/>
                  <a:pt x="1472187" y="666302"/>
                </a:cubicBezTo>
                <a:cubicBezTo>
                  <a:pt x="1540527" y="645495"/>
                  <a:pt x="1567269" y="621716"/>
                  <a:pt x="1629667" y="624688"/>
                </a:cubicBezTo>
                <a:cubicBezTo>
                  <a:pt x="1620753" y="645495"/>
                  <a:pt x="1588068" y="633605"/>
                  <a:pt x="1582126" y="645495"/>
                </a:cubicBezTo>
                <a:cubicBezTo>
                  <a:pt x="1582126" y="642522"/>
                  <a:pt x="1683151" y="645495"/>
                  <a:pt x="1677208" y="636578"/>
                </a:cubicBezTo>
                <a:cubicBezTo>
                  <a:pt x="1689093" y="657384"/>
                  <a:pt x="1653437" y="663329"/>
                  <a:pt x="1650466" y="666302"/>
                </a:cubicBezTo>
                <a:cubicBezTo>
                  <a:pt x="1602925" y="696026"/>
                  <a:pt x="1611839" y="701970"/>
                  <a:pt x="1656409" y="687108"/>
                </a:cubicBezTo>
                <a:cubicBezTo>
                  <a:pt x="1695036" y="675219"/>
                  <a:pt x="1653437" y="681164"/>
                  <a:pt x="1706921" y="672246"/>
                </a:cubicBezTo>
                <a:cubicBezTo>
                  <a:pt x="1653437" y="690081"/>
                  <a:pt x="1718806" y="678191"/>
                  <a:pt x="1718806" y="687108"/>
                </a:cubicBezTo>
                <a:cubicBezTo>
                  <a:pt x="1721778" y="728722"/>
                  <a:pt x="1596982" y="734667"/>
                  <a:pt x="1686122" y="734667"/>
                </a:cubicBezTo>
                <a:cubicBezTo>
                  <a:pt x="1781204" y="734667"/>
                  <a:pt x="1665323" y="776281"/>
                  <a:pt x="1748520" y="770336"/>
                </a:cubicBezTo>
                <a:cubicBezTo>
                  <a:pt x="1748520" y="755474"/>
                  <a:pt x="1763376" y="764391"/>
                  <a:pt x="1760405" y="767363"/>
                </a:cubicBezTo>
                <a:cubicBezTo>
                  <a:pt x="1849545" y="764391"/>
                  <a:pt x="1965426" y="734667"/>
                  <a:pt x="2042681" y="698998"/>
                </a:cubicBezTo>
                <a:cubicBezTo>
                  <a:pt x="1989197" y="731695"/>
                  <a:pt x="1950570" y="746557"/>
                  <a:pt x="1900057" y="770336"/>
                </a:cubicBezTo>
                <a:cubicBezTo>
                  <a:pt x="1799032" y="811949"/>
                  <a:pt x="1876287" y="779253"/>
                  <a:pt x="1920856" y="776281"/>
                </a:cubicBezTo>
                <a:cubicBezTo>
                  <a:pt x="1920856" y="776281"/>
                  <a:pt x="1908971" y="794115"/>
                  <a:pt x="1911942" y="797087"/>
                </a:cubicBezTo>
                <a:cubicBezTo>
                  <a:pt x="1917885" y="797087"/>
                  <a:pt x="1965426" y="788170"/>
                  <a:pt x="1989197" y="782225"/>
                </a:cubicBezTo>
                <a:cubicBezTo>
                  <a:pt x="2033767" y="770336"/>
                  <a:pt x="2167476" y="716832"/>
                  <a:pt x="2140734" y="749529"/>
                </a:cubicBezTo>
                <a:cubicBezTo>
                  <a:pt x="2093193" y="806005"/>
                  <a:pt x="2259587" y="707915"/>
                  <a:pt x="2277415" y="740612"/>
                </a:cubicBezTo>
                <a:cubicBezTo>
                  <a:pt x="2277415" y="743584"/>
                  <a:pt x="2209075" y="788170"/>
                  <a:pt x="2215017" y="782225"/>
                </a:cubicBezTo>
                <a:cubicBezTo>
                  <a:pt x="2194218" y="800060"/>
                  <a:pt x="2206103" y="811949"/>
                  <a:pt x="2161533" y="838701"/>
                </a:cubicBezTo>
                <a:cubicBezTo>
                  <a:pt x="2122907" y="862480"/>
                  <a:pt x="2054566" y="865453"/>
                  <a:pt x="2009996" y="901121"/>
                </a:cubicBezTo>
                <a:cubicBezTo>
                  <a:pt x="1998111" y="907066"/>
                  <a:pt x="1995140" y="933818"/>
                  <a:pt x="1983254" y="942735"/>
                </a:cubicBezTo>
                <a:cubicBezTo>
                  <a:pt x="1959484" y="954625"/>
                  <a:pt x="1849545" y="969487"/>
                  <a:pt x="1962455" y="975432"/>
                </a:cubicBezTo>
                <a:cubicBezTo>
                  <a:pt x="2108050" y="984349"/>
                  <a:pt x="2253644" y="996238"/>
                  <a:pt x="2408153" y="1002183"/>
                </a:cubicBezTo>
                <a:cubicBezTo>
                  <a:pt x="2702314" y="1017045"/>
                  <a:pt x="3118299" y="1022990"/>
                  <a:pt x="3361947" y="1011100"/>
                </a:cubicBezTo>
                <a:cubicBezTo>
                  <a:pt x="3427317" y="1008128"/>
                  <a:pt x="3486743" y="1014073"/>
                  <a:pt x="3540227" y="1011100"/>
                </a:cubicBezTo>
                <a:cubicBezTo>
                  <a:pt x="3575883" y="1008128"/>
                  <a:pt x="3653137" y="1011100"/>
                  <a:pt x="3676908" y="996238"/>
                </a:cubicBezTo>
                <a:cubicBezTo>
                  <a:pt x="3685822" y="993266"/>
                  <a:pt x="3644223" y="975432"/>
                  <a:pt x="3691764" y="969487"/>
                </a:cubicBezTo>
                <a:cubicBezTo>
                  <a:pt x="3730391" y="963542"/>
                  <a:pt x="3774961" y="972459"/>
                  <a:pt x="3816560" y="969487"/>
                </a:cubicBezTo>
                <a:cubicBezTo>
                  <a:pt x="3843302" y="966514"/>
                  <a:pt x="3846273" y="951652"/>
                  <a:pt x="3849244" y="948680"/>
                </a:cubicBezTo>
                <a:cubicBezTo>
                  <a:pt x="3849244" y="948680"/>
                  <a:pt x="3878957" y="939763"/>
                  <a:pt x="3878957" y="942735"/>
                </a:cubicBezTo>
                <a:cubicBezTo>
                  <a:pt x="3881929" y="927873"/>
                  <a:pt x="3849244" y="936790"/>
                  <a:pt x="3849244" y="933818"/>
                </a:cubicBezTo>
                <a:cubicBezTo>
                  <a:pt x="3852216" y="918956"/>
                  <a:pt x="3884900" y="930846"/>
                  <a:pt x="3884900" y="927873"/>
                </a:cubicBezTo>
                <a:cubicBezTo>
                  <a:pt x="3884900" y="915983"/>
                  <a:pt x="3679879" y="927873"/>
                  <a:pt x="3754162" y="901121"/>
                </a:cubicBezTo>
                <a:cubicBezTo>
                  <a:pt x="3736334" y="907066"/>
                  <a:pt x="3774961" y="904094"/>
                  <a:pt x="3795760" y="901121"/>
                </a:cubicBezTo>
                <a:cubicBezTo>
                  <a:pt x="3852216" y="886259"/>
                  <a:pt x="3941355" y="883287"/>
                  <a:pt x="4015638" y="880315"/>
                </a:cubicBezTo>
                <a:cubicBezTo>
                  <a:pt x="4104778" y="874370"/>
                  <a:pt x="4012667" y="853563"/>
                  <a:pt x="4000782" y="865453"/>
                </a:cubicBezTo>
                <a:cubicBezTo>
                  <a:pt x="4015638" y="847618"/>
                  <a:pt x="4054265" y="865453"/>
                  <a:pt x="4104778" y="850591"/>
                </a:cubicBezTo>
                <a:cubicBezTo>
                  <a:pt x="4113692" y="850591"/>
                  <a:pt x="4128549" y="832756"/>
                  <a:pt x="4134491" y="829784"/>
                </a:cubicBezTo>
                <a:cubicBezTo>
                  <a:pt x="4167176" y="826811"/>
                  <a:pt x="4280086" y="829784"/>
                  <a:pt x="4327627" y="829784"/>
                </a:cubicBezTo>
                <a:cubicBezTo>
                  <a:pt x="4392996" y="829784"/>
                  <a:pt x="4511849" y="844646"/>
                  <a:pt x="4526706" y="829784"/>
                </a:cubicBezTo>
                <a:cubicBezTo>
                  <a:pt x="4529677" y="826811"/>
                  <a:pt x="4470251" y="823839"/>
                  <a:pt x="4470251" y="823839"/>
                </a:cubicBezTo>
                <a:cubicBezTo>
                  <a:pt x="4443509" y="820867"/>
                  <a:pt x="4345455" y="817894"/>
                  <a:pt x="4345455" y="817894"/>
                </a:cubicBezTo>
                <a:cubicBezTo>
                  <a:pt x="4303857" y="817894"/>
                  <a:pt x="4202832" y="814922"/>
                  <a:pt x="4265229" y="808977"/>
                </a:cubicBezTo>
                <a:cubicBezTo>
                  <a:pt x="4381111" y="800060"/>
                  <a:pt x="4479165" y="808977"/>
                  <a:pt x="4600989" y="808977"/>
                </a:cubicBezTo>
                <a:cubicBezTo>
                  <a:pt x="4654473" y="808977"/>
                  <a:pt x="4779268" y="823839"/>
                  <a:pt x="4794125" y="808977"/>
                </a:cubicBezTo>
                <a:cubicBezTo>
                  <a:pt x="4791153" y="814922"/>
                  <a:pt x="4707956" y="803032"/>
                  <a:pt x="4704985" y="803032"/>
                </a:cubicBezTo>
                <a:cubicBezTo>
                  <a:pt x="4603960" y="803032"/>
                  <a:pt x="4502935" y="808977"/>
                  <a:pt x="4407853" y="803032"/>
                </a:cubicBezTo>
                <a:cubicBezTo>
                  <a:pt x="4348426" y="800060"/>
                  <a:pt x="4398939" y="797087"/>
                  <a:pt x="4297914" y="797087"/>
                </a:cubicBezTo>
                <a:cubicBezTo>
                  <a:pt x="4223631" y="797087"/>
                  <a:pt x="4137463" y="785198"/>
                  <a:pt x="4244430" y="782225"/>
                </a:cubicBezTo>
                <a:cubicBezTo>
                  <a:pt x="4289000" y="782225"/>
                  <a:pt x="4247402" y="806005"/>
                  <a:pt x="4306828" y="782225"/>
                </a:cubicBezTo>
                <a:cubicBezTo>
                  <a:pt x="4309799" y="782225"/>
                  <a:pt x="4286029" y="773308"/>
                  <a:pt x="4277115" y="776281"/>
                </a:cubicBezTo>
                <a:cubicBezTo>
                  <a:pt x="4351398" y="764391"/>
                  <a:pt x="4574247" y="788170"/>
                  <a:pt x="4752526" y="770336"/>
                </a:cubicBezTo>
                <a:cubicBezTo>
                  <a:pt x="4782239" y="767363"/>
                  <a:pt x="4779268" y="755474"/>
                  <a:pt x="4808981" y="755474"/>
                </a:cubicBezTo>
                <a:cubicBezTo>
                  <a:pt x="4874350" y="755474"/>
                  <a:pt x="4823838" y="743584"/>
                  <a:pt x="4794125" y="740612"/>
                </a:cubicBezTo>
                <a:cubicBezTo>
                  <a:pt x="4627731" y="734667"/>
                  <a:pt x="4449451" y="752501"/>
                  <a:pt x="4318713" y="740612"/>
                </a:cubicBezTo>
                <a:cubicBezTo>
                  <a:pt x="4324656" y="740612"/>
                  <a:pt x="4253344" y="740612"/>
                  <a:pt x="4297914" y="734667"/>
                </a:cubicBezTo>
                <a:cubicBezTo>
                  <a:pt x="4312771" y="731695"/>
                  <a:pt x="4342484" y="740612"/>
                  <a:pt x="4366254" y="734667"/>
                </a:cubicBezTo>
                <a:cubicBezTo>
                  <a:pt x="4378140" y="731695"/>
                  <a:pt x="4363283" y="713860"/>
                  <a:pt x="4366254" y="713860"/>
                </a:cubicBezTo>
                <a:cubicBezTo>
                  <a:pt x="4458365" y="693053"/>
                  <a:pt x="4565333" y="710888"/>
                  <a:pt x="4663387" y="707915"/>
                </a:cubicBezTo>
                <a:cubicBezTo>
                  <a:pt x="4716870" y="704943"/>
                  <a:pt x="4767383" y="713860"/>
                  <a:pt x="4823838" y="707915"/>
                </a:cubicBezTo>
                <a:cubicBezTo>
                  <a:pt x="4957547" y="687108"/>
                  <a:pt x="5076400" y="693053"/>
                  <a:pt x="5210110" y="693053"/>
                </a:cubicBezTo>
                <a:cubicBezTo>
                  <a:pt x="5251708" y="693053"/>
                  <a:pt x="5397303" y="693053"/>
                  <a:pt x="5320049" y="672246"/>
                </a:cubicBezTo>
                <a:cubicBezTo>
                  <a:pt x="5257651" y="654412"/>
                  <a:pt x="5141769" y="675219"/>
                  <a:pt x="5091257" y="666302"/>
                </a:cubicBezTo>
                <a:cubicBezTo>
                  <a:pt x="5067486" y="660357"/>
                  <a:pt x="5055601" y="645495"/>
                  <a:pt x="5043716" y="645495"/>
                </a:cubicBezTo>
                <a:cubicBezTo>
                  <a:pt x="4957547" y="633605"/>
                  <a:pt x="4936748" y="639550"/>
                  <a:pt x="4814924" y="645495"/>
                </a:cubicBezTo>
                <a:cubicBezTo>
                  <a:pt x="4630702" y="654412"/>
                  <a:pt x="4422710" y="648467"/>
                  <a:pt x="4306828" y="636578"/>
                </a:cubicBezTo>
                <a:cubicBezTo>
                  <a:pt x="4321685" y="639550"/>
                  <a:pt x="4187975" y="639550"/>
                  <a:pt x="4208774" y="630633"/>
                </a:cubicBezTo>
                <a:cubicBezTo>
                  <a:pt x="4271172" y="612798"/>
                  <a:pt x="4318713" y="654412"/>
                  <a:pt x="4407853" y="630633"/>
                </a:cubicBezTo>
                <a:cubicBezTo>
                  <a:pt x="4416767" y="627660"/>
                  <a:pt x="4422710" y="612798"/>
                  <a:pt x="4437566" y="609826"/>
                </a:cubicBezTo>
                <a:cubicBezTo>
                  <a:pt x="4479165" y="603881"/>
                  <a:pt x="4538591" y="615771"/>
                  <a:pt x="4580190" y="615771"/>
                </a:cubicBezTo>
                <a:cubicBezTo>
                  <a:pt x="4672301" y="615771"/>
                  <a:pt x="4797096" y="600909"/>
                  <a:pt x="4918920" y="597936"/>
                </a:cubicBezTo>
                <a:cubicBezTo>
                  <a:pt x="4936748" y="594964"/>
                  <a:pt x="5016974" y="603881"/>
                  <a:pt x="5028859" y="597936"/>
                </a:cubicBezTo>
                <a:cubicBezTo>
                  <a:pt x="5031831" y="594964"/>
                  <a:pt x="4996175" y="580102"/>
                  <a:pt x="5008060" y="577130"/>
                </a:cubicBezTo>
                <a:cubicBezTo>
                  <a:pt x="5046687" y="568212"/>
                  <a:pt x="5135827" y="577130"/>
                  <a:pt x="5201196" y="577130"/>
                </a:cubicBezTo>
                <a:cubicBezTo>
                  <a:pt x="5278450" y="577130"/>
                  <a:pt x="5483471" y="571185"/>
                  <a:pt x="5352733" y="568212"/>
                </a:cubicBezTo>
                <a:cubicBezTo>
                  <a:pt x="5248737" y="565240"/>
                  <a:pt x="5156626" y="571185"/>
                  <a:pt x="5055601" y="568212"/>
                </a:cubicBezTo>
                <a:cubicBezTo>
                  <a:pt x="5011031" y="568212"/>
                  <a:pt x="4951605" y="568212"/>
                  <a:pt x="5016974" y="562267"/>
                </a:cubicBezTo>
                <a:cubicBezTo>
                  <a:pt x="5091257" y="556323"/>
                  <a:pt x="5144741" y="562267"/>
                  <a:pt x="5248737" y="562267"/>
                </a:cubicBezTo>
                <a:cubicBezTo>
                  <a:pt x="5272508" y="562267"/>
                  <a:pt x="5480500" y="574157"/>
                  <a:pt x="5492385" y="562267"/>
                </a:cubicBezTo>
                <a:cubicBezTo>
                  <a:pt x="5495357" y="559295"/>
                  <a:pt x="5391360" y="526599"/>
                  <a:pt x="5331934" y="520654"/>
                </a:cubicBezTo>
                <a:cubicBezTo>
                  <a:pt x="5233880" y="511737"/>
                  <a:pt x="5064515" y="535516"/>
                  <a:pt x="4966461" y="520654"/>
                </a:cubicBezTo>
                <a:cubicBezTo>
                  <a:pt x="4945662" y="517681"/>
                  <a:pt x="4912978" y="499847"/>
                  <a:pt x="4954576" y="499847"/>
                </a:cubicBezTo>
                <a:cubicBezTo>
                  <a:pt x="5005089" y="499847"/>
                  <a:pt x="5043716" y="487957"/>
                  <a:pt x="5049658" y="484985"/>
                </a:cubicBezTo>
                <a:cubicBezTo>
                  <a:pt x="4990232" y="502819"/>
                  <a:pt x="5040744" y="479040"/>
                  <a:pt x="5076400" y="473095"/>
                </a:cubicBezTo>
                <a:cubicBezTo>
                  <a:pt x="5094228" y="476068"/>
                  <a:pt x="5103142" y="476068"/>
                  <a:pt x="5106114" y="479040"/>
                </a:cubicBezTo>
                <a:cubicBezTo>
                  <a:pt x="5100171" y="473095"/>
                  <a:pt x="5088286" y="473095"/>
                  <a:pt x="5076400" y="473095"/>
                </a:cubicBezTo>
                <a:cubicBezTo>
                  <a:pt x="5008060" y="467151"/>
                  <a:pt x="4850580" y="461206"/>
                  <a:pt x="4987261" y="458233"/>
                </a:cubicBezTo>
                <a:cubicBezTo>
                  <a:pt x="5189311" y="455261"/>
                  <a:pt x="5441873" y="446344"/>
                  <a:pt x="5575582" y="473095"/>
                </a:cubicBezTo>
                <a:cubicBezTo>
                  <a:pt x="5626095" y="482013"/>
                  <a:pt x="5587468" y="449316"/>
                  <a:pt x="5575582" y="443371"/>
                </a:cubicBezTo>
                <a:cubicBezTo>
                  <a:pt x="5545869" y="434454"/>
                  <a:pt x="5465644" y="443371"/>
                  <a:pt x="5409188" y="437427"/>
                </a:cubicBezTo>
                <a:cubicBezTo>
                  <a:pt x="5385418" y="434454"/>
                  <a:pt x="5293307" y="410675"/>
                  <a:pt x="5352733" y="404730"/>
                </a:cubicBezTo>
                <a:cubicBezTo>
                  <a:pt x="5409188" y="395813"/>
                  <a:pt x="5465644" y="410675"/>
                  <a:pt x="5525070" y="410675"/>
                </a:cubicBezTo>
                <a:cubicBezTo>
                  <a:pt x="5554783" y="410675"/>
                  <a:pt x="5652837" y="419592"/>
                  <a:pt x="5655808" y="416620"/>
                </a:cubicBezTo>
                <a:cubicBezTo>
                  <a:pt x="5712263" y="383923"/>
                  <a:pt x="5355705" y="366089"/>
                  <a:pt x="5456730" y="363117"/>
                </a:cubicBezTo>
                <a:cubicBezTo>
                  <a:pt x="5593410" y="354199"/>
                  <a:pt x="5331934" y="345282"/>
                  <a:pt x="5429988" y="333393"/>
                </a:cubicBezTo>
                <a:cubicBezTo>
                  <a:pt x="5486443" y="327448"/>
                  <a:pt x="5522099" y="336365"/>
                  <a:pt x="5513185" y="333393"/>
                </a:cubicBezTo>
                <a:cubicBezTo>
                  <a:pt x="5522099" y="336365"/>
                  <a:pt x="5658779" y="354199"/>
                  <a:pt x="5664722" y="348255"/>
                </a:cubicBezTo>
                <a:cubicBezTo>
                  <a:pt x="5685521" y="318531"/>
                  <a:pt x="5593410" y="345282"/>
                  <a:pt x="5587468" y="327448"/>
                </a:cubicBezTo>
                <a:cubicBezTo>
                  <a:pt x="5584496" y="315558"/>
                  <a:pt x="5649865" y="333393"/>
                  <a:pt x="5655808" y="321503"/>
                </a:cubicBezTo>
                <a:cubicBezTo>
                  <a:pt x="5667693" y="294751"/>
                  <a:pt x="5557755" y="303668"/>
                  <a:pt x="5566668" y="285834"/>
                </a:cubicBezTo>
                <a:cubicBezTo>
                  <a:pt x="5569640" y="282862"/>
                  <a:pt x="5611238" y="291779"/>
                  <a:pt x="5614210" y="291779"/>
                </a:cubicBezTo>
                <a:cubicBezTo>
                  <a:pt x="5626095" y="294751"/>
                  <a:pt x="5629066" y="285834"/>
                  <a:pt x="5649865" y="285834"/>
                </a:cubicBezTo>
                <a:cubicBezTo>
                  <a:pt x="5688493" y="285834"/>
                  <a:pt x="5813288" y="327448"/>
                  <a:pt x="5759804" y="291779"/>
                </a:cubicBezTo>
                <a:cubicBezTo>
                  <a:pt x="5721177" y="268000"/>
                  <a:pt x="5649865" y="273944"/>
                  <a:pt x="5614210" y="265027"/>
                </a:cubicBezTo>
                <a:cubicBezTo>
                  <a:pt x="5608267" y="262055"/>
                  <a:pt x="5542898" y="229358"/>
                  <a:pt x="5539927" y="238276"/>
                </a:cubicBezTo>
                <a:cubicBezTo>
                  <a:pt x="5542898" y="223414"/>
                  <a:pt x="5697407" y="259082"/>
                  <a:pt x="5691464" y="217469"/>
                </a:cubicBezTo>
                <a:cubicBezTo>
                  <a:pt x="5691464" y="208552"/>
                  <a:pt x="5605296" y="199634"/>
                  <a:pt x="5602324" y="196662"/>
                </a:cubicBezTo>
                <a:cubicBezTo>
                  <a:pt x="5587468" y="181800"/>
                  <a:pt x="5620152" y="199634"/>
                  <a:pt x="5635009" y="190717"/>
                </a:cubicBezTo>
                <a:cubicBezTo>
                  <a:pt x="5658779" y="172883"/>
                  <a:pt x="5620152" y="178827"/>
                  <a:pt x="5635009" y="155048"/>
                </a:cubicBezTo>
                <a:cubicBezTo>
                  <a:pt x="5655808" y="128297"/>
                  <a:pt x="5694435" y="163966"/>
                  <a:pt x="5697407" y="149104"/>
                </a:cubicBezTo>
                <a:cubicBezTo>
                  <a:pt x="5700378" y="140186"/>
                  <a:pt x="5670665" y="92628"/>
                  <a:pt x="5649865" y="113435"/>
                </a:cubicBezTo>
                <a:cubicBezTo>
                  <a:pt x="5679579" y="86683"/>
                  <a:pt x="5801403" y="143159"/>
                  <a:pt x="5807346" y="134242"/>
                </a:cubicBezTo>
                <a:cubicBezTo>
                  <a:pt x="5834087" y="107490"/>
                  <a:pt x="5759804" y="131269"/>
                  <a:pt x="5706321" y="98573"/>
                </a:cubicBezTo>
                <a:cubicBezTo>
                  <a:pt x="5703349" y="98573"/>
                  <a:pt x="5718206" y="86683"/>
                  <a:pt x="5718206" y="86683"/>
                </a:cubicBezTo>
                <a:cubicBezTo>
                  <a:pt x="5718206" y="74793"/>
                  <a:pt x="5673636" y="62904"/>
                  <a:pt x="5670665" y="65876"/>
                </a:cubicBezTo>
                <a:cubicBezTo>
                  <a:pt x="5697407" y="30207"/>
                  <a:pt x="5828145" y="65876"/>
                  <a:pt x="5843001" y="71821"/>
                </a:cubicBezTo>
                <a:cubicBezTo>
                  <a:pt x="5863801" y="80738"/>
                  <a:pt x="5887571" y="113435"/>
                  <a:pt x="5890543" y="113435"/>
                </a:cubicBezTo>
                <a:cubicBezTo>
                  <a:pt x="5911342" y="122352"/>
                  <a:pt x="5949969" y="110462"/>
                  <a:pt x="5979682" y="119380"/>
                </a:cubicBezTo>
                <a:cubicBezTo>
                  <a:pt x="6006424" y="128297"/>
                  <a:pt x="6030195" y="152076"/>
                  <a:pt x="6036137" y="155048"/>
                </a:cubicBezTo>
                <a:cubicBezTo>
                  <a:pt x="6056937" y="160993"/>
                  <a:pt x="6062879" y="137214"/>
                  <a:pt x="6083678" y="140186"/>
                </a:cubicBezTo>
                <a:cubicBezTo>
                  <a:pt x="6107449" y="146131"/>
                  <a:pt x="6125277" y="196662"/>
                  <a:pt x="6125277" y="202607"/>
                </a:cubicBezTo>
                <a:cubicBezTo>
                  <a:pt x="6125277" y="211524"/>
                  <a:pt x="6125277" y="220441"/>
                  <a:pt x="6113392" y="217469"/>
                </a:cubicBezTo>
                <a:cubicBezTo>
                  <a:pt x="6110420" y="196662"/>
                  <a:pt x="6083678" y="223414"/>
                  <a:pt x="6113392" y="217469"/>
                </a:cubicBezTo>
                <a:cubicBezTo>
                  <a:pt x="6119334" y="256110"/>
                  <a:pt x="6134191" y="273944"/>
                  <a:pt x="6140134" y="306641"/>
                </a:cubicBezTo>
                <a:cubicBezTo>
                  <a:pt x="6074765" y="312586"/>
                  <a:pt x="6154990" y="345282"/>
                  <a:pt x="6146076" y="375006"/>
                </a:cubicBezTo>
                <a:cubicBezTo>
                  <a:pt x="6149048" y="366089"/>
                  <a:pt x="6119334" y="404730"/>
                  <a:pt x="6119334" y="389868"/>
                </a:cubicBezTo>
                <a:cubicBezTo>
                  <a:pt x="6119334" y="401758"/>
                  <a:pt x="6146076" y="410675"/>
                  <a:pt x="6146076" y="422565"/>
                </a:cubicBezTo>
                <a:cubicBezTo>
                  <a:pt x="6149048" y="437427"/>
                  <a:pt x="6122306" y="440399"/>
                  <a:pt x="6119334" y="458233"/>
                </a:cubicBezTo>
                <a:cubicBezTo>
                  <a:pt x="6116363" y="470123"/>
                  <a:pt x="6134191" y="479040"/>
                  <a:pt x="6134191" y="493902"/>
                </a:cubicBezTo>
                <a:cubicBezTo>
                  <a:pt x="6131220" y="502819"/>
                  <a:pt x="6107449" y="517681"/>
                  <a:pt x="6104478" y="535516"/>
                </a:cubicBezTo>
                <a:cubicBezTo>
                  <a:pt x="6104478" y="565240"/>
                  <a:pt x="6128248" y="544433"/>
                  <a:pt x="6119334" y="568212"/>
                </a:cubicBezTo>
                <a:cubicBezTo>
                  <a:pt x="6110420" y="586047"/>
                  <a:pt x="6086650" y="580102"/>
                  <a:pt x="6083678" y="597936"/>
                </a:cubicBezTo>
                <a:cubicBezTo>
                  <a:pt x="6080707" y="627660"/>
                  <a:pt x="6107449" y="589019"/>
                  <a:pt x="6119334" y="615771"/>
                </a:cubicBezTo>
                <a:cubicBezTo>
                  <a:pt x="6125277" y="630633"/>
                  <a:pt x="6068822" y="707915"/>
                  <a:pt x="6071793" y="719805"/>
                </a:cubicBezTo>
                <a:cubicBezTo>
                  <a:pt x="6071793" y="740612"/>
                  <a:pt x="6089621" y="749529"/>
                  <a:pt x="6092592" y="761418"/>
                </a:cubicBezTo>
                <a:cubicBezTo>
                  <a:pt x="6092592" y="773308"/>
                  <a:pt x="6077736" y="782225"/>
                  <a:pt x="6077736" y="782225"/>
                </a:cubicBezTo>
                <a:cubicBezTo>
                  <a:pt x="6083678" y="811949"/>
                  <a:pt x="6101506" y="808977"/>
                  <a:pt x="6098535" y="823839"/>
                </a:cubicBezTo>
                <a:cubicBezTo>
                  <a:pt x="6095564" y="847618"/>
                  <a:pt x="6074765" y="856535"/>
                  <a:pt x="6056937" y="886259"/>
                </a:cubicBezTo>
                <a:cubicBezTo>
                  <a:pt x="6050994" y="895177"/>
                  <a:pt x="6045051" y="927873"/>
                  <a:pt x="6039109" y="930846"/>
                </a:cubicBezTo>
                <a:cubicBezTo>
                  <a:pt x="6053965" y="939763"/>
                  <a:pt x="6113392" y="963542"/>
                  <a:pt x="6071793" y="960569"/>
                </a:cubicBezTo>
                <a:cubicBezTo>
                  <a:pt x="6021281" y="907066"/>
                  <a:pt x="5994539" y="978404"/>
                  <a:pt x="6071793" y="960569"/>
                </a:cubicBezTo>
                <a:cubicBezTo>
                  <a:pt x="6048023" y="975432"/>
                  <a:pt x="6083678" y="978404"/>
                  <a:pt x="6083678" y="990294"/>
                </a:cubicBezTo>
                <a:cubicBezTo>
                  <a:pt x="6083678" y="993266"/>
                  <a:pt x="6065851" y="1011100"/>
                  <a:pt x="6062879" y="1022990"/>
                </a:cubicBezTo>
                <a:cubicBezTo>
                  <a:pt x="6056937" y="1058659"/>
                  <a:pt x="6065851" y="1100273"/>
                  <a:pt x="6056937" y="1121079"/>
                </a:cubicBezTo>
                <a:cubicBezTo>
                  <a:pt x="6050994" y="1135941"/>
                  <a:pt x="6000481" y="1159720"/>
                  <a:pt x="6030195" y="1174583"/>
                </a:cubicBezTo>
                <a:cubicBezTo>
                  <a:pt x="6027223" y="1189445"/>
                  <a:pt x="6015338" y="1207279"/>
                  <a:pt x="6015338" y="1225113"/>
                </a:cubicBezTo>
                <a:cubicBezTo>
                  <a:pt x="6015338" y="1245920"/>
                  <a:pt x="6030195" y="1225113"/>
                  <a:pt x="6036137" y="1245920"/>
                </a:cubicBezTo>
                <a:cubicBezTo>
                  <a:pt x="6039109" y="1257810"/>
                  <a:pt x="6027223" y="1349954"/>
                  <a:pt x="6021281" y="1361844"/>
                </a:cubicBezTo>
                <a:cubicBezTo>
                  <a:pt x="6021281" y="1367789"/>
                  <a:pt x="6030195" y="1370761"/>
                  <a:pt x="6030195" y="1376706"/>
                </a:cubicBezTo>
                <a:cubicBezTo>
                  <a:pt x="6024252" y="1397513"/>
                  <a:pt x="6009395" y="1400485"/>
                  <a:pt x="6009395" y="1409402"/>
                </a:cubicBezTo>
                <a:cubicBezTo>
                  <a:pt x="6009395" y="1421292"/>
                  <a:pt x="6027223" y="1412375"/>
                  <a:pt x="6030195" y="1418320"/>
                </a:cubicBezTo>
                <a:cubicBezTo>
                  <a:pt x="6030195" y="1421292"/>
                  <a:pt x="6015338" y="1427237"/>
                  <a:pt x="6015338" y="1445071"/>
                </a:cubicBezTo>
                <a:cubicBezTo>
                  <a:pt x="6015338" y="1456961"/>
                  <a:pt x="6030195" y="1459933"/>
                  <a:pt x="6030195" y="1465878"/>
                </a:cubicBezTo>
                <a:cubicBezTo>
                  <a:pt x="6030195" y="1483713"/>
                  <a:pt x="6012367" y="1495602"/>
                  <a:pt x="6009395" y="1513437"/>
                </a:cubicBezTo>
                <a:cubicBezTo>
                  <a:pt x="6006424" y="1525326"/>
                  <a:pt x="6021281" y="1531271"/>
                  <a:pt x="6021281" y="1540188"/>
                </a:cubicBezTo>
                <a:cubicBezTo>
                  <a:pt x="6027223" y="1572885"/>
                  <a:pt x="5982654" y="1650167"/>
                  <a:pt x="5988596" y="1691781"/>
                </a:cubicBezTo>
                <a:cubicBezTo>
                  <a:pt x="5988596" y="1700698"/>
                  <a:pt x="6003453" y="1700698"/>
                  <a:pt x="6000481" y="1706643"/>
                </a:cubicBezTo>
                <a:cubicBezTo>
                  <a:pt x="6000481" y="1727450"/>
                  <a:pt x="5982654" y="1742312"/>
                  <a:pt x="5979682" y="1763119"/>
                </a:cubicBezTo>
                <a:cubicBezTo>
                  <a:pt x="5979682" y="1772036"/>
                  <a:pt x="6000481" y="1769063"/>
                  <a:pt x="6000481" y="1769063"/>
                </a:cubicBezTo>
                <a:cubicBezTo>
                  <a:pt x="6000481" y="1777980"/>
                  <a:pt x="5979682" y="1804732"/>
                  <a:pt x="5979682" y="1816622"/>
                </a:cubicBezTo>
                <a:cubicBezTo>
                  <a:pt x="5982654" y="1819594"/>
                  <a:pt x="5988596" y="1834456"/>
                  <a:pt x="5991567" y="1834456"/>
                </a:cubicBezTo>
                <a:cubicBezTo>
                  <a:pt x="5988596" y="1840401"/>
                  <a:pt x="5970768" y="1834456"/>
                  <a:pt x="5967797" y="1846346"/>
                </a:cubicBezTo>
                <a:cubicBezTo>
                  <a:pt x="5961854" y="1852290"/>
                  <a:pt x="5970768" y="1887959"/>
                  <a:pt x="5958883" y="1914711"/>
                </a:cubicBezTo>
                <a:cubicBezTo>
                  <a:pt x="5958883" y="1920656"/>
                  <a:pt x="5944026" y="1929573"/>
                  <a:pt x="5941055" y="1935518"/>
                </a:cubicBezTo>
                <a:cubicBezTo>
                  <a:pt x="5932141" y="1950380"/>
                  <a:pt x="5938084" y="1965242"/>
                  <a:pt x="5932141" y="1977131"/>
                </a:cubicBezTo>
                <a:cubicBezTo>
                  <a:pt x="5917284" y="2012800"/>
                  <a:pt x="5887571" y="2045497"/>
                  <a:pt x="5899457" y="2078193"/>
                </a:cubicBezTo>
                <a:cubicBezTo>
                  <a:pt x="5902428" y="2090083"/>
                  <a:pt x="5926198" y="2096027"/>
                  <a:pt x="5926198" y="2107917"/>
                </a:cubicBezTo>
                <a:cubicBezTo>
                  <a:pt x="5926198" y="2128724"/>
                  <a:pt x="5893514" y="2143586"/>
                  <a:pt x="5890543" y="2170338"/>
                </a:cubicBezTo>
                <a:cubicBezTo>
                  <a:pt x="5890543" y="2185200"/>
                  <a:pt x="5908370" y="2214924"/>
                  <a:pt x="5899457" y="2211951"/>
                </a:cubicBezTo>
                <a:cubicBezTo>
                  <a:pt x="5905399" y="2214924"/>
                  <a:pt x="5920256" y="2203034"/>
                  <a:pt x="5920256" y="2197089"/>
                </a:cubicBezTo>
                <a:cubicBezTo>
                  <a:pt x="5920256" y="2217896"/>
                  <a:pt x="5893514" y="2253565"/>
                  <a:pt x="5857858" y="2286261"/>
                </a:cubicBezTo>
                <a:cubicBezTo>
                  <a:pt x="5780604" y="2354627"/>
                  <a:pt x="5706321" y="2405157"/>
                  <a:pt x="5614210" y="2464606"/>
                </a:cubicBezTo>
                <a:cubicBezTo>
                  <a:pt x="5462672" y="2568640"/>
                  <a:pt x="5233880" y="2693480"/>
                  <a:pt x="5106114" y="2761846"/>
                </a:cubicBezTo>
                <a:cubicBezTo>
                  <a:pt x="5103142" y="2767791"/>
                  <a:pt x="5100171" y="2770763"/>
                  <a:pt x="5091257" y="2767791"/>
                </a:cubicBezTo>
                <a:cubicBezTo>
                  <a:pt x="5088286" y="2758873"/>
                  <a:pt x="5082343" y="2770763"/>
                  <a:pt x="5091257" y="2767791"/>
                </a:cubicBezTo>
                <a:cubicBezTo>
                  <a:pt x="5091257" y="2773735"/>
                  <a:pt x="5085314" y="2776708"/>
                  <a:pt x="5076400" y="2776708"/>
                </a:cubicBezTo>
                <a:cubicBezTo>
                  <a:pt x="5073429" y="2764818"/>
                  <a:pt x="5070458" y="2776708"/>
                  <a:pt x="5076400" y="2776708"/>
                </a:cubicBezTo>
                <a:cubicBezTo>
                  <a:pt x="5076400" y="2782653"/>
                  <a:pt x="5073429" y="2782653"/>
                  <a:pt x="5064515" y="2782653"/>
                </a:cubicBezTo>
                <a:cubicBezTo>
                  <a:pt x="5061544" y="2773735"/>
                  <a:pt x="5049658" y="2776708"/>
                  <a:pt x="5049658" y="2782653"/>
                </a:cubicBezTo>
                <a:cubicBezTo>
                  <a:pt x="5040744" y="2782653"/>
                  <a:pt x="5037773" y="2785625"/>
                  <a:pt x="5037773" y="2788597"/>
                </a:cubicBezTo>
                <a:cubicBezTo>
                  <a:pt x="5028859" y="2788597"/>
                  <a:pt x="5022917" y="2791570"/>
                  <a:pt x="5022917" y="2797515"/>
                </a:cubicBezTo>
                <a:cubicBezTo>
                  <a:pt x="4951605" y="2827239"/>
                  <a:pt x="4880293" y="2856963"/>
                  <a:pt x="4823838" y="2901549"/>
                </a:cubicBezTo>
                <a:cubicBezTo>
                  <a:pt x="4696071" y="2960997"/>
                  <a:pt x="4565333" y="3014500"/>
                  <a:pt x="4443509" y="3079893"/>
                </a:cubicBezTo>
                <a:cubicBezTo>
                  <a:pt x="4428652" y="3085838"/>
                  <a:pt x="4404882" y="3082865"/>
                  <a:pt x="4401910" y="3100700"/>
                </a:cubicBezTo>
                <a:cubicBezTo>
                  <a:pt x="3804674" y="3341464"/>
                  <a:pt x="3180697" y="3608981"/>
                  <a:pt x="2589404" y="3837856"/>
                </a:cubicBezTo>
                <a:cubicBezTo>
                  <a:pt x="2491350" y="3876497"/>
                  <a:pt x="2411124" y="3915138"/>
                  <a:pt x="2327928" y="3956752"/>
                </a:cubicBezTo>
                <a:cubicBezTo>
                  <a:pt x="2310100" y="3953779"/>
                  <a:pt x="2298214" y="3959724"/>
                  <a:pt x="2292272" y="3968641"/>
                </a:cubicBezTo>
                <a:cubicBezTo>
                  <a:pt x="2256616" y="3962697"/>
                  <a:pt x="2283358" y="3989448"/>
                  <a:pt x="2292272" y="3968641"/>
                </a:cubicBezTo>
                <a:cubicBezTo>
                  <a:pt x="2310100" y="3971614"/>
                  <a:pt x="2321985" y="3965669"/>
                  <a:pt x="2327928" y="3956752"/>
                </a:cubicBezTo>
                <a:cubicBezTo>
                  <a:pt x="2354670" y="3941890"/>
                  <a:pt x="2390325" y="3941890"/>
                  <a:pt x="2423010" y="3941890"/>
                </a:cubicBezTo>
                <a:cubicBezTo>
                  <a:pt x="2458666" y="3941890"/>
                  <a:pt x="2506207" y="3921083"/>
                  <a:pt x="2547805" y="3906221"/>
                </a:cubicBezTo>
                <a:cubicBezTo>
                  <a:pt x="2580490" y="3894331"/>
                  <a:pt x="2619117" y="3864607"/>
                  <a:pt x="2663687" y="3858662"/>
                </a:cubicBezTo>
                <a:cubicBezTo>
                  <a:pt x="2678544" y="3858662"/>
                  <a:pt x="2681515" y="3867580"/>
                  <a:pt x="2693400" y="3864607"/>
                </a:cubicBezTo>
                <a:cubicBezTo>
                  <a:pt x="2746884" y="3852718"/>
                  <a:pt x="2794425" y="3837856"/>
                  <a:pt x="2865737" y="3817049"/>
                </a:cubicBezTo>
                <a:cubicBezTo>
                  <a:pt x="2883565" y="3811104"/>
                  <a:pt x="3029159" y="3763546"/>
                  <a:pt x="2981618" y="3790297"/>
                </a:cubicBezTo>
                <a:cubicBezTo>
                  <a:pt x="2922192" y="3822994"/>
                  <a:pt x="2871679" y="3817049"/>
                  <a:pt x="2830081" y="3843800"/>
                </a:cubicBezTo>
                <a:cubicBezTo>
                  <a:pt x="2821167" y="3843800"/>
                  <a:pt x="2809282" y="3843800"/>
                  <a:pt x="2809282" y="3852718"/>
                </a:cubicBezTo>
                <a:cubicBezTo>
                  <a:pt x="2773626" y="3843800"/>
                  <a:pt x="2800368" y="3873524"/>
                  <a:pt x="2809282" y="3852718"/>
                </a:cubicBezTo>
                <a:cubicBezTo>
                  <a:pt x="2818196" y="3852718"/>
                  <a:pt x="2830081" y="3852718"/>
                  <a:pt x="2830081" y="3843800"/>
                </a:cubicBezTo>
                <a:cubicBezTo>
                  <a:pt x="3124242" y="3775435"/>
                  <a:pt x="3376804" y="3659511"/>
                  <a:pt x="3665022" y="3582229"/>
                </a:cubicBezTo>
                <a:cubicBezTo>
                  <a:pt x="3662051" y="3617898"/>
                  <a:pt x="3706621" y="3573312"/>
                  <a:pt x="3665022" y="3582229"/>
                </a:cubicBezTo>
                <a:cubicBezTo>
                  <a:pt x="3917585" y="3490084"/>
                  <a:pt x="4164204" y="3389023"/>
                  <a:pt x="4428652" y="3305795"/>
                </a:cubicBezTo>
                <a:cubicBezTo>
                  <a:pt x="4413796" y="3314713"/>
                  <a:pt x="4390025" y="3329575"/>
                  <a:pt x="4354369" y="3341464"/>
                </a:cubicBezTo>
                <a:cubicBezTo>
                  <a:pt x="4303857" y="3359299"/>
                  <a:pt x="4220660" y="3389023"/>
                  <a:pt x="4312771" y="3362271"/>
                </a:cubicBezTo>
                <a:cubicBezTo>
                  <a:pt x="4568304" y="3287961"/>
                  <a:pt x="4788182" y="3183927"/>
                  <a:pt x="5028859" y="3100700"/>
                </a:cubicBezTo>
                <a:cubicBezTo>
                  <a:pt x="5025888" y="3100700"/>
                  <a:pt x="5129884" y="3068003"/>
                  <a:pt x="5070458" y="3094755"/>
                </a:cubicBezTo>
                <a:cubicBezTo>
                  <a:pt x="4886236" y="3172037"/>
                  <a:pt x="4710928" y="3225541"/>
                  <a:pt x="4538591" y="3299851"/>
                </a:cubicBezTo>
                <a:cubicBezTo>
                  <a:pt x="4529677" y="3299851"/>
                  <a:pt x="4520763" y="3299851"/>
                  <a:pt x="4517792" y="3305795"/>
                </a:cubicBezTo>
                <a:cubicBezTo>
                  <a:pt x="4508878" y="3305795"/>
                  <a:pt x="4499964" y="3305795"/>
                  <a:pt x="4499964" y="3314713"/>
                </a:cubicBezTo>
                <a:cubicBezTo>
                  <a:pt x="4470251" y="3308768"/>
                  <a:pt x="4496993" y="3335519"/>
                  <a:pt x="4499964" y="3314713"/>
                </a:cubicBezTo>
                <a:cubicBezTo>
                  <a:pt x="4508878" y="3314713"/>
                  <a:pt x="4517792" y="3314713"/>
                  <a:pt x="4517792" y="3305795"/>
                </a:cubicBezTo>
                <a:cubicBezTo>
                  <a:pt x="4529677" y="3308768"/>
                  <a:pt x="4538591" y="3308768"/>
                  <a:pt x="4538591" y="3299851"/>
                </a:cubicBezTo>
                <a:cubicBezTo>
                  <a:pt x="4574247" y="3302823"/>
                  <a:pt x="4669329" y="3240403"/>
                  <a:pt x="4651501" y="3279044"/>
                </a:cubicBezTo>
                <a:cubicBezTo>
                  <a:pt x="4639616" y="3279044"/>
                  <a:pt x="4630702" y="3279044"/>
                  <a:pt x="4630702" y="3287961"/>
                </a:cubicBezTo>
                <a:cubicBezTo>
                  <a:pt x="4618817" y="3284989"/>
                  <a:pt x="4609903" y="3284989"/>
                  <a:pt x="4609903" y="3293906"/>
                </a:cubicBezTo>
                <a:cubicBezTo>
                  <a:pt x="4600989" y="3290933"/>
                  <a:pt x="4598018" y="3293906"/>
                  <a:pt x="4595046" y="3299851"/>
                </a:cubicBezTo>
                <a:cubicBezTo>
                  <a:pt x="4565333" y="3293906"/>
                  <a:pt x="4595046" y="3320657"/>
                  <a:pt x="4595046" y="3299851"/>
                </a:cubicBezTo>
                <a:cubicBezTo>
                  <a:pt x="4603960" y="3302823"/>
                  <a:pt x="4606931" y="3299851"/>
                  <a:pt x="4609903" y="3293906"/>
                </a:cubicBezTo>
                <a:cubicBezTo>
                  <a:pt x="4618817" y="3293906"/>
                  <a:pt x="4627731" y="3293906"/>
                  <a:pt x="4630702" y="3287961"/>
                </a:cubicBezTo>
                <a:cubicBezTo>
                  <a:pt x="4639616" y="3287961"/>
                  <a:pt x="4648530" y="3287961"/>
                  <a:pt x="4651501" y="3279044"/>
                </a:cubicBezTo>
                <a:cubicBezTo>
                  <a:pt x="4672301" y="3261209"/>
                  <a:pt x="4702014" y="3261209"/>
                  <a:pt x="4746584" y="3246347"/>
                </a:cubicBezTo>
                <a:cubicBezTo>
                  <a:pt x="4877322" y="3198789"/>
                  <a:pt x="5034802" y="3136368"/>
                  <a:pt x="5174454" y="3094755"/>
                </a:cubicBezTo>
                <a:cubicBezTo>
                  <a:pt x="5325991" y="3047196"/>
                  <a:pt x="5064515" y="3157175"/>
                  <a:pt x="5174454" y="3127451"/>
                </a:cubicBezTo>
                <a:cubicBezTo>
                  <a:pt x="5325991" y="3085838"/>
                  <a:pt x="5429988" y="3038279"/>
                  <a:pt x="5581525" y="2981804"/>
                </a:cubicBezTo>
                <a:cubicBezTo>
                  <a:pt x="5617181" y="2969914"/>
                  <a:pt x="5786546" y="2907493"/>
                  <a:pt x="5718206" y="2949107"/>
                </a:cubicBezTo>
                <a:cubicBezTo>
                  <a:pt x="5676607" y="2975859"/>
                  <a:pt x="5608267" y="2996666"/>
                  <a:pt x="5560726" y="3017472"/>
                </a:cubicBezTo>
                <a:cubicBezTo>
                  <a:pt x="5501299" y="3044224"/>
                  <a:pt x="5563697" y="3023417"/>
                  <a:pt x="5575582" y="3023417"/>
                </a:cubicBezTo>
                <a:cubicBezTo>
                  <a:pt x="5590439" y="3026390"/>
                  <a:pt x="5590439" y="3047196"/>
                  <a:pt x="5602324" y="3044224"/>
                </a:cubicBezTo>
                <a:cubicBezTo>
                  <a:pt x="5637980" y="3041252"/>
                  <a:pt x="5706321" y="3008555"/>
                  <a:pt x="5759804" y="2996666"/>
                </a:cubicBezTo>
                <a:cubicBezTo>
                  <a:pt x="5792489" y="2990721"/>
                  <a:pt x="5819231" y="2966942"/>
                  <a:pt x="5828145" y="2990721"/>
                </a:cubicBezTo>
                <a:cubicBezTo>
                  <a:pt x="5834087" y="2999638"/>
                  <a:pt x="5756833" y="3032334"/>
                  <a:pt x="5747919" y="3038279"/>
                </a:cubicBezTo>
                <a:cubicBezTo>
                  <a:pt x="5655808" y="3097727"/>
                  <a:pt x="5777632" y="3044224"/>
                  <a:pt x="5837059" y="3023417"/>
                </a:cubicBezTo>
                <a:cubicBezTo>
                  <a:pt x="5869743" y="3011528"/>
                  <a:pt x="6033166" y="2963969"/>
                  <a:pt x="5946998" y="3002610"/>
                </a:cubicBezTo>
                <a:cubicBezTo>
                  <a:pt x="5851915" y="3047196"/>
                  <a:pt x="5730091" y="3073948"/>
                  <a:pt x="5670665" y="3112589"/>
                </a:cubicBezTo>
                <a:cubicBezTo>
                  <a:pt x="5640952" y="3106644"/>
                  <a:pt x="5670665" y="3133396"/>
                  <a:pt x="5670665" y="3112589"/>
                </a:cubicBezTo>
                <a:cubicBezTo>
                  <a:pt x="5718206" y="3109617"/>
                  <a:pt x="5741976" y="3082865"/>
                  <a:pt x="5786546" y="3079893"/>
                </a:cubicBezTo>
                <a:cubicBezTo>
                  <a:pt x="5759804" y="3118534"/>
                  <a:pt x="5578554" y="3142313"/>
                  <a:pt x="5560726" y="3175010"/>
                </a:cubicBezTo>
                <a:cubicBezTo>
                  <a:pt x="5548841" y="3195817"/>
                  <a:pt x="5593410" y="3166093"/>
                  <a:pt x="5602324" y="3175010"/>
                </a:cubicBezTo>
                <a:cubicBezTo>
                  <a:pt x="5605296" y="3177982"/>
                  <a:pt x="5587468" y="3189872"/>
                  <a:pt x="5587468" y="3189872"/>
                </a:cubicBezTo>
                <a:cubicBezTo>
                  <a:pt x="5599353" y="3189872"/>
                  <a:pt x="5611238" y="3189872"/>
                  <a:pt x="5623124" y="3175010"/>
                </a:cubicBezTo>
                <a:cubicBezTo>
                  <a:pt x="5640952" y="3175010"/>
                  <a:pt x="5655808" y="3172037"/>
                  <a:pt x="5664722" y="3163120"/>
                </a:cubicBezTo>
                <a:cubicBezTo>
                  <a:pt x="5715235" y="3142313"/>
                  <a:pt x="5759804" y="3136368"/>
                  <a:pt x="5816260" y="3121506"/>
                </a:cubicBezTo>
                <a:cubicBezTo>
                  <a:pt x="5840030" y="3112589"/>
                  <a:pt x="5863801" y="3088810"/>
                  <a:pt x="5878657" y="3094755"/>
                </a:cubicBezTo>
                <a:cubicBezTo>
                  <a:pt x="5908370" y="3106644"/>
                  <a:pt x="5837059" y="3124479"/>
                  <a:pt x="5816260" y="3133396"/>
                </a:cubicBezTo>
                <a:cubicBezTo>
                  <a:pt x="5792489" y="3145286"/>
                  <a:pt x="5670665" y="3195817"/>
                  <a:pt x="5768718" y="3169065"/>
                </a:cubicBezTo>
                <a:cubicBezTo>
                  <a:pt x="5813288" y="3157175"/>
                  <a:pt x="5798432" y="3148258"/>
                  <a:pt x="5828145" y="3148258"/>
                </a:cubicBezTo>
                <a:cubicBezTo>
                  <a:pt x="5860829" y="3166093"/>
                  <a:pt x="5896485" y="3124479"/>
                  <a:pt x="5941055" y="3112589"/>
                </a:cubicBezTo>
                <a:cubicBezTo>
                  <a:pt x="5970768" y="3106644"/>
                  <a:pt x="6009395" y="3112589"/>
                  <a:pt x="6036137" y="3106644"/>
                </a:cubicBezTo>
                <a:cubicBezTo>
                  <a:pt x="6059908" y="3100700"/>
                  <a:pt x="6101506" y="3068003"/>
                  <a:pt x="6119334" y="3079893"/>
                </a:cubicBezTo>
                <a:cubicBezTo>
                  <a:pt x="6128248" y="3085838"/>
                  <a:pt x="6074765" y="3085838"/>
                  <a:pt x="6056937" y="3106644"/>
                </a:cubicBezTo>
                <a:cubicBezTo>
                  <a:pt x="6050994" y="3115562"/>
                  <a:pt x="6068822" y="3112589"/>
                  <a:pt x="6080707" y="3112589"/>
                </a:cubicBezTo>
                <a:cubicBezTo>
                  <a:pt x="6071793" y="3121506"/>
                  <a:pt x="6059908" y="3148258"/>
                  <a:pt x="6062879" y="3148258"/>
                </a:cubicBezTo>
                <a:cubicBezTo>
                  <a:pt x="6053965" y="3157175"/>
                  <a:pt x="6042080" y="3160148"/>
                  <a:pt x="6030195" y="3169065"/>
                </a:cubicBezTo>
                <a:cubicBezTo>
                  <a:pt x="5938084" y="3234458"/>
                  <a:pt x="6062879" y="3172037"/>
                  <a:pt x="6104478" y="3154203"/>
                </a:cubicBezTo>
                <a:cubicBezTo>
                  <a:pt x="6149048" y="3136368"/>
                  <a:pt x="6187675" y="3115562"/>
                  <a:pt x="6223331" y="3106644"/>
                </a:cubicBezTo>
                <a:cubicBezTo>
                  <a:pt x="6238187" y="3103672"/>
                  <a:pt x="6264929" y="3103672"/>
                  <a:pt x="6270872" y="3106644"/>
                </a:cubicBezTo>
                <a:cubicBezTo>
                  <a:pt x="6291671" y="3121506"/>
                  <a:pt x="6190646" y="3145286"/>
                  <a:pt x="6250073" y="3148258"/>
                </a:cubicBezTo>
                <a:cubicBezTo>
                  <a:pt x="6241159" y="3172037"/>
                  <a:pt x="6187675" y="3163120"/>
                  <a:pt x="6193617" y="3189872"/>
                </a:cubicBezTo>
                <a:cubicBezTo>
                  <a:pt x="6199560" y="3207706"/>
                  <a:pt x="6354069" y="3124479"/>
                  <a:pt x="6291671" y="3163120"/>
                </a:cubicBezTo>
                <a:cubicBezTo>
                  <a:pt x="6291671" y="3163120"/>
                  <a:pt x="6211445" y="3216623"/>
                  <a:pt x="6208474" y="3204734"/>
                </a:cubicBezTo>
                <a:cubicBezTo>
                  <a:pt x="6214417" y="3231485"/>
                  <a:pt x="6312470" y="3172037"/>
                  <a:pt x="6333270" y="3189872"/>
                </a:cubicBezTo>
                <a:cubicBezTo>
                  <a:pt x="6154990" y="3317685"/>
                  <a:pt x="5929170" y="3397940"/>
                  <a:pt x="5718206" y="3493057"/>
                </a:cubicBezTo>
                <a:cubicBezTo>
                  <a:pt x="5688493" y="3499002"/>
                  <a:pt x="5661751" y="3504946"/>
                  <a:pt x="5643923" y="3519808"/>
                </a:cubicBezTo>
                <a:cubicBezTo>
                  <a:pt x="5626095" y="3519808"/>
                  <a:pt x="5614210" y="3525753"/>
                  <a:pt x="5608267" y="3534670"/>
                </a:cubicBezTo>
                <a:cubicBezTo>
                  <a:pt x="5584496" y="3537643"/>
                  <a:pt x="5566668" y="3540615"/>
                  <a:pt x="5554783" y="3555477"/>
                </a:cubicBezTo>
                <a:cubicBezTo>
                  <a:pt x="5516156" y="3549533"/>
                  <a:pt x="5545869" y="3576284"/>
                  <a:pt x="5554783" y="3555477"/>
                </a:cubicBezTo>
                <a:cubicBezTo>
                  <a:pt x="5575582" y="3552505"/>
                  <a:pt x="5596382" y="3549533"/>
                  <a:pt x="5608267" y="3534670"/>
                </a:cubicBezTo>
                <a:cubicBezTo>
                  <a:pt x="5626095" y="3534670"/>
                  <a:pt x="5637980" y="3531698"/>
                  <a:pt x="5643923" y="3519808"/>
                </a:cubicBezTo>
                <a:cubicBezTo>
                  <a:pt x="5673636" y="3516836"/>
                  <a:pt x="5700378" y="3510891"/>
                  <a:pt x="5718206" y="3493057"/>
                </a:cubicBezTo>
                <a:cubicBezTo>
                  <a:pt x="5804374" y="3466305"/>
                  <a:pt x="5920256" y="3421719"/>
                  <a:pt x="6030195" y="3377133"/>
                </a:cubicBezTo>
                <a:cubicBezTo>
                  <a:pt x="6113392" y="3341464"/>
                  <a:pt x="6238187" y="3296878"/>
                  <a:pt x="6297614" y="3246347"/>
                </a:cubicBezTo>
                <a:cubicBezTo>
                  <a:pt x="6324356" y="3222568"/>
                  <a:pt x="6374868" y="3225541"/>
                  <a:pt x="6395667" y="3210679"/>
                </a:cubicBezTo>
                <a:cubicBezTo>
                  <a:pt x="6401610" y="3204734"/>
                  <a:pt x="6407553" y="3183927"/>
                  <a:pt x="6407553" y="3183927"/>
                </a:cubicBezTo>
                <a:cubicBezTo>
                  <a:pt x="6458065" y="3177982"/>
                  <a:pt x="6410524" y="3228513"/>
                  <a:pt x="6449151" y="3210679"/>
                </a:cubicBezTo>
                <a:cubicBezTo>
                  <a:pt x="6529377" y="3175010"/>
                  <a:pt x="6312470" y="3332547"/>
                  <a:pt x="6312470" y="3314713"/>
                </a:cubicBezTo>
                <a:cubicBezTo>
                  <a:pt x="6312470" y="3326602"/>
                  <a:pt x="6383782" y="3320657"/>
                  <a:pt x="6386753" y="3305795"/>
                </a:cubicBezTo>
                <a:cubicBezTo>
                  <a:pt x="6383782" y="3338492"/>
                  <a:pt x="6443208" y="3296878"/>
                  <a:pt x="6386753" y="3305795"/>
                </a:cubicBezTo>
                <a:cubicBezTo>
                  <a:pt x="6425380" y="3284989"/>
                  <a:pt x="6422409" y="3305795"/>
                  <a:pt x="6449151" y="3293906"/>
                </a:cubicBezTo>
                <a:cubicBezTo>
                  <a:pt x="6446180" y="3293906"/>
                  <a:pt x="6487778" y="3270127"/>
                  <a:pt x="6490750" y="3258237"/>
                </a:cubicBezTo>
                <a:cubicBezTo>
                  <a:pt x="6496692" y="3246347"/>
                  <a:pt x="6478864" y="3237430"/>
                  <a:pt x="6490750" y="3231485"/>
                </a:cubicBezTo>
                <a:cubicBezTo>
                  <a:pt x="6495207" y="3229999"/>
                  <a:pt x="6500406" y="3232228"/>
                  <a:pt x="6505235" y="3235572"/>
                </a:cubicBezTo>
                <a:lnTo>
                  <a:pt x="6514510" y="3243726"/>
                </a:lnTo>
                <a:lnTo>
                  <a:pt x="6513638" y="3243143"/>
                </a:lnTo>
                <a:cubicBezTo>
                  <a:pt x="6512849" y="3242632"/>
                  <a:pt x="6513777" y="3243375"/>
                  <a:pt x="6517491" y="3246347"/>
                </a:cubicBezTo>
                <a:lnTo>
                  <a:pt x="6514510" y="3243726"/>
                </a:lnTo>
                <a:lnTo>
                  <a:pt x="6520091" y="3247462"/>
                </a:lnTo>
                <a:cubicBezTo>
                  <a:pt x="6526406" y="3251549"/>
                  <a:pt x="6535320" y="3256751"/>
                  <a:pt x="6538291" y="3255265"/>
                </a:cubicBezTo>
                <a:cubicBezTo>
                  <a:pt x="6529377" y="3270127"/>
                  <a:pt x="6487778" y="3305795"/>
                  <a:pt x="6478864" y="3314713"/>
                </a:cubicBezTo>
                <a:cubicBezTo>
                  <a:pt x="6663086" y="3177982"/>
                  <a:pt x="6458065" y="3344437"/>
                  <a:pt x="6449151" y="3326602"/>
                </a:cubicBezTo>
                <a:cubicBezTo>
                  <a:pt x="6461036" y="3350382"/>
                  <a:pt x="6481836" y="3320657"/>
                  <a:pt x="6517491" y="3326602"/>
                </a:cubicBezTo>
                <a:cubicBezTo>
                  <a:pt x="6541262" y="3332547"/>
                  <a:pt x="6532348" y="3347409"/>
                  <a:pt x="6547205" y="3347409"/>
                </a:cubicBezTo>
                <a:cubicBezTo>
                  <a:pt x="6541262" y="3347409"/>
                  <a:pt x="6573947" y="3332547"/>
                  <a:pt x="6573947" y="3335519"/>
                </a:cubicBezTo>
                <a:cubicBezTo>
                  <a:pt x="6582861" y="3347409"/>
                  <a:pt x="6562061" y="3344437"/>
                  <a:pt x="6559090" y="3377133"/>
                </a:cubicBezTo>
                <a:cubicBezTo>
                  <a:pt x="6559090" y="3391995"/>
                  <a:pt x="6570975" y="3386050"/>
                  <a:pt x="6573947" y="3389023"/>
                </a:cubicBezTo>
                <a:cubicBezTo>
                  <a:pt x="6576918" y="3400912"/>
                  <a:pt x="6579889" y="3448471"/>
                  <a:pt x="6579889" y="3439554"/>
                </a:cubicBezTo>
                <a:cubicBezTo>
                  <a:pt x="6573947" y="3481167"/>
                  <a:pt x="6523434" y="3475222"/>
                  <a:pt x="6538291" y="3499002"/>
                </a:cubicBezTo>
                <a:cubicBezTo>
                  <a:pt x="6544233" y="3504946"/>
                  <a:pt x="6573947" y="3516836"/>
                  <a:pt x="6573947" y="3507919"/>
                </a:cubicBezTo>
                <a:cubicBezTo>
                  <a:pt x="6573947" y="3528726"/>
                  <a:pt x="6523434" y="3552505"/>
                  <a:pt x="6538291" y="3582229"/>
                </a:cubicBezTo>
                <a:cubicBezTo>
                  <a:pt x="6544233" y="3594119"/>
                  <a:pt x="6547205" y="3585201"/>
                  <a:pt x="6559090" y="3591146"/>
                </a:cubicBezTo>
                <a:cubicBezTo>
                  <a:pt x="6609602" y="3603036"/>
                  <a:pt x="6559090" y="3603036"/>
                  <a:pt x="6553147" y="3632760"/>
                </a:cubicBezTo>
                <a:cubicBezTo>
                  <a:pt x="6550176" y="3644649"/>
                  <a:pt x="6565033" y="3656539"/>
                  <a:pt x="6559090" y="3665456"/>
                </a:cubicBezTo>
                <a:cubicBezTo>
                  <a:pt x="6541262" y="3701125"/>
                  <a:pt x="6502635" y="3689235"/>
                  <a:pt x="6538291" y="3713015"/>
                </a:cubicBezTo>
                <a:cubicBezTo>
                  <a:pt x="6591775" y="3748684"/>
                  <a:pt x="6544233" y="3730849"/>
                  <a:pt x="6538291" y="3769490"/>
                </a:cubicBezTo>
                <a:cubicBezTo>
                  <a:pt x="6538291" y="3781380"/>
                  <a:pt x="6556119" y="3769490"/>
                  <a:pt x="6559090" y="3775435"/>
                </a:cubicBezTo>
                <a:cubicBezTo>
                  <a:pt x="6565033" y="3781380"/>
                  <a:pt x="6553147" y="3814076"/>
                  <a:pt x="6553147" y="3811104"/>
                </a:cubicBezTo>
                <a:cubicBezTo>
                  <a:pt x="6556119" y="3814076"/>
                  <a:pt x="6573947" y="3820021"/>
                  <a:pt x="6573947" y="3817049"/>
                </a:cubicBezTo>
                <a:cubicBezTo>
                  <a:pt x="6573947" y="3817049"/>
                  <a:pt x="6570975" y="3858662"/>
                  <a:pt x="6573947" y="3852718"/>
                </a:cubicBezTo>
                <a:cubicBezTo>
                  <a:pt x="6570975" y="3858662"/>
                  <a:pt x="6547205" y="3873524"/>
                  <a:pt x="6547205" y="3864607"/>
                </a:cubicBezTo>
                <a:cubicBezTo>
                  <a:pt x="6547205" y="3879469"/>
                  <a:pt x="6573947" y="3897304"/>
                  <a:pt x="6573947" y="3915138"/>
                </a:cubicBezTo>
                <a:cubicBezTo>
                  <a:pt x="6573947" y="3927028"/>
                  <a:pt x="6550176" y="3941890"/>
                  <a:pt x="6547205" y="3962697"/>
                </a:cubicBezTo>
                <a:cubicBezTo>
                  <a:pt x="6535319" y="4007283"/>
                  <a:pt x="6562061" y="4152930"/>
                  <a:pt x="6553147" y="4182654"/>
                </a:cubicBezTo>
                <a:cubicBezTo>
                  <a:pt x="6550176" y="4194544"/>
                  <a:pt x="6526405" y="4218323"/>
                  <a:pt x="6526405" y="4209406"/>
                </a:cubicBezTo>
                <a:cubicBezTo>
                  <a:pt x="6526405" y="4239130"/>
                  <a:pt x="6532348" y="4194544"/>
                  <a:pt x="6553147" y="4224268"/>
                </a:cubicBezTo>
                <a:cubicBezTo>
                  <a:pt x="6559090" y="4233185"/>
                  <a:pt x="6544233" y="4248047"/>
                  <a:pt x="6547205" y="4251020"/>
                </a:cubicBezTo>
                <a:cubicBezTo>
                  <a:pt x="6547205" y="4259937"/>
                  <a:pt x="6559090" y="4259937"/>
                  <a:pt x="6559090" y="4265882"/>
                </a:cubicBezTo>
                <a:cubicBezTo>
                  <a:pt x="6562061" y="4277771"/>
                  <a:pt x="6541262" y="4298578"/>
                  <a:pt x="6538291" y="4322357"/>
                </a:cubicBezTo>
                <a:cubicBezTo>
                  <a:pt x="6538291" y="4337219"/>
                  <a:pt x="6556119" y="4355054"/>
                  <a:pt x="6553147" y="4369916"/>
                </a:cubicBezTo>
                <a:cubicBezTo>
                  <a:pt x="6550176" y="4390723"/>
                  <a:pt x="6526405" y="4414502"/>
                  <a:pt x="6526405" y="4438281"/>
                </a:cubicBezTo>
                <a:cubicBezTo>
                  <a:pt x="6526405" y="4447198"/>
                  <a:pt x="6538291" y="4453143"/>
                  <a:pt x="6538291" y="4459088"/>
                </a:cubicBezTo>
                <a:cubicBezTo>
                  <a:pt x="6544233" y="4488812"/>
                  <a:pt x="6514520" y="4482867"/>
                  <a:pt x="6538291" y="4494757"/>
                </a:cubicBezTo>
                <a:cubicBezTo>
                  <a:pt x="6579889" y="4512591"/>
                  <a:pt x="6475893" y="4586901"/>
                  <a:pt x="6437266" y="4610680"/>
                </a:cubicBezTo>
                <a:cubicBezTo>
                  <a:pt x="6140134" y="4797942"/>
                  <a:pt x="5783575" y="4907921"/>
                  <a:pt x="5462672" y="5023845"/>
                </a:cubicBezTo>
                <a:cubicBezTo>
                  <a:pt x="5432959" y="5035734"/>
                  <a:pt x="5302221" y="5086265"/>
                  <a:pt x="5284393" y="5080320"/>
                </a:cubicBezTo>
                <a:cubicBezTo>
                  <a:pt x="5275479" y="5077348"/>
                  <a:pt x="5376504" y="5041679"/>
                  <a:pt x="5311135" y="5044651"/>
                </a:cubicBezTo>
                <a:cubicBezTo>
                  <a:pt x="5254680" y="5050596"/>
                  <a:pt x="5177425" y="5086265"/>
                  <a:pt x="5138798" y="5101127"/>
                </a:cubicBezTo>
                <a:cubicBezTo>
                  <a:pt x="5100171" y="5113017"/>
                  <a:pt x="4969433" y="5163547"/>
                  <a:pt x="4945662" y="5163547"/>
                </a:cubicBezTo>
                <a:cubicBezTo>
                  <a:pt x="4924863" y="5163547"/>
                  <a:pt x="4951605" y="5133823"/>
                  <a:pt x="4954576" y="5133823"/>
                </a:cubicBezTo>
                <a:cubicBezTo>
                  <a:pt x="4930806" y="5118961"/>
                  <a:pt x="4874350" y="5169492"/>
                  <a:pt x="4856523" y="5154630"/>
                </a:cubicBezTo>
                <a:cubicBezTo>
                  <a:pt x="4930806" y="5107072"/>
                  <a:pt x="4984289" y="5074375"/>
                  <a:pt x="5064515" y="5032762"/>
                </a:cubicBezTo>
                <a:cubicBezTo>
                  <a:pt x="5073429" y="5032762"/>
                  <a:pt x="5082343" y="5032762"/>
                  <a:pt x="5085314" y="5023845"/>
                </a:cubicBezTo>
                <a:cubicBezTo>
                  <a:pt x="5112056" y="5032762"/>
                  <a:pt x="5085314" y="5003038"/>
                  <a:pt x="5085314" y="5023845"/>
                </a:cubicBezTo>
                <a:cubicBezTo>
                  <a:pt x="5073429" y="5023845"/>
                  <a:pt x="5064515" y="5023845"/>
                  <a:pt x="5064515" y="5032762"/>
                </a:cubicBezTo>
                <a:cubicBezTo>
                  <a:pt x="5046687" y="5014927"/>
                  <a:pt x="4960519" y="5086265"/>
                  <a:pt x="4939720" y="5065458"/>
                </a:cubicBezTo>
                <a:cubicBezTo>
                  <a:pt x="4933777" y="5059513"/>
                  <a:pt x="4996175" y="5032762"/>
                  <a:pt x="4996175" y="5032762"/>
                </a:cubicBezTo>
                <a:cubicBezTo>
                  <a:pt x="5126913" y="4970341"/>
                  <a:pt x="4993203" y="5023845"/>
                  <a:pt x="4939720" y="5038707"/>
                </a:cubicBezTo>
                <a:cubicBezTo>
                  <a:pt x="4927834" y="5041679"/>
                  <a:pt x="4811953" y="5077348"/>
                  <a:pt x="4803039" y="5065458"/>
                </a:cubicBezTo>
                <a:cubicBezTo>
                  <a:pt x="4779268" y="5044651"/>
                  <a:pt x="4862465" y="5044651"/>
                  <a:pt x="4865436" y="5032762"/>
                </a:cubicBezTo>
                <a:cubicBezTo>
                  <a:pt x="4865436" y="5006010"/>
                  <a:pt x="4823838" y="5023845"/>
                  <a:pt x="4823838" y="5023845"/>
                </a:cubicBezTo>
                <a:cubicBezTo>
                  <a:pt x="4710928" y="5038707"/>
                  <a:pt x="4627731" y="5089237"/>
                  <a:pt x="4511849" y="5107072"/>
                </a:cubicBezTo>
                <a:cubicBezTo>
                  <a:pt x="4654473" y="5020872"/>
                  <a:pt x="4817895" y="4952507"/>
                  <a:pt x="4975375" y="4881169"/>
                </a:cubicBezTo>
                <a:cubicBezTo>
                  <a:pt x="4990232" y="4881169"/>
                  <a:pt x="5002117" y="4875224"/>
                  <a:pt x="5008060" y="4866307"/>
                </a:cubicBezTo>
                <a:cubicBezTo>
                  <a:pt x="5019945" y="4866307"/>
                  <a:pt x="5028859" y="4866307"/>
                  <a:pt x="5028859" y="4860362"/>
                </a:cubicBezTo>
                <a:cubicBezTo>
                  <a:pt x="5058572" y="4866307"/>
                  <a:pt x="5031831" y="4839556"/>
                  <a:pt x="5028859" y="4860362"/>
                </a:cubicBezTo>
                <a:cubicBezTo>
                  <a:pt x="5019945" y="4857390"/>
                  <a:pt x="5011031" y="4857390"/>
                  <a:pt x="5008060" y="4866307"/>
                </a:cubicBezTo>
                <a:cubicBezTo>
                  <a:pt x="4990232" y="4866307"/>
                  <a:pt x="4981318" y="4869280"/>
                  <a:pt x="4975375" y="4881169"/>
                </a:cubicBezTo>
                <a:cubicBezTo>
                  <a:pt x="4841666" y="4910893"/>
                  <a:pt x="4716870" y="4988176"/>
                  <a:pt x="4589104" y="4997093"/>
                </a:cubicBezTo>
                <a:cubicBezTo>
                  <a:pt x="4598018" y="4994120"/>
                  <a:pt x="4586132" y="4988176"/>
                  <a:pt x="4589104" y="4997093"/>
                </a:cubicBezTo>
                <a:cubicBezTo>
                  <a:pt x="4565333" y="4994120"/>
                  <a:pt x="4550476" y="5008982"/>
                  <a:pt x="4526706" y="5017900"/>
                </a:cubicBezTo>
                <a:cubicBezTo>
                  <a:pt x="4508878" y="5023845"/>
                  <a:pt x="4428652" y="5047624"/>
                  <a:pt x="4470251" y="5023845"/>
                </a:cubicBezTo>
                <a:cubicBezTo>
                  <a:pt x="4562362" y="4976286"/>
                  <a:pt x="4719842" y="4940617"/>
                  <a:pt x="4782239" y="4893059"/>
                </a:cubicBezTo>
                <a:cubicBezTo>
                  <a:pt x="4808981" y="4899004"/>
                  <a:pt x="4782239" y="4872252"/>
                  <a:pt x="4782239" y="4893059"/>
                </a:cubicBezTo>
                <a:cubicBezTo>
                  <a:pt x="4666358" y="4910893"/>
                  <a:pt x="4592075" y="4967369"/>
                  <a:pt x="4485107" y="4991148"/>
                </a:cubicBezTo>
                <a:cubicBezTo>
                  <a:pt x="4541562" y="4955479"/>
                  <a:pt x="4621788" y="4940617"/>
                  <a:pt x="4678243" y="4907921"/>
                </a:cubicBezTo>
                <a:cubicBezTo>
                  <a:pt x="4687157" y="4907921"/>
                  <a:pt x="4696071" y="4907921"/>
                  <a:pt x="4699042" y="4901976"/>
                </a:cubicBezTo>
                <a:cubicBezTo>
                  <a:pt x="4725784" y="4907921"/>
                  <a:pt x="4699042" y="4881169"/>
                  <a:pt x="4699042" y="4901976"/>
                </a:cubicBezTo>
                <a:cubicBezTo>
                  <a:pt x="4690129" y="4899004"/>
                  <a:pt x="4678243" y="4899004"/>
                  <a:pt x="4678243" y="4907921"/>
                </a:cubicBezTo>
                <a:cubicBezTo>
                  <a:pt x="4621788" y="4913866"/>
                  <a:pt x="4586132" y="4943590"/>
                  <a:pt x="4526706" y="4949534"/>
                </a:cubicBezTo>
                <a:cubicBezTo>
                  <a:pt x="4529677" y="4940617"/>
                  <a:pt x="4547505" y="4934672"/>
                  <a:pt x="4559390" y="4928728"/>
                </a:cubicBezTo>
                <a:cubicBezTo>
                  <a:pt x="4627731" y="4899004"/>
                  <a:pt x="4580190" y="4916838"/>
                  <a:pt x="4538591" y="4907921"/>
                </a:cubicBezTo>
                <a:cubicBezTo>
                  <a:pt x="4550476" y="4901976"/>
                  <a:pt x="4538591" y="4899004"/>
                  <a:pt x="4538591" y="4907921"/>
                </a:cubicBezTo>
                <a:cubicBezTo>
                  <a:pt x="4434595" y="4931700"/>
                  <a:pt x="4354369" y="4982231"/>
                  <a:pt x="4244430" y="5003038"/>
                </a:cubicBezTo>
                <a:cubicBezTo>
                  <a:pt x="4289000" y="4979258"/>
                  <a:pt x="4339513" y="4958452"/>
                  <a:pt x="4381111" y="4940617"/>
                </a:cubicBezTo>
                <a:cubicBezTo>
                  <a:pt x="4384082" y="4940617"/>
                  <a:pt x="4532648" y="4890086"/>
                  <a:pt x="4532648" y="4887114"/>
                </a:cubicBezTo>
                <a:cubicBezTo>
                  <a:pt x="4529677" y="4863335"/>
                  <a:pt x="4309799" y="4946562"/>
                  <a:pt x="4360312" y="4907921"/>
                </a:cubicBezTo>
                <a:cubicBezTo>
                  <a:pt x="4407853" y="4872252"/>
                  <a:pt x="4467279" y="4860362"/>
                  <a:pt x="4511849" y="4830638"/>
                </a:cubicBezTo>
                <a:cubicBezTo>
                  <a:pt x="4541562" y="4839556"/>
                  <a:pt x="4514821" y="4809831"/>
                  <a:pt x="4511849" y="4830638"/>
                </a:cubicBezTo>
                <a:cubicBezTo>
                  <a:pt x="4404882" y="4854418"/>
                  <a:pt x="4297914" y="4907921"/>
                  <a:pt x="4193918" y="4940617"/>
                </a:cubicBezTo>
                <a:cubicBezTo>
                  <a:pt x="4170147" y="4949534"/>
                  <a:pt x="4054265" y="4988176"/>
                  <a:pt x="4092893" y="4961424"/>
                </a:cubicBezTo>
                <a:cubicBezTo>
                  <a:pt x="4152319" y="4919810"/>
                  <a:pt x="4244430" y="4893059"/>
                  <a:pt x="4312771" y="4866307"/>
                </a:cubicBezTo>
                <a:cubicBezTo>
                  <a:pt x="4149348" y="4928728"/>
                  <a:pt x="4354369" y="4854418"/>
                  <a:pt x="4354369" y="4851445"/>
                </a:cubicBezTo>
                <a:cubicBezTo>
                  <a:pt x="4354369" y="4854418"/>
                  <a:pt x="4312771" y="4839556"/>
                  <a:pt x="4306828" y="4851445"/>
                </a:cubicBezTo>
                <a:cubicBezTo>
                  <a:pt x="4312771" y="4839556"/>
                  <a:pt x="4312771" y="4842528"/>
                  <a:pt x="4339513" y="4830638"/>
                </a:cubicBezTo>
                <a:cubicBezTo>
                  <a:pt x="4398939" y="4803887"/>
                  <a:pt x="4369226" y="4809831"/>
                  <a:pt x="4333570" y="4818749"/>
                </a:cubicBezTo>
                <a:cubicBezTo>
                  <a:pt x="4205803" y="4851445"/>
                  <a:pt x="4027524" y="4913866"/>
                  <a:pt x="3905699" y="4940617"/>
                </a:cubicBezTo>
                <a:cubicBezTo>
                  <a:pt x="3935413" y="4919810"/>
                  <a:pt x="3974040" y="4899004"/>
                  <a:pt x="4000782" y="4881169"/>
                </a:cubicBezTo>
                <a:cubicBezTo>
                  <a:pt x="4006724" y="4875224"/>
                  <a:pt x="4015638" y="4863335"/>
                  <a:pt x="4009696" y="4866307"/>
                </a:cubicBezTo>
                <a:cubicBezTo>
                  <a:pt x="4021581" y="4857390"/>
                  <a:pt x="4069122" y="4836583"/>
                  <a:pt x="4078036" y="4830638"/>
                </a:cubicBezTo>
                <a:cubicBezTo>
                  <a:pt x="4161233" y="4786052"/>
                  <a:pt x="3974040" y="4866307"/>
                  <a:pt x="3962155" y="4851445"/>
                </a:cubicBezTo>
                <a:cubicBezTo>
                  <a:pt x="3956212" y="4848473"/>
                  <a:pt x="4033466" y="4824694"/>
                  <a:pt x="4036438" y="4824694"/>
                </a:cubicBezTo>
                <a:cubicBezTo>
                  <a:pt x="4113692" y="4797942"/>
                  <a:pt x="4030495" y="4818749"/>
                  <a:pt x="3997810" y="4824694"/>
                </a:cubicBezTo>
                <a:cubicBezTo>
                  <a:pt x="4006724" y="4815776"/>
                  <a:pt x="4000782" y="4797942"/>
                  <a:pt x="3991868" y="4794969"/>
                </a:cubicBezTo>
                <a:cubicBezTo>
                  <a:pt x="4009696" y="4789025"/>
                  <a:pt x="4042380" y="4783080"/>
                  <a:pt x="4042380" y="4777135"/>
                </a:cubicBezTo>
                <a:cubicBezTo>
                  <a:pt x="4045352" y="4768218"/>
                  <a:pt x="4015638" y="4765245"/>
                  <a:pt x="4015638" y="4768218"/>
                </a:cubicBezTo>
                <a:cubicBezTo>
                  <a:pt x="4018610" y="4756328"/>
                  <a:pt x="4042380" y="4768218"/>
                  <a:pt x="4042380" y="4762273"/>
                </a:cubicBezTo>
                <a:cubicBezTo>
                  <a:pt x="4042380" y="4765245"/>
                  <a:pt x="4000782" y="4747411"/>
                  <a:pt x="4006724" y="4744439"/>
                </a:cubicBezTo>
                <a:cubicBezTo>
                  <a:pt x="4012667" y="4747411"/>
                  <a:pt x="4015638" y="4747411"/>
                  <a:pt x="4021581" y="4747411"/>
                </a:cubicBezTo>
                <a:cubicBezTo>
                  <a:pt x="4012667" y="4744439"/>
                  <a:pt x="4006724" y="4744439"/>
                  <a:pt x="4006724" y="4744439"/>
                </a:cubicBezTo>
                <a:cubicBezTo>
                  <a:pt x="3938384" y="4735521"/>
                  <a:pt x="3867072" y="4780107"/>
                  <a:pt x="3801703" y="4803887"/>
                </a:cubicBezTo>
                <a:cubicBezTo>
                  <a:pt x="3626395" y="4866307"/>
                  <a:pt x="3412460" y="4937645"/>
                  <a:pt x="3243095" y="4982231"/>
                </a:cubicBezTo>
                <a:cubicBezTo>
                  <a:pt x="3249038" y="4958452"/>
                  <a:pt x="3364919" y="4949534"/>
                  <a:pt x="3367890" y="4934672"/>
                </a:cubicBezTo>
                <a:cubicBezTo>
                  <a:pt x="3370861" y="4910893"/>
                  <a:pt x="3254980" y="4964396"/>
                  <a:pt x="3263894" y="4961424"/>
                </a:cubicBezTo>
                <a:cubicBezTo>
                  <a:pt x="3252009" y="4967369"/>
                  <a:pt x="3150984" y="4994120"/>
                  <a:pt x="3148013" y="4991148"/>
                </a:cubicBezTo>
                <a:cubicBezTo>
                  <a:pt x="3136127" y="4979258"/>
                  <a:pt x="3219324" y="4964396"/>
                  <a:pt x="3243095" y="4949534"/>
                </a:cubicBezTo>
                <a:cubicBezTo>
                  <a:pt x="3252009" y="4943590"/>
                  <a:pt x="3243095" y="4931700"/>
                  <a:pt x="3252009" y="4928728"/>
                </a:cubicBezTo>
                <a:cubicBezTo>
                  <a:pt x="3254980" y="4925755"/>
                  <a:pt x="3299550" y="4928728"/>
                  <a:pt x="3290636" y="4928728"/>
                </a:cubicBezTo>
                <a:cubicBezTo>
                  <a:pt x="3358976" y="4922783"/>
                  <a:pt x="3302521" y="4904948"/>
                  <a:pt x="3281722" y="4916838"/>
                </a:cubicBezTo>
                <a:cubicBezTo>
                  <a:pt x="3296578" y="4904948"/>
                  <a:pt x="3347091" y="4893059"/>
                  <a:pt x="3382747" y="4872252"/>
                </a:cubicBezTo>
                <a:cubicBezTo>
                  <a:pt x="3385718" y="4870766"/>
                  <a:pt x="3388689" y="4866307"/>
                  <a:pt x="3390175" y="4862963"/>
                </a:cubicBezTo>
                <a:lnTo>
                  <a:pt x="3391063" y="4859453"/>
                </a:lnTo>
                <a:lnTo>
                  <a:pt x="3418774" y="4848844"/>
                </a:lnTo>
                <a:cubicBezTo>
                  <a:pt x="3428802" y="4846243"/>
                  <a:pt x="3437716" y="4844014"/>
                  <a:pt x="3442173" y="4839556"/>
                </a:cubicBezTo>
                <a:cubicBezTo>
                  <a:pt x="3445145" y="4836583"/>
                  <a:pt x="3442173" y="4824694"/>
                  <a:pt x="3436231" y="4821721"/>
                </a:cubicBezTo>
                <a:cubicBezTo>
                  <a:pt x="3448116" y="4818749"/>
                  <a:pt x="3465944" y="4821721"/>
                  <a:pt x="3471886" y="4809831"/>
                </a:cubicBezTo>
                <a:cubicBezTo>
                  <a:pt x="3474115" y="4806116"/>
                  <a:pt x="3472165" y="4802354"/>
                  <a:pt x="3467458" y="4798696"/>
                </a:cubicBezTo>
                <a:lnTo>
                  <a:pt x="3449059" y="4789476"/>
                </a:lnTo>
                <a:lnTo>
                  <a:pt x="3451087" y="4789025"/>
                </a:lnTo>
                <a:lnTo>
                  <a:pt x="3445614" y="4787917"/>
                </a:lnTo>
                <a:lnTo>
                  <a:pt x="3417515" y="4779213"/>
                </a:lnTo>
                <a:cubicBezTo>
                  <a:pt x="3372310" y="4767353"/>
                  <a:pt x="3328867" y="4763722"/>
                  <a:pt x="3416751" y="4782074"/>
                </a:cubicBezTo>
                <a:lnTo>
                  <a:pt x="3445614" y="4787917"/>
                </a:lnTo>
                <a:lnTo>
                  <a:pt x="3446491" y="4788188"/>
                </a:lnTo>
                <a:lnTo>
                  <a:pt x="3449059" y="4789476"/>
                </a:lnTo>
                <a:lnTo>
                  <a:pt x="3431031" y="4793483"/>
                </a:lnTo>
                <a:cubicBezTo>
                  <a:pt x="3423602" y="4795713"/>
                  <a:pt x="3416917" y="4797942"/>
                  <a:pt x="3415431" y="4797942"/>
                </a:cubicBezTo>
                <a:cubicBezTo>
                  <a:pt x="3382747" y="4800914"/>
                  <a:pt x="3153955" y="4878197"/>
                  <a:pt x="3058873" y="4893059"/>
                </a:cubicBezTo>
                <a:cubicBezTo>
                  <a:pt x="2951905" y="4910893"/>
                  <a:pt x="3073729" y="4869280"/>
                  <a:pt x="3064815" y="4860362"/>
                </a:cubicBezTo>
                <a:cubicBezTo>
                  <a:pt x="3058873" y="4854418"/>
                  <a:pt x="3014303" y="4857390"/>
                  <a:pt x="3002418" y="4860362"/>
                </a:cubicBezTo>
                <a:cubicBezTo>
                  <a:pt x="2975676" y="4863335"/>
                  <a:pt x="2758769" y="4940617"/>
                  <a:pt x="2746884" y="4928728"/>
                </a:cubicBezTo>
                <a:cubicBezTo>
                  <a:pt x="2749855" y="4931700"/>
                  <a:pt x="2821167" y="4890086"/>
                  <a:pt x="2827110" y="4884142"/>
                </a:cubicBezTo>
                <a:cubicBezTo>
                  <a:pt x="2838995" y="4881169"/>
                  <a:pt x="2883565" y="4869280"/>
                  <a:pt x="2886536" y="4866307"/>
                </a:cubicBezTo>
                <a:cubicBezTo>
                  <a:pt x="2889507" y="4860362"/>
                  <a:pt x="2889507" y="4857390"/>
                  <a:pt x="2889507" y="4854418"/>
                </a:cubicBezTo>
                <a:cubicBezTo>
                  <a:pt x="2889507" y="4854418"/>
                  <a:pt x="2892479" y="4854418"/>
                  <a:pt x="2892479" y="4851445"/>
                </a:cubicBezTo>
                <a:cubicBezTo>
                  <a:pt x="2898421" y="4833611"/>
                  <a:pt x="2797397" y="4851445"/>
                  <a:pt x="2803339" y="4851445"/>
                </a:cubicBezTo>
                <a:cubicBezTo>
                  <a:pt x="2550777" y="4869280"/>
                  <a:pt x="2170447" y="4907921"/>
                  <a:pt x="1953541" y="4922783"/>
                </a:cubicBezTo>
                <a:cubicBezTo>
                  <a:pt x="1876287" y="4925755"/>
                  <a:pt x="1802004" y="4931700"/>
                  <a:pt x="1754462" y="4934672"/>
                </a:cubicBezTo>
                <a:cubicBezTo>
                  <a:pt x="1528642" y="4946562"/>
                  <a:pt x="1362248" y="5006010"/>
                  <a:pt x="1160198" y="5038707"/>
                </a:cubicBezTo>
                <a:cubicBezTo>
                  <a:pt x="1178026" y="5017900"/>
                  <a:pt x="1258252" y="5014927"/>
                  <a:pt x="1273108" y="4997093"/>
                </a:cubicBezTo>
                <a:cubicBezTo>
                  <a:pt x="1276080" y="4991148"/>
                  <a:pt x="1267166" y="4979258"/>
                  <a:pt x="1258252" y="4982231"/>
                </a:cubicBezTo>
                <a:cubicBezTo>
                  <a:pt x="1258252" y="4982231"/>
                  <a:pt x="1314707" y="4970341"/>
                  <a:pt x="1311735" y="4970341"/>
                </a:cubicBezTo>
                <a:cubicBezTo>
                  <a:pt x="1296879" y="4943590"/>
                  <a:pt x="1234481" y="4961424"/>
                  <a:pt x="1195854" y="4961424"/>
                </a:cubicBezTo>
                <a:cubicBezTo>
                  <a:pt x="1118600" y="4967369"/>
                  <a:pt x="990833" y="4970341"/>
                  <a:pt x="934378" y="4970341"/>
                </a:cubicBezTo>
                <a:cubicBezTo>
                  <a:pt x="857123" y="4970341"/>
                  <a:pt x="815525" y="4985203"/>
                  <a:pt x="747184" y="5003038"/>
                </a:cubicBezTo>
                <a:cubicBezTo>
                  <a:pt x="702614" y="5014927"/>
                  <a:pt x="545134" y="5044651"/>
                  <a:pt x="610503" y="5017900"/>
                </a:cubicBezTo>
                <a:cubicBezTo>
                  <a:pt x="666958" y="4994120"/>
                  <a:pt x="619417" y="5006010"/>
                  <a:pt x="589704" y="5011955"/>
                </a:cubicBezTo>
                <a:cubicBezTo>
                  <a:pt x="455995" y="5035734"/>
                  <a:pt x="366855" y="5074375"/>
                  <a:pt x="236117" y="5101127"/>
                </a:cubicBezTo>
                <a:cubicBezTo>
                  <a:pt x="218289" y="5104099"/>
                  <a:pt x="132121" y="5107072"/>
                  <a:pt x="182633" y="5095182"/>
                </a:cubicBezTo>
                <a:cubicBezTo>
                  <a:pt x="221260" y="5083293"/>
                  <a:pt x="319314" y="5080320"/>
                  <a:pt x="319314" y="5074375"/>
                </a:cubicBezTo>
                <a:cubicBezTo>
                  <a:pt x="319314" y="5077348"/>
                  <a:pt x="221260" y="5044651"/>
                  <a:pt x="236117" y="5044651"/>
                </a:cubicBezTo>
                <a:cubicBezTo>
                  <a:pt x="215318" y="5041679"/>
                  <a:pt x="185604" y="5053569"/>
                  <a:pt x="167776" y="5044651"/>
                </a:cubicBezTo>
                <a:cubicBezTo>
                  <a:pt x="102407" y="5014927"/>
                  <a:pt x="188576" y="5038707"/>
                  <a:pt x="203432" y="5017900"/>
                </a:cubicBezTo>
                <a:cubicBezTo>
                  <a:pt x="206404" y="5011955"/>
                  <a:pt x="194518" y="5011955"/>
                  <a:pt x="188576" y="5011955"/>
                </a:cubicBezTo>
                <a:cubicBezTo>
                  <a:pt x="161834" y="5014927"/>
                  <a:pt x="182633" y="5014927"/>
                  <a:pt x="167776" y="5003038"/>
                </a:cubicBezTo>
                <a:cubicBezTo>
                  <a:pt x="149949" y="4988176"/>
                  <a:pt x="155891" y="4997093"/>
                  <a:pt x="146977" y="4970341"/>
                </a:cubicBezTo>
                <a:cubicBezTo>
                  <a:pt x="141035" y="4946562"/>
                  <a:pt x="120235" y="4934672"/>
                  <a:pt x="114293" y="4940617"/>
                </a:cubicBezTo>
                <a:cubicBezTo>
                  <a:pt x="120235" y="4922783"/>
                  <a:pt x="138063" y="4890086"/>
                  <a:pt x="146977" y="4901976"/>
                </a:cubicBezTo>
                <a:cubicBezTo>
                  <a:pt x="129149" y="4875224"/>
                  <a:pt x="120235" y="4899004"/>
                  <a:pt x="93493" y="4893059"/>
                </a:cubicBezTo>
                <a:cubicBezTo>
                  <a:pt x="99436" y="4896031"/>
                  <a:pt x="25153" y="4869280"/>
                  <a:pt x="22182" y="4872252"/>
                </a:cubicBezTo>
                <a:cubicBezTo>
                  <a:pt x="42981" y="4851445"/>
                  <a:pt x="126178" y="4887114"/>
                  <a:pt x="135092" y="4881169"/>
                </a:cubicBezTo>
                <a:cubicBezTo>
                  <a:pt x="146977" y="4866307"/>
                  <a:pt x="25153" y="4833611"/>
                  <a:pt x="22182" y="4830638"/>
                </a:cubicBezTo>
                <a:cubicBezTo>
                  <a:pt x="19210" y="4821721"/>
                  <a:pt x="54866" y="4815776"/>
                  <a:pt x="57838" y="4797942"/>
                </a:cubicBezTo>
                <a:cubicBezTo>
                  <a:pt x="60809" y="4783080"/>
                  <a:pt x="28124" y="4768218"/>
                  <a:pt x="31096" y="4768218"/>
                </a:cubicBezTo>
                <a:cubicBezTo>
                  <a:pt x="16239" y="4747411"/>
                  <a:pt x="-10503" y="4673101"/>
                  <a:pt x="4354" y="4631487"/>
                </a:cubicBezTo>
                <a:cubicBezTo>
                  <a:pt x="10296" y="4607708"/>
                  <a:pt x="31096" y="4607708"/>
                  <a:pt x="37038" y="4583929"/>
                </a:cubicBezTo>
                <a:cubicBezTo>
                  <a:pt x="40010" y="4575012"/>
                  <a:pt x="48924" y="4575012"/>
                  <a:pt x="51895" y="4569067"/>
                </a:cubicBezTo>
                <a:cubicBezTo>
                  <a:pt x="51895" y="4560150"/>
                  <a:pt x="45952" y="4539343"/>
                  <a:pt x="51895" y="4527453"/>
                </a:cubicBezTo>
                <a:cubicBezTo>
                  <a:pt x="57838" y="4506646"/>
                  <a:pt x="72694" y="4512591"/>
                  <a:pt x="72694" y="4506646"/>
                </a:cubicBezTo>
                <a:cubicBezTo>
                  <a:pt x="66752" y="4494757"/>
                  <a:pt x="22182" y="4500702"/>
                  <a:pt x="42981" y="4485840"/>
                </a:cubicBezTo>
                <a:cubicBezTo>
                  <a:pt x="57838" y="4476922"/>
                  <a:pt x="87551" y="4491784"/>
                  <a:pt x="114293" y="4485840"/>
                </a:cubicBezTo>
                <a:cubicBezTo>
                  <a:pt x="126178" y="4494757"/>
                  <a:pt x="152920" y="4491784"/>
                  <a:pt x="167776" y="4485840"/>
                </a:cubicBezTo>
                <a:cubicBezTo>
                  <a:pt x="182633" y="4479895"/>
                  <a:pt x="170748" y="4468005"/>
                  <a:pt x="182633" y="4459088"/>
                </a:cubicBezTo>
                <a:cubicBezTo>
                  <a:pt x="200461" y="4444226"/>
                  <a:pt x="239088" y="4450171"/>
                  <a:pt x="245031" y="4444226"/>
                </a:cubicBezTo>
                <a:cubicBezTo>
                  <a:pt x="250973" y="4438281"/>
                  <a:pt x="248002" y="4417474"/>
                  <a:pt x="256916" y="4411529"/>
                </a:cubicBezTo>
                <a:cubicBezTo>
                  <a:pt x="259887" y="4408557"/>
                  <a:pt x="292572" y="4417474"/>
                  <a:pt x="292572" y="4417474"/>
                </a:cubicBezTo>
                <a:cubicBezTo>
                  <a:pt x="304457" y="4399640"/>
                  <a:pt x="274744" y="4402612"/>
                  <a:pt x="271773" y="4375861"/>
                </a:cubicBezTo>
                <a:cubicBezTo>
                  <a:pt x="271773" y="4387750"/>
                  <a:pt x="292572" y="4355054"/>
                  <a:pt x="292572" y="4355054"/>
                </a:cubicBezTo>
                <a:cubicBezTo>
                  <a:pt x="298515" y="4325330"/>
                  <a:pt x="280687" y="4334247"/>
                  <a:pt x="292572" y="4313440"/>
                </a:cubicBezTo>
                <a:cubicBezTo>
                  <a:pt x="292572" y="4313440"/>
                  <a:pt x="295543" y="4334247"/>
                  <a:pt x="298515" y="4334247"/>
                </a:cubicBezTo>
                <a:cubicBezTo>
                  <a:pt x="340113" y="4337219"/>
                  <a:pt x="301486" y="4313440"/>
                  <a:pt x="307429" y="4301551"/>
                </a:cubicBezTo>
                <a:cubicBezTo>
                  <a:pt x="307429" y="4292633"/>
                  <a:pt x="349027" y="4289661"/>
                  <a:pt x="313371" y="4286689"/>
                </a:cubicBezTo>
                <a:cubicBezTo>
                  <a:pt x="283658" y="4283716"/>
                  <a:pt x="286629" y="4256965"/>
                  <a:pt x="286629" y="4245075"/>
                </a:cubicBezTo>
                <a:cubicBezTo>
                  <a:pt x="286629" y="4239130"/>
                  <a:pt x="298515" y="4233185"/>
                  <a:pt x="298515" y="4230213"/>
                </a:cubicBezTo>
                <a:cubicBezTo>
                  <a:pt x="298515" y="4215351"/>
                  <a:pt x="277715" y="4209406"/>
                  <a:pt x="286629" y="4197516"/>
                </a:cubicBezTo>
                <a:cubicBezTo>
                  <a:pt x="295543" y="4179682"/>
                  <a:pt x="310400" y="4194544"/>
                  <a:pt x="334170" y="4176710"/>
                </a:cubicBezTo>
                <a:cubicBezTo>
                  <a:pt x="337142" y="4173737"/>
                  <a:pt x="340113" y="4170765"/>
                  <a:pt x="343084" y="4170765"/>
                </a:cubicBezTo>
                <a:cubicBezTo>
                  <a:pt x="328228" y="4197516"/>
                  <a:pt x="349027" y="4170765"/>
                  <a:pt x="343084" y="4170765"/>
                </a:cubicBezTo>
                <a:cubicBezTo>
                  <a:pt x="346056" y="4164820"/>
                  <a:pt x="349027" y="4158875"/>
                  <a:pt x="354970" y="4149958"/>
                </a:cubicBezTo>
                <a:cubicBezTo>
                  <a:pt x="393597" y="4078620"/>
                  <a:pt x="325256" y="4144013"/>
                  <a:pt x="319314" y="4135096"/>
                </a:cubicBezTo>
                <a:cubicBezTo>
                  <a:pt x="313371" y="4123206"/>
                  <a:pt x="349027" y="4090510"/>
                  <a:pt x="334170" y="4072675"/>
                </a:cubicBezTo>
                <a:cubicBezTo>
                  <a:pt x="334170" y="4072675"/>
                  <a:pt x="307429" y="4057813"/>
                  <a:pt x="307429" y="4066731"/>
                </a:cubicBezTo>
                <a:cubicBezTo>
                  <a:pt x="307429" y="4013227"/>
                  <a:pt x="399540" y="3977559"/>
                  <a:pt x="429253" y="3927028"/>
                </a:cubicBezTo>
                <a:cubicBezTo>
                  <a:pt x="432224" y="3924055"/>
                  <a:pt x="450052" y="3888386"/>
                  <a:pt x="450052" y="3885414"/>
                </a:cubicBezTo>
                <a:cubicBezTo>
                  <a:pt x="453023" y="3870552"/>
                  <a:pt x="435195" y="3864607"/>
                  <a:pt x="423310" y="3861635"/>
                </a:cubicBezTo>
                <a:cubicBezTo>
                  <a:pt x="421824" y="3851232"/>
                  <a:pt x="421082" y="3840085"/>
                  <a:pt x="421824" y="3832654"/>
                </a:cubicBezTo>
                <a:lnTo>
                  <a:pt x="424034" y="3825228"/>
                </a:lnTo>
                <a:lnTo>
                  <a:pt x="429253" y="3825966"/>
                </a:lnTo>
                <a:cubicBezTo>
                  <a:pt x="427024" y="3823737"/>
                  <a:pt x="425353" y="3823551"/>
                  <a:pt x="424146" y="3824852"/>
                </a:cubicBezTo>
                <a:lnTo>
                  <a:pt x="424034" y="3825228"/>
                </a:lnTo>
                <a:lnTo>
                  <a:pt x="415139" y="3823969"/>
                </a:lnTo>
                <a:cubicBezTo>
                  <a:pt x="400654" y="3827452"/>
                  <a:pt x="386169" y="3843058"/>
                  <a:pt x="381712" y="3831911"/>
                </a:cubicBezTo>
                <a:cubicBezTo>
                  <a:pt x="381712" y="3828938"/>
                  <a:pt x="417368" y="3793270"/>
                  <a:pt x="417368" y="3790297"/>
                </a:cubicBezTo>
                <a:cubicBezTo>
                  <a:pt x="417368" y="3790297"/>
                  <a:pt x="387654" y="3790297"/>
                  <a:pt x="387654" y="3790297"/>
                </a:cubicBezTo>
                <a:cubicBezTo>
                  <a:pt x="402511" y="3748684"/>
                  <a:pt x="441138" y="3727877"/>
                  <a:pt x="450052" y="3707070"/>
                </a:cubicBezTo>
                <a:cubicBezTo>
                  <a:pt x="479765" y="3704097"/>
                  <a:pt x="450052" y="3677346"/>
                  <a:pt x="450052" y="3707070"/>
                </a:cubicBezTo>
                <a:cubicBezTo>
                  <a:pt x="426281" y="3715987"/>
                  <a:pt x="408454" y="3727877"/>
                  <a:pt x="429253" y="3701125"/>
                </a:cubicBezTo>
                <a:cubicBezTo>
                  <a:pt x="470851" y="3647622"/>
                  <a:pt x="509479" y="3603036"/>
                  <a:pt x="548106" y="3561422"/>
                </a:cubicBezTo>
                <a:cubicBezTo>
                  <a:pt x="568905" y="3540615"/>
                  <a:pt x="574848" y="3510891"/>
                  <a:pt x="589704" y="3493057"/>
                </a:cubicBezTo>
                <a:cubicBezTo>
                  <a:pt x="616446" y="3460360"/>
                  <a:pt x="669930" y="3424692"/>
                  <a:pt x="693700" y="3409830"/>
                </a:cubicBezTo>
                <a:cubicBezTo>
                  <a:pt x="675872" y="3430636"/>
                  <a:pt x="631303" y="3481167"/>
                  <a:pt x="672901" y="3460360"/>
                </a:cubicBezTo>
                <a:cubicBezTo>
                  <a:pt x="705586" y="3439554"/>
                  <a:pt x="770955" y="3386050"/>
                  <a:pt x="794725" y="3383078"/>
                </a:cubicBezTo>
                <a:cubicBezTo>
                  <a:pt x="759070" y="3418747"/>
                  <a:pt x="779869" y="3412802"/>
                  <a:pt x="803639" y="3403885"/>
                </a:cubicBezTo>
                <a:cubicBezTo>
                  <a:pt x="934378" y="3344437"/>
                  <a:pt x="1068087" y="3279044"/>
                  <a:pt x="1195854" y="3225541"/>
                </a:cubicBezTo>
                <a:cubicBezTo>
                  <a:pt x="1311735" y="3175010"/>
                  <a:pt x="1400875" y="3127451"/>
                  <a:pt x="1513785" y="3085838"/>
                </a:cubicBezTo>
                <a:cubicBezTo>
                  <a:pt x="1555384" y="3070976"/>
                  <a:pt x="1623724" y="3059086"/>
                  <a:pt x="1629667" y="3053141"/>
                </a:cubicBezTo>
                <a:cubicBezTo>
                  <a:pt x="1635610" y="3047196"/>
                  <a:pt x="1608868" y="3041252"/>
                  <a:pt x="1602925" y="3044224"/>
                </a:cubicBezTo>
                <a:cubicBezTo>
                  <a:pt x="1650466" y="3008555"/>
                  <a:pt x="1763376" y="2972886"/>
                  <a:pt x="1816860" y="2949107"/>
                </a:cubicBezTo>
                <a:cubicBezTo>
                  <a:pt x="1891143" y="2916411"/>
                  <a:pt x="1769319" y="2963969"/>
                  <a:pt x="1754462" y="2955052"/>
                </a:cubicBezTo>
                <a:cubicBezTo>
                  <a:pt x="1763376" y="2934245"/>
                  <a:pt x="1849545" y="2934245"/>
                  <a:pt x="1849545" y="2922355"/>
                </a:cubicBezTo>
                <a:cubicBezTo>
                  <a:pt x="1855487" y="2895604"/>
                  <a:pt x="1686122" y="2975859"/>
                  <a:pt x="1769319" y="2928300"/>
                </a:cubicBezTo>
                <a:cubicBezTo>
                  <a:pt x="1810918" y="2901549"/>
                  <a:pt x="1929770" y="2859935"/>
                  <a:pt x="1968398" y="2845073"/>
                </a:cubicBezTo>
                <a:cubicBezTo>
                  <a:pt x="2066451" y="2806432"/>
                  <a:pt x="2131820" y="2761846"/>
                  <a:pt x="2182333" y="2741039"/>
                </a:cubicBezTo>
                <a:cubicBezTo>
                  <a:pt x="2616146" y="2559722"/>
                  <a:pt x="3008360" y="2428937"/>
                  <a:pt x="3430288" y="2244648"/>
                </a:cubicBezTo>
                <a:cubicBezTo>
                  <a:pt x="3439202" y="2241675"/>
                  <a:pt x="3546169" y="2203034"/>
                  <a:pt x="3546169" y="2197089"/>
                </a:cubicBezTo>
                <a:cubicBezTo>
                  <a:pt x="3546169" y="2179255"/>
                  <a:pt x="3433259" y="2229786"/>
                  <a:pt x="3430288" y="2229786"/>
                </a:cubicBezTo>
                <a:cubicBezTo>
                  <a:pt x="3287664" y="2289234"/>
                  <a:pt x="3201496" y="2318958"/>
                  <a:pt x="3064815" y="2369489"/>
                </a:cubicBezTo>
                <a:cubicBezTo>
                  <a:pt x="2963790" y="2408130"/>
                  <a:pt x="2853851" y="2464606"/>
                  <a:pt x="2767683" y="2494329"/>
                </a:cubicBezTo>
                <a:cubicBezTo>
                  <a:pt x="2749855" y="2500274"/>
                  <a:pt x="2723113" y="2497302"/>
                  <a:pt x="2714199" y="2500274"/>
                </a:cubicBezTo>
                <a:cubicBezTo>
                  <a:pt x="2642888" y="2524053"/>
                  <a:pt x="2571576" y="2559722"/>
                  <a:pt x="2491350" y="2583502"/>
                </a:cubicBezTo>
                <a:cubicBezTo>
                  <a:pt x="2417067" y="2607281"/>
                  <a:pt x="2342784" y="2642950"/>
                  <a:pt x="2256616" y="2672674"/>
                </a:cubicBezTo>
                <a:cubicBezTo>
                  <a:pt x="2128849" y="2717260"/>
                  <a:pt x="1974340" y="2761846"/>
                  <a:pt x="1828745" y="2809404"/>
                </a:cubicBezTo>
                <a:cubicBezTo>
                  <a:pt x="1721778" y="2848045"/>
                  <a:pt x="1781204" y="2812377"/>
                  <a:pt x="1822803" y="2797515"/>
                </a:cubicBezTo>
                <a:cubicBezTo>
                  <a:pt x="1983254" y="2732122"/>
                  <a:pt x="2158562" y="2684563"/>
                  <a:pt x="2292272" y="2625115"/>
                </a:cubicBezTo>
                <a:cubicBezTo>
                  <a:pt x="2316042" y="2622143"/>
                  <a:pt x="2336842" y="2616198"/>
                  <a:pt x="2348727" y="2604308"/>
                </a:cubicBezTo>
                <a:cubicBezTo>
                  <a:pt x="2384383" y="2610253"/>
                  <a:pt x="2354670" y="2583502"/>
                  <a:pt x="2348727" y="2604308"/>
                </a:cubicBezTo>
                <a:cubicBezTo>
                  <a:pt x="2324956" y="2607281"/>
                  <a:pt x="2304157" y="2610253"/>
                  <a:pt x="2292272" y="2625115"/>
                </a:cubicBezTo>
                <a:cubicBezTo>
                  <a:pt x="2283358" y="2613226"/>
                  <a:pt x="2203132" y="2645922"/>
                  <a:pt x="2194218" y="2631060"/>
                </a:cubicBezTo>
                <a:cubicBezTo>
                  <a:pt x="2191247" y="2622143"/>
                  <a:pt x="2327928" y="2574584"/>
                  <a:pt x="2265530" y="2583502"/>
                </a:cubicBezTo>
                <a:cubicBezTo>
                  <a:pt x="2209075" y="2589446"/>
                  <a:pt x="2146677" y="2642950"/>
                  <a:pt x="2099136" y="2637005"/>
                </a:cubicBezTo>
                <a:cubicBezTo>
                  <a:pt x="2054566" y="2631060"/>
                  <a:pt x="1995140" y="2654839"/>
                  <a:pt x="1926799" y="2678618"/>
                </a:cubicBezTo>
                <a:cubicBezTo>
                  <a:pt x="1888172" y="2693480"/>
                  <a:pt x="1784176" y="2744011"/>
                  <a:pt x="1769319" y="2729149"/>
                </a:cubicBezTo>
                <a:cubicBezTo>
                  <a:pt x="1769319" y="2729149"/>
                  <a:pt x="1852516" y="2696453"/>
                  <a:pt x="1858459" y="2693480"/>
                </a:cubicBezTo>
                <a:cubicBezTo>
                  <a:pt x="1900057" y="2675646"/>
                  <a:pt x="1917885" y="2663756"/>
                  <a:pt x="1947598" y="2651867"/>
                </a:cubicBezTo>
                <a:cubicBezTo>
                  <a:pt x="1965426" y="2651867"/>
                  <a:pt x="1959484" y="2642950"/>
                  <a:pt x="1947598" y="2645922"/>
                </a:cubicBezTo>
                <a:cubicBezTo>
                  <a:pt x="2241759" y="2515136"/>
                  <a:pt x="2571576" y="2396240"/>
                  <a:pt x="2877622" y="2280317"/>
                </a:cubicBezTo>
                <a:cubicBezTo>
                  <a:pt x="2898421" y="2271399"/>
                  <a:pt x="3064815" y="2214924"/>
                  <a:pt x="3064815" y="2203034"/>
                </a:cubicBezTo>
                <a:cubicBezTo>
                  <a:pt x="3064815" y="2191144"/>
                  <a:pt x="3026188" y="2206006"/>
                  <a:pt x="3017274" y="2211951"/>
                </a:cubicBezTo>
                <a:cubicBezTo>
                  <a:pt x="2705285" y="2324902"/>
                  <a:pt x="2402211" y="2467578"/>
                  <a:pt x="2072394" y="2541888"/>
                </a:cubicBezTo>
                <a:cubicBezTo>
                  <a:pt x="2307128" y="2449744"/>
                  <a:pt x="2547805" y="2345710"/>
                  <a:pt x="2782540" y="2250592"/>
                </a:cubicBezTo>
                <a:cubicBezTo>
                  <a:pt x="2803339" y="2244648"/>
                  <a:pt x="2877622" y="2214924"/>
                  <a:pt x="2892479" y="2211951"/>
                </a:cubicBezTo>
                <a:cubicBezTo>
                  <a:pt x="2937048" y="2200062"/>
                  <a:pt x="2910307" y="2191144"/>
                  <a:pt x="2877622" y="2197089"/>
                </a:cubicBezTo>
                <a:cubicBezTo>
                  <a:pt x="2880593" y="2197089"/>
                  <a:pt x="2880593" y="2203034"/>
                  <a:pt x="2836024" y="2217896"/>
                </a:cubicBezTo>
                <a:cubicBezTo>
                  <a:pt x="2737970" y="2247620"/>
                  <a:pt x="2633974" y="2304096"/>
                  <a:pt x="2568605" y="2321930"/>
                </a:cubicBezTo>
                <a:cubicBezTo>
                  <a:pt x="2541863" y="2327875"/>
                  <a:pt x="2521063" y="2336792"/>
                  <a:pt x="2506207" y="2327875"/>
                </a:cubicBezTo>
                <a:cubicBezTo>
                  <a:pt x="2506207" y="2327875"/>
                  <a:pt x="2518092" y="2307068"/>
                  <a:pt x="2521063" y="2307068"/>
                </a:cubicBezTo>
                <a:cubicBezTo>
                  <a:pt x="2497293" y="2310040"/>
                  <a:pt x="2485408" y="2327875"/>
                  <a:pt x="2464609" y="2333820"/>
                </a:cubicBezTo>
                <a:cubicBezTo>
                  <a:pt x="2414096" y="2354627"/>
                  <a:pt x="2360612" y="2363544"/>
                  <a:pt x="2313071" y="2384351"/>
                </a:cubicBezTo>
                <a:cubicBezTo>
                  <a:pt x="2277415" y="2354627"/>
                  <a:pt x="2339813" y="2351654"/>
                  <a:pt x="2366555" y="2342737"/>
                </a:cubicBezTo>
                <a:cubicBezTo>
                  <a:pt x="2431924" y="2318958"/>
                  <a:pt x="2437866" y="2307068"/>
                  <a:pt x="2506207" y="2280317"/>
                </a:cubicBezTo>
                <a:cubicBezTo>
                  <a:pt x="2538891" y="2265455"/>
                  <a:pt x="2619117" y="2232758"/>
                  <a:pt x="2553748" y="2244648"/>
                </a:cubicBezTo>
                <a:cubicBezTo>
                  <a:pt x="2544834" y="2247620"/>
                  <a:pt x="2476494" y="2277344"/>
                  <a:pt x="2470551" y="2280317"/>
                </a:cubicBezTo>
                <a:cubicBezTo>
                  <a:pt x="2443809" y="2286261"/>
                  <a:pt x="2295243" y="2324902"/>
                  <a:pt x="2366555" y="2292206"/>
                </a:cubicBezTo>
                <a:cubicBezTo>
                  <a:pt x="2434895" y="2265455"/>
                  <a:pt x="2509178" y="2232758"/>
                  <a:pt x="2568605" y="2211951"/>
                </a:cubicBezTo>
                <a:cubicBezTo>
                  <a:pt x="2660716" y="2173310"/>
                  <a:pt x="2509178" y="2197089"/>
                  <a:pt x="2491350" y="2176282"/>
                </a:cubicBezTo>
                <a:cubicBezTo>
                  <a:pt x="2529977" y="2182227"/>
                  <a:pt x="2500264" y="2155476"/>
                  <a:pt x="2491350" y="2176282"/>
                </a:cubicBezTo>
                <a:cubicBezTo>
                  <a:pt x="2485408" y="2176282"/>
                  <a:pt x="2479465" y="2176282"/>
                  <a:pt x="2470551" y="2176282"/>
                </a:cubicBezTo>
                <a:cubicBezTo>
                  <a:pt x="2470551" y="2194117"/>
                  <a:pt x="2452723" y="2179255"/>
                  <a:pt x="2461637" y="2176282"/>
                </a:cubicBezTo>
                <a:cubicBezTo>
                  <a:pt x="2131820" y="2158448"/>
                  <a:pt x="1799032" y="2149531"/>
                  <a:pt x="1492986" y="2128724"/>
                </a:cubicBezTo>
                <a:cubicBezTo>
                  <a:pt x="1329563" y="2116834"/>
                  <a:pt x="1121571" y="2090083"/>
                  <a:pt x="996775" y="2072248"/>
                </a:cubicBezTo>
                <a:cubicBezTo>
                  <a:pt x="919521" y="2063331"/>
                  <a:pt x="836324" y="2042524"/>
                  <a:pt x="762041" y="2024690"/>
                </a:cubicBezTo>
                <a:cubicBezTo>
                  <a:pt x="696672" y="2006855"/>
                  <a:pt x="616446" y="1991993"/>
                  <a:pt x="548106" y="1956325"/>
                </a:cubicBezTo>
                <a:cubicBezTo>
                  <a:pt x="512450" y="1935518"/>
                  <a:pt x="473823" y="1884987"/>
                  <a:pt x="438167" y="1873097"/>
                </a:cubicBezTo>
                <a:cubicBezTo>
                  <a:pt x="458966" y="1867153"/>
                  <a:pt x="402511" y="1822566"/>
                  <a:pt x="402511" y="1795815"/>
                </a:cubicBezTo>
                <a:cubicBezTo>
                  <a:pt x="402511" y="1786898"/>
                  <a:pt x="417368" y="1783925"/>
                  <a:pt x="423310" y="1775008"/>
                </a:cubicBezTo>
                <a:cubicBezTo>
                  <a:pt x="458966" y="1724477"/>
                  <a:pt x="360912" y="1703670"/>
                  <a:pt x="408454" y="1679891"/>
                </a:cubicBezTo>
                <a:cubicBezTo>
                  <a:pt x="408454" y="1715560"/>
                  <a:pt x="455995" y="1670974"/>
                  <a:pt x="408454" y="1679891"/>
                </a:cubicBezTo>
                <a:cubicBezTo>
                  <a:pt x="399540" y="1641250"/>
                  <a:pt x="405482" y="1665029"/>
                  <a:pt x="423310" y="1659084"/>
                </a:cubicBezTo>
                <a:cubicBezTo>
                  <a:pt x="435195" y="1653139"/>
                  <a:pt x="450052" y="1605581"/>
                  <a:pt x="450052" y="1611526"/>
                </a:cubicBezTo>
                <a:cubicBezTo>
                  <a:pt x="450052" y="1596664"/>
                  <a:pt x="432224" y="1587747"/>
                  <a:pt x="423310" y="1575857"/>
                </a:cubicBezTo>
                <a:cubicBezTo>
                  <a:pt x="453023" y="1590719"/>
                  <a:pt x="450052" y="1543161"/>
                  <a:pt x="450052" y="1540188"/>
                </a:cubicBezTo>
                <a:cubicBezTo>
                  <a:pt x="447081" y="1519381"/>
                  <a:pt x="408454" y="1510464"/>
                  <a:pt x="396568" y="1480740"/>
                </a:cubicBezTo>
                <a:cubicBezTo>
                  <a:pt x="393597" y="1471823"/>
                  <a:pt x="408454" y="1471823"/>
                  <a:pt x="408454" y="1465878"/>
                </a:cubicBezTo>
                <a:cubicBezTo>
                  <a:pt x="414396" y="1436154"/>
                  <a:pt x="369826" y="1442099"/>
                  <a:pt x="387654" y="1424264"/>
                </a:cubicBezTo>
                <a:cubicBezTo>
                  <a:pt x="390626" y="1421292"/>
                  <a:pt x="447081" y="1445071"/>
                  <a:pt x="444109" y="1445071"/>
                </a:cubicBezTo>
                <a:cubicBezTo>
                  <a:pt x="461937" y="1439126"/>
                  <a:pt x="458966" y="1397513"/>
                  <a:pt x="458966" y="1397513"/>
                </a:cubicBezTo>
                <a:cubicBezTo>
                  <a:pt x="458966" y="1394540"/>
                  <a:pt x="485708" y="1397513"/>
                  <a:pt x="485708" y="1397513"/>
                </a:cubicBezTo>
                <a:cubicBezTo>
                  <a:pt x="494622" y="1355899"/>
                  <a:pt x="450052" y="1344010"/>
                  <a:pt x="450052" y="1335092"/>
                </a:cubicBezTo>
                <a:cubicBezTo>
                  <a:pt x="450052" y="1326175"/>
                  <a:pt x="476794" y="1332120"/>
                  <a:pt x="479765" y="1332120"/>
                </a:cubicBezTo>
                <a:cubicBezTo>
                  <a:pt x="479765" y="1329148"/>
                  <a:pt x="494622" y="1302396"/>
                  <a:pt x="491651" y="1278617"/>
                </a:cubicBezTo>
                <a:cubicBezTo>
                  <a:pt x="488679" y="1237003"/>
                  <a:pt x="482737" y="1251865"/>
                  <a:pt x="491651" y="1216196"/>
                </a:cubicBezTo>
                <a:cubicBezTo>
                  <a:pt x="503536" y="1177555"/>
                  <a:pt x="524335" y="1159720"/>
                  <a:pt x="533249" y="1135941"/>
                </a:cubicBezTo>
                <a:cubicBezTo>
                  <a:pt x="551077" y="1088383"/>
                  <a:pt x="533249" y="1040824"/>
                  <a:pt x="542163" y="1002183"/>
                </a:cubicBezTo>
                <a:cubicBezTo>
                  <a:pt x="548106" y="969487"/>
                  <a:pt x="583761" y="936790"/>
                  <a:pt x="589704" y="892204"/>
                </a:cubicBezTo>
                <a:cubicBezTo>
                  <a:pt x="595647" y="832756"/>
                  <a:pt x="571876" y="761418"/>
                  <a:pt x="589704" y="707915"/>
                </a:cubicBezTo>
                <a:cubicBezTo>
                  <a:pt x="595647" y="684136"/>
                  <a:pt x="631303" y="666302"/>
                  <a:pt x="637245" y="645495"/>
                </a:cubicBezTo>
                <a:cubicBezTo>
                  <a:pt x="640217" y="633605"/>
                  <a:pt x="631303" y="627660"/>
                  <a:pt x="631303" y="615771"/>
                </a:cubicBezTo>
                <a:cubicBezTo>
                  <a:pt x="631303" y="559295"/>
                  <a:pt x="681815" y="490930"/>
                  <a:pt x="684786" y="452289"/>
                </a:cubicBezTo>
                <a:cubicBezTo>
                  <a:pt x="690729" y="416620"/>
                  <a:pt x="675872" y="380951"/>
                  <a:pt x="678844" y="348255"/>
                </a:cubicBezTo>
                <a:cubicBezTo>
                  <a:pt x="681815" y="324475"/>
                  <a:pt x="702614" y="303668"/>
                  <a:pt x="705586" y="279889"/>
                </a:cubicBezTo>
                <a:cubicBezTo>
                  <a:pt x="705586" y="273944"/>
                  <a:pt x="693700" y="268000"/>
                  <a:pt x="693700" y="259082"/>
                </a:cubicBezTo>
                <a:cubicBezTo>
                  <a:pt x="681815" y="217469"/>
                  <a:pt x="711528" y="193690"/>
                  <a:pt x="714500" y="175855"/>
                </a:cubicBezTo>
                <a:cubicBezTo>
                  <a:pt x="714500" y="172883"/>
                  <a:pt x="705586" y="152076"/>
                  <a:pt x="705586" y="134242"/>
                </a:cubicBezTo>
                <a:cubicBezTo>
                  <a:pt x="708186" y="116036"/>
                  <a:pt x="747184" y="9075"/>
                  <a:pt x="776799" y="541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2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ush PicturePlacehol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383064" y="425451"/>
            <a:ext cx="6222173" cy="6089135"/>
          </a:xfrm>
          <a:custGeom>
            <a:avLst/>
            <a:gdLst>
              <a:gd name="connsiteX0" fmla="*/ 3620027 w 6222173"/>
              <a:gd name="connsiteY0" fmla="*/ 0 h 6089135"/>
              <a:gd name="connsiteX1" fmla="*/ 3646189 w 6222173"/>
              <a:gd name="connsiteY1" fmla="*/ 13077 h 6089135"/>
              <a:gd name="connsiteX2" fmla="*/ 3672351 w 6222173"/>
              <a:gd name="connsiteY2" fmla="*/ 7846 h 6089135"/>
              <a:gd name="connsiteX3" fmla="*/ 3928741 w 6222173"/>
              <a:gd name="connsiteY3" fmla="*/ 60154 h 6089135"/>
              <a:gd name="connsiteX4" fmla="*/ 4451987 w 6222173"/>
              <a:gd name="connsiteY4" fmla="*/ 136000 h 6089135"/>
              <a:gd name="connsiteX5" fmla="*/ 4156353 w 6222173"/>
              <a:gd name="connsiteY5" fmla="*/ 102000 h 6089135"/>
              <a:gd name="connsiteX6" fmla="*/ 4122342 w 6222173"/>
              <a:gd name="connsiteY6" fmla="*/ 115077 h 6089135"/>
              <a:gd name="connsiteX7" fmla="*/ 4289781 w 6222173"/>
              <a:gd name="connsiteY7" fmla="*/ 136000 h 6089135"/>
              <a:gd name="connsiteX8" fmla="*/ 4789480 w 6222173"/>
              <a:gd name="connsiteY8" fmla="*/ 235385 h 6089135"/>
              <a:gd name="connsiteX9" fmla="*/ 5218541 w 6222173"/>
              <a:gd name="connsiteY9" fmla="*/ 316462 h 6089135"/>
              <a:gd name="connsiteX10" fmla="*/ 5723473 w 6222173"/>
              <a:gd name="connsiteY10" fmla="*/ 452462 h 6089135"/>
              <a:gd name="connsiteX11" fmla="*/ 5796727 w 6222173"/>
              <a:gd name="connsiteY11" fmla="*/ 491693 h 6089135"/>
              <a:gd name="connsiteX12" fmla="*/ 5770565 w 6222173"/>
              <a:gd name="connsiteY12" fmla="*/ 483847 h 6089135"/>
              <a:gd name="connsiteX13" fmla="*/ 5770565 w 6222173"/>
              <a:gd name="connsiteY13" fmla="*/ 483847 h 6089135"/>
              <a:gd name="connsiteX14" fmla="*/ 5796727 w 6222173"/>
              <a:gd name="connsiteY14" fmla="*/ 491693 h 6089135"/>
              <a:gd name="connsiteX15" fmla="*/ 5992944 w 6222173"/>
              <a:gd name="connsiteY15" fmla="*/ 559693 h 6089135"/>
              <a:gd name="connsiteX16" fmla="*/ 6173464 w 6222173"/>
              <a:gd name="connsiteY16" fmla="*/ 672155 h 6089135"/>
              <a:gd name="connsiteX17" fmla="*/ 6118523 w 6222173"/>
              <a:gd name="connsiteY17" fmla="*/ 659078 h 6089135"/>
              <a:gd name="connsiteX18" fmla="*/ 6181313 w 6222173"/>
              <a:gd name="connsiteY18" fmla="*/ 700924 h 6089135"/>
              <a:gd name="connsiteX19" fmla="*/ 6152534 w 6222173"/>
              <a:gd name="connsiteY19" fmla="*/ 748001 h 6089135"/>
              <a:gd name="connsiteX20" fmla="*/ 6105442 w 6222173"/>
              <a:gd name="connsiteY20" fmla="*/ 740155 h 6089135"/>
              <a:gd name="connsiteX21" fmla="*/ 6160383 w 6222173"/>
              <a:gd name="connsiteY21" fmla="*/ 766309 h 6089135"/>
              <a:gd name="connsiteX22" fmla="*/ 6194394 w 6222173"/>
              <a:gd name="connsiteY22" fmla="*/ 808155 h 6089135"/>
              <a:gd name="connsiteX23" fmla="*/ 6173464 w 6222173"/>
              <a:gd name="connsiteY23" fmla="*/ 826463 h 6089135"/>
              <a:gd name="connsiteX24" fmla="*/ 6160383 w 6222173"/>
              <a:gd name="connsiteY24" fmla="*/ 842155 h 6089135"/>
              <a:gd name="connsiteX25" fmla="*/ 6139453 w 6222173"/>
              <a:gd name="connsiteY25" fmla="*/ 868309 h 6089135"/>
              <a:gd name="connsiteX26" fmla="*/ 6194394 w 6222173"/>
              <a:gd name="connsiteY26" fmla="*/ 936309 h 6089135"/>
              <a:gd name="connsiteX27" fmla="*/ 6100210 w 6222173"/>
              <a:gd name="connsiteY27" fmla="*/ 915386 h 6089135"/>
              <a:gd name="connsiteX28" fmla="*/ 6176080 w 6222173"/>
              <a:gd name="connsiteY28" fmla="*/ 972924 h 6089135"/>
              <a:gd name="connsiteX29" fmla="*/ 6194394 w 6222173"/>
              <a:gd name="connsiteY29" fmla="*/ 996463 h 6089135"/>
              <a:gd name="connsiteX30" fmla="*/ 6165615 w 6222173"/>
              <a:gd name="connsiteY30" fmla="*/ 1022617 h 6089135"/>
              <a:gd name="connsiteX31" fmla="*/ 6220556 w 6222173"/>
              <a:gd name="connsiteY31" fmla="*/ 1090617 h 6089135"/>
              <a:gd name="connsiteX32" fmla="*/ 6186545 w 6222173"/>
              <a:gd name="connsiteY32" fmla="*/ 1064463 h 6089135"/>
              <a:gd name="connsiteX33" fmla="*/ 6160383 w 6222173"/>
              <a:gd name="connsiteY33" fmla="*/ 1082771 h 6089135"/>
              <a:gd name="connsiteX34" fmla="*/ 6181313 w 6222173"/>
              <a:gd name="connsiteY34" fmla="*/ 1169078 h 6089135"/>
              <a:gd name="connsiteX35" fmla="*/ 6181313 w 6222173"/>
              <a:gd name="connsiteY35" fmla="*/ 1169078 h 6089135"/>
              <a:gd name="connsiteX36" fmla="*/ 6186545 w 6222173"/>
              <a:gd name="connsiteY36" fmla="*/ 1231848 h 6089135"/>
              <a:gd name="connsiteX37" fmla="*/ 6147302 w 6222173"/>
              <a:gd name="connsiteY37" fmla="*/ 1184771 h 6089135"/>
              <a:gd name="connsiteX38" fmla="*/ 6142069 w 6222173"/>
              <a:gd name="connsiteY38" fmla="*/ 1192617 h 6089135"/>
              <a:gd name="connsiteX39" fmla="*/ 6186545 w 6222173"/>
              <a:gd name="connsiteY39" fmla="*/ 1231848 h 6089135"/>
              <a:gd name="connsiteX40" fmla="*/ 6207475 w 6222173"/>
              <a:gd name="connsiteY40" fmla="*/ 1339079 h 6089135"/>
              <a:gd name="connsiteX41" fmla="*/ 6194394 w 6222173"/>
              <a:gd name="connsiteY41" fmla="*/ 1326002 h 6089135"/>
              <a:gd name="connsiteX42" fmla="*/ 6181313 w 6222173"/>
              <a:gd name="connsiteY42" fmla="*/ 1331233 h 6089135"/>
              <a:gd name="connsiteX43" fmla="*/ 6181313 w 6222173"/>
              <a:gd name="connsiteY43" fmla="*/ 1404463 h 6089135"/>
              <a:gd name="connsiteX44" fmla="*/ 6181313 w 6222173"/>
              <a:gd name="connsiteY44" fmla="*/ 1459387 h 6089135"/>
              <a:gd name="connsiteX45" fmla="*/ 6165615 w 6222173"/>
              <a:gd name="connsiteY45" fmla="*/ 1438463 h 6089135"/>
              <a:gd name="connsiteX46" fmla="*/ 6207475 w 6222173"/>
              <a:gd name="connsiteY46" fmla="*/ 1532617 h 6089135"/>
              <a:gd name="connsiteX47" fmla="*/ 6199626 w 6222173"/>
              <a:gd name="connsiteY47" fmla="*/ 1613694 h 6089135"/>
              <a:gd name="connsiteX48" fmla="*/ 6212707 w 6222173"/>
              <a:gd name="connsiteY48" fmla="*/ 1647694 h 6089135"/>
              <a:gd name="connsiteX49" fmla="*/ 6173464 w 6222173"/>
              <a:gd name="connsiteY49" fmla="*/ 1754925 h 6089135"/>
              <a:gd name="connsiteX50" fmla="*/ 6186545 w 6222173"/>
              <a:gd name="connsiteY50" fmla="*/ 1781079 h 6089135"/>
              <a:gd name="connsiteX51" fmla="*/ 6181313 w 6222173"/>
              <a:gd name="connsiteY51" fmla="*/ 1862156 h 6089135"/>
              <a:gd name="connsiteX52" fmla="*/ 6194394 w 6222173"/>
              <a:gd name="connsiteY52" fmla="*/ 1904003 h 6089135"/>
              <a:gd name="connsiteX53" fmla="*/ 6186545 w 6222173"/>
              <a:gd name="connsiteY53" fmla="*/ 2097541 h 6089135"/>
              <a:gd name="connsiteX54" fmla="*/ 6165615 w 6222173"/>
              <a:gd name="connsiteY54" fmla="*/ 2186465 h 6089135"/>
              <a:gd name="connsiteX55" fmla="*/ 6186545 w 6222173"/>
              <a:gd name="connsiteY55" fmla="*/ 2246618 h 6089135"/>
              <a:gd name="connsiteX56" fmla="*/ 6160383 w 6222173"/>
              <a:gd name="connsiteY56" fmla="*/ 2534311 h 6089135"/>
              <a:gd name="connsiteX57" fmla="*/ 6160383 w 6222173"/>
              <a:gd name="connsiteY57" fmla="*/ 2534311 h 6089135"/>
              <a:gd name="connsiteX58" fmla="*/ 6165615 w 6222173"/>
              <a:gd name="connsiteY58" fmla="*/ 2662465 h 6089135"/>
              <a:gd name="connsiteX59" fmla="*/ 6134221 w 6222173"/>
              <a:gd name="connsiteY59" fmla="*/ 2782773 h 6089135"/>
              <a:gd name="connsiteX60" fmla="*/ 5804576 w 6222173"/>
              <a:gd name="connsiteY60" fmla="*/ 3026004 h 6089135"/>
              <a:gd name="connsiteX61" fmla="*/ 5621440 w 6222173"/>
              <a:gd name="connsiteY61" fmla="*/ 3107081 h 6089135"/>
              <a:gd name="connsiteX62" fmla="*/ 5663300 w 6222173"/>
              <a:gd name="connsiteY62" fmla="*/ 3073081 h 6089135"/>
              <a:gd name="connsiteX63" fmla="*/ 5681613 w 6222173"/>
              <a:gd name="connsiteY63" fmla="*/ 3031234 h 6089135"/>
              <a:gd name="connsiteX64" fmla="*/ 5715624 w 6222173"/>
              <a:gd name="connsiteY64" fmla="*/ 3018158 h 6089135"/>
              <a:gd name="connsiteX65" fmla="*/ 5757484 w 6222173"/>
              <a:gd name="connsiteY65" fmla="*/ 2984158 h 6089135"/>
              <a:gd name="connsiteX66" fmla="*/ 5663300 w 6222173"/>
              <a:gd name="connsiteY66" fmla="*/ 3012927 h 6089135"/>
              <a:gd name="connsiteX67" fmla="*/ 5587429 w 6222173"/>
              <a:gd name="connsiteY67" fmla="*/ 3012927 h 6089135"/>
              <a:gd name="connsiteX68" fmla="*/ 5587429 w 6222173"/>
              <a:gd name="connsiteY68" fmla="*/ 3012927 h 6089135"/>
              <a:gd name="connsiteX69" fmla="*/ 5467083 w 6222173"/>
              <a:gd name="connsiteY69" fmla="*/ 3044311 h 6089135"/>
              <a:gd name="connsiteX70" fmla="*/ 5474932 w 6222173"/>
              <a:gd name="connsiteY70" fmla="*/ 3026004 h 6089135"/>
              <a:gd name="connsiteX71" fmla="*/ 5569116 w 6222173"/>
              <a:gd name="connsiteY71" fmla="*/ 2965850 h 6089135"/>
              <a:gd name="connsiteX72" fmla="*/ 5414758 w 6222173"/>
              <a:gd name="connsiteY72" fmla="*/ 3012927 h 6089135"/>
              <a:gd name="connsiteX73" fmla="*/ 5385980 w 6222173"/>
              <a:gd name="connsiteY73" fmla="*/ 3039081 h 6089135"/>
              <a:gd name="connsiteX74" fmla="*/ 5351969 w 6222173"/>
              <a:gd name="connsiteY74" fmla="*/ 3039081 h 6089135"/>
              <a:gd name="connsiteX75" fmla="*/ 5359818 w 6222173"/>
              <a:gd name="connsiteY75" fmla="*/ 3091388 h 6089135"/>
              <a:gd name="connsiteX76" fmla="*/ 5346736 w 6222173"/>
              <a:gd name="connsiteY76" fmla="*/ 3120158 h 6089135"/>
              <a:gd name="connsiteX77" fmla="*/ 5359818 w 6222173"/>
              <a:gd name="connsiteY77" fmla="*/ 3154158 h 6089135"/>
              <a:gd name="connsiteX78" fmla="*/ 5333655 w 6222173"/>
              <a:gd name="connsiteY78" fmla="*/ 3248312 h 6089135"/>
              <a:gd name="connsiteX79" fmla="*/ 5372899 w 6222173"/>
              <a:gd name="connsiteY79" fmla="*/ 3313696 h 6089135"/>
              <a:gd name="connsiteX80" fmla="*/ 5346736 w 6222173"/>
              <a:gd name="connsiteY80" fmla="*/ 3355543 h 6089135"/>
              <a:gd name="connsiteX81" fmla="*/ 5346736 w 6222173"/>
              <a:gd name="connsiteY81" fmla="*/ 3481081 h 6089135"/>
              <a:gd name="connsiteX82" fmla="*/ 5312725 w 6222173"/>
              <a:gd name="connsiteY82" fmla="*/ 3549081 h 6089135"/>
              <a:gd name="connsiteX83" fmla="*/ 5338888 w 6222173"/>
              <a:gd name="connsiteY83" fmla="*/ 3622312 h 6089135"/>
              <a:gd name="connsiteX84" fmla="*/ 5325807 w 6222173"/>
              <a:gd name="connsiteY84" fmla="*/ 3716466 h 6089135"/>
              <a:gd name="connsiteX85" fmla="*/ 5333655 w 6222173"/>
              <a:gd name="connsiteY85" fmla="*/ 3878620 h 6089135"/>
              <a:gd name="connsiteX86" fmla="*/ 5320574 w 6222173"/>
              <a:gd name="connsiteY86" fmla="*/ 3917851 h 6089135"/>
              <a:gd name="connsiteX87" fmla="*/ 5325807 w 6222173"/>
              <a:gd name="connsiteY87" fmla="*/ 3972774 h 6089135"/>
              <a:gd name="connsiteX88" fmla="*/ 5312725 w 6222173"/>
              <a:gd name="connsiteY88" fmla="*/ 4006774 h 6089135"/>
              <a:gd name="connsiteX89" fmla="*/ 5346736 w 6222173"/>
              <a:gd name="connsiteY89" fmla="*/ 4032928 h 6089135"/>
              <a:gd name="connsiteX90" fmla="*/ 5338888 w 6222173"/>
              <a:gd name="connsiteY90" fmla="*/ 4168928 h 6089135"/>
              <a:gd name="connsiteX91" fmla="*/ 5307493 w 6222173"/>
              <a:gd name="connsiteY91" fmla="*/ 4263082 h 6089135"/>
              <a:gd name="connsiteX92" fmla="*/ 5338888 w 6222173"/>
              <a:gd name="connsiteY92" fmla="*/ 4328467 h 6089135"/>
              <a:gd name="connsiteX93" fmla="*/ 5291796 w 6222173"/>
              <a:gd name="connsiteY93" fmla="*/ 4435698 h 6089135"/>
              <a:gd name="connsiteX94" fmla="*/ 5312725 w 6222173"/>
              <a:gd name="connsiteY94" fmla="*/ 4464467 h 6089135"/>
              <a:gd name="connsiteX95" fmla="*/ 5273482 w 6222173"/>
              <a:gd name="connsiteY95" fmla="*/ 4550775 h 6089135"/>
              <a:gd name="connsiteX96" fmla="*/ 5213309 w 6222173"/>
              <a:gd name="connsiteY96" fmla="*/ 4590006 h 6089135"/>
              <a:gd name="connsiteX97" fmla="*/ 5137438 w 6222173"/>
              <a:gd name="connsiteY97" fmla="*/ 4597852 h 6089135"/>
              <a:gd name="connsiteX98" fmla="*/ 5252552 w 6222173"/>
              <a:gd name="connsiteY98" fmla="*/ 4495852 h 6089135"/>
              <a:gd name="connsiteX99" fmla="*/ 5252552 w 6222173"/>
              <a:gd name="connsiteY99" fmla="*/ 4456621 h 6089135"/>
              <a:gd name="connsiteX100" fmla="*/ 5260401 w 6222173"/>
              <a:gd name="connsiteY100" fmla="*/ 4451390 h 6089135"/>
              <a:gd name="connsiteX101" fmla="*/ 5278714 w 6222173"/>
              <a:gd name="connsiteY101" fmla="*/ 4430467 h 6089135"/>
              <a:gd name="connsiteX102" fmla="*/ 5278714 w 6222173"/>
              <a:gd name="connsiteY102" fmla="*/ 4430467 h 6089135"/>
              <a:gd name="connsiteX103" fmla="*/ 5260401 w 6222173"/>
              <a:gd name="connsiteY103" fmla="*/ 4451390 h 6089135"/>
              <a:gd name="connsiteX104" fmla="*/ 5252552 w 6222173"/>
              <a:gd name="connsiteY104" fmla="*/ 4456621 h 6089135"/>
              <a:gd name="connsiteX105" fmla="*/ 5043254 w 6222173"/>
              <a:gd name="connsiteY105" fmla="*/ 4550775 h 6089135"/>
              <a:gd name="connsiteX106" fmla="*/ 4909827 w 6222173"/>
              <a:gd name="connsiteY106" fmla="*/ 4624006 h 6089135"/>
              <a:gd name="connsiteX107" fmla="*/ 4760702 w 6222173"/>
              <a:gd name="connsiteY107" fmla="*/ 4665852 h 6089135"/>
              <a:gd name="connsiteX108" fmla="*/ 4867967 w 6222173"/>
              <a:gd name="connsiteY108" fmla="*/ 4610929 h 6089135"/>
              <a:gd name="connsiteX109" fmla="*/ 4862734 w 6222173"/>
              <a:gd name="connsiteY109" fmla="*/ 4590006 h 6089135"/>
              <a:gd name="connsiteX110" fmla="*/ 4849653 w 6222173"/>
              <a:gd name="connsiteY110" fmla="*/ 4563852 h 6089135"/>
              <a:gd name="connsiteX111" fmla="*/ 4875816 w 6222173"/>
              <a:gd name="connsiteY111" fmla="*/ 4542929 h 6089135"/>
              <a:gd name="connsiteX112" fmla="*/ 4729307 w 6222173"/>
              <a:gd name="connsiteY112" fmla="*/ 4584775 h 6089135"/>
              <a:gd name="connsiteX113" fmla="*/ 4841805 w 6222173"/>
              <a:gd name="connsiteY113" fmla="*/ 4529852 h 6089135"/>
              <a:gd name="connsiteX114" fmla="*/ 4807794 w 6222173"/>
              <a:gd name="connsiteY114" fmla="*/ 4524621 h 6089135"/>
              <a:gd name="connsiteX115" fmla="*/ 4862734 w 6222173"/>
              <a:gd name="connsiteY115" fmla="*/ 4482775 h 6089135"/>
              <a:gd name="connsiteX116" fmla="*/ 4653436 w 6222173"/>
              <a:gd name="connsiteY116" fmla="*/ 4542929 h 6089135"/>
              <a:gd name="connsiteX117" fmla="*/ 4250537 w 6222173"/>
              <a:gd name="connsiteY117" fmla="*/ 4605698 h 6089135"/>
              <a:gd name="connsiteX118" fmla="*/ 3510145 w 6222173"/>
              <a:gd name="connsiteY118" fmla="*/ 4739083 h 6089135"/>
              <a:gd name="connsiteX119" fmla="*/ 3256371 w 6222173"/>
              <a:gd name="connsiteY119" fmla="*/ 4794006 h 6089135"/>
              <a:gd name="connsiteX120" fmla="*/ 3947055 w 6222173"/>
              <a:gd name="connsiteY120" fmla="*/ 4637083 h 6089135"/>
              <a:gd name="connsiteX121" fmla="*/ 4070018 w 6222173"/>
              <a:gd name="connsiteY121" fmla="*/ 4618775 h 6089135"/>
              <a:gd name="connsiteX122" fmla="*/ 4357803 w 6222173"/>
              <a:gd name="connsiteY122" fmla="*/ 4550775 h 6089135"/>
              <a:gd name="connsiteX123" fmla="*/ 4357803 w 6222173"/>
              <a:gd name="connsiteY123" fmla="*/ 4550775 h 6089135"/>
              <a:gd name="connsiteX124" fmla="*/ 3415961 w 6222173"/>
              <a:gd name="connsiteY124" fmla="*/ 4718160 h 6089135"/>
              <a:gd name="connsiteX125" fmla="*/ 3415961 w 6222173"/>
              <a:gd name="connsiteY125" fmla="*/ 4712929 h 6089135"/>
              <a:gd name="connsiteX126" fmla="*/ 3415961 w 6222173"/>
              <a:gd name="connsiteY126" fmla="*/ 4712929 h 6089135"/>
              <a:gd name="connsiteX127" fmla="*/ 3389799 w 6222173"/>
              <a:gd name="connsiteY127" fmla="*/ 4718160 h 6089135"/>
              <a:gd name="connsiteX128" fmla="*/ 3363636 w 6222173"/>
              <a:gd name="connsiteY128" fmla="*/ 4718160 h 6089135"/>
              <a:gd name="connsiteX129" fmla="*/ 4028158 w 6222173"/>
              <a:gd name="connsiteY129" fmla="*/ 4584775 h 6089135"/>
              <a:gd name="connsiteX130" fmla="*/ 4049088 w 6222173"/>
              <a:gd name="connsiteY130" fmla="*/ 4571698 h 6089135"/>
              <a:gd name="connsiteX131" fmla="*/ 4104029 w 6222173"/>
              <a:gd name="connsiteY131" fmla="*/ 4563852 h 6089135"/>
              <a:gd name="connsiteX132" fmla="*/ 4211294 w 6222173"/>
              <a:gd name="connsiteY132" fmla="*/ 4537698 h 6089135"/>
              <a:gd name="connsiteX133" fmla="*/ 4506928 w 6222173"/>
              <a:gd name="connsiteY133" fmla="*/ 4482775 h 6089135"/>
              <a:gd name="connsiteX134" fmla="*/ 4567101 w 6222173"/>
              <a:gd name="connsiteY134" fmla="*/ 4464467 h 6089135"/>
              <a:gd name="connsiteX135" fmla="*/ 4182515 w 6222173"/>
              <a:gd name="connsiteY135" fmla="*/ 4529852 h 6089135"/>
              <a:gd name="connsiteX136" fmla="*/ 3201430 w 6222173"/>
              <a:gd name="connsiteY136" fmla="*/ 4731237 h 6089135"/>
              <a:gd name="connsiteX137" fmla="*/ 3201430 w 6222173"/>
              <a:gd name="connsiteY137" fmla="*/ 4726006 h 6089135"/>
              <a:gd name="connsiteX138" fmla="*/ 3201430 w 6222173"/>
              <a:gd name="connsiteY138" fmla="*/ 4726006 h 6089135"/>
              <a:gd name="connsiteX139" fmla="*/ 3201430 w 6222173"/>
              <a:gd name="connsiteY139" fmla="*/ 4731237 h 6089135"/>
              <a:gd name="connsiteX140" fmla="*/ 3115095 w 6222173"/>
              <a:gd name="connsiteY140" fmla="*/ 4760006 h 6089135"/>
              <a:gd name="connsiteX141" fmla="*/ 3088933 w 6222173"/>
              <a:gd name="connsiteY141" fmla="*/ 4760006 h 6089135"/>
              <a:gd name="connsiteX142" fmla="*/ 2960737 w 6222173"/>
              <a:gd name="connsiteY142" fmla="*/ 4794006 h 6089135"/>
              <a:gd name="connsiteX143" fmla="*/ 3557237 w 6222173"/>
              <a:gd name="connsiteY143" fmla="*/ 4610929 h 6089135"/>
              <a:gd name="connsiteX144" fmla="*/ 4156353 w 6222173"/>
              <a:gd name="connsiteY144" fmla="*/ 4511544 h 6089135"/>
              <a:gd name="connsiteX145" fmla="*/ 4271467 w 6222173"/>
              <a:gd name="connsiteY145" fmla="*/ 4477544 h 6089135"/>
              <a:gd name="connsiteX146" fmla="*/ 3368869 w 6222173"/>
              <a:gd name="connsiteY146" fmla="*/ 4624006 h 6089135"/>
              <a:gd name="connsiteX147" fmla="*/ 3243290 w 6222173"/>
              <a:gd name="connsiteY147" fmla="*/ 4637083 h 6089135"/>
              <a:gd name="connsiteX148" fmla="*/ 3444739 w 6222173"/>
              <a:gd name="connsiteY148" fmla="*/ 4584775 h 6089135"/>
              <a:gd name="connsiteX149" fmla="*/ 3981066 w 6222173"/>
              <a:gd name="connsiteY149" fmla="*/ 4477544 h 6089135"/>
              <a:gd name="connsiteX150" fmla="*/ 4323792 w 6222173"/>
              <a:gd name="connsiteY150" fmla="*/ 4422621 h 6089135"/>
              <a:gd name="connsiteX151" fmla="*/ 4344722 w 6222173"/>
              <a:gd name="connsiteY151" fmla="*/ 4404313 h 6089135"/>
              <a:gd name="connsiteX152" fmla="*/ 4572333 w 6222173"/>
              <a:gd name="connsiteY152" fmla="*/ 4362467 h 6089135"/>
              <a:gd name="connsiteX153" fmla="*/ 4653436 w 6222173"/>
              <a:gd name="connsiteY153" fmla="*/ 4328467 h 6089135"/>
              <a:gd name="connsiteX154" fmla="*/ 4653436 w 6222173"/>
              <a:gd name="connsiteY154" fmla="*/ 4328467 h 6089135"/>
              <a:gd name="connsiteX155" fmla="*/ 4182515 w 6222173"/>
              <a:gd name="connsiteY155" fmla="*/ 4417390 h 6089135"/>
              <a:gd name="connsiteX156" fmla="*/ 2785450 w 6222173"/>
              <a:gd name="connsiteY156" fmla="*/ 4752160 h 6089135"/>
              <a:gd name="connsiteX157" fmla="*/ 2832542 w 6222173"/>
              <a:gd name="connsiteY157" fmla="*/ 4712929 h 6089135"/>
              <a:gd name="connsiteX158" fmla="*/ 2837775 w 6222173"/>
              <a:gd name="connsiteY158" fmla="*/ 4692006 h 6089135"/>
              <a:gd name="connsiteX159" fmla="*/ 2900565 w 6222173"/>
              <a:gd name="connsiteY159" fmla="*/ 4671083 h 6089135"/>
              <a:gd name="connsiteX160" fmla="*/ 2939808 w 6222173"/>
              <a:gd name="connsiteY160" fmla="*/ 4644929 h 6089135"/>
              <a:gd name="connsiteX161" fmla="*/ 2772369 w 6222173"/>
              <a:gd name="connsiteY161" fmla="*/ 4692006 h 6089135"/>
              <a:gd name="connsiteX162" fmla="*/ 2536909 w 6222173"/>
              <a:gd name="connsiteY162" fmla="*/ 4794006 h 6089135"/>
              <a:gd name="connsiteX163" fmla="*/ 2542141 w 6222173"/>
              <a:gd name="connsiteY163" fmla="*/ 4778314 h 6089135"/>
              <a:gd name="connsiteX164" fmla="*/ 2555223 w 6222173"/>
              <a:gd name="connsiteY164" fmla="*/ 4773083 h 6089135"/>
              <a:gd name="connsiteX165" fmla="*/ 2542141 w 6222173"/>
              <a:gd name="connsiteY165" fmla="*/ 4778314 h 6089135"/>
              <a:gd name="connsiteX166" fmla="*/ 2429643 w 6222173"/>
              <a:gd name="connsiteY166" fmla="*/ 4841083 h 6089135"/>
              <a:gd name="connsiteX167" fmla="*/ 2335459 w 6222173"/>
              <a:gd name="connsiteY167" fmla="*/ 4880314 h 6089135"/>
              <a:gd name="connsiteX168" fmla="*/ 2730510 w 6222173"/>
              <a:gd name="connsiteY168" fmla="*/ 4637083 h 6089135"/>
              <a:gd name="connsiteX169" fmla="*/ 2691266 w 6222173"/>
              <a:gd name="connsiteY169" fmla="*/ 4644929 h 6089135"/>
              <a:gd name="connsiteX170" fmla="*/ 2549990 w 6222173"/>
              <a:gd name="connsiteY170" fmla="*/ 4726006 h 6089135"/>
              <a:gd name="connsiteX171" fmla="*/ 2476736 w 6222173"/>
              <a:gd name="connsiteY171" fmla="*/ 4765237 h 6089135"/>
              <a:gd name="connsiteX172" fmla="*/ 2447957 w 6222173"/>
              <a:gd name="connsiteY172" fmla="*/ 4752160 h 6089135"/>
              <a:gd name="connsiteX173" fmla="*/ 2382551 w 6222173"/>
              <a:gd name="connsiteY173" fmla="*/ 4799237 h 6089135"/>
              <a:gd name="connsiteX174" fmla="*/ 2416562 w 6222173"/>
              <a:gd name="connsiteY174" fmla="*/ 4760006 h 6089135"/>
              <a:gd name="connsiteX175" fmla="*/ 2335459 w 6222173"/>
              <a:gd name="connsiteY175" fmla="*/ 4794006 h 6089135"/>
              <a:gd name="connsiteX176" fmla="*/ 2280519 w 6222173"/>
              <a:gd name="connsiteY176" fmla="*/ 4820160 h 6089135"/>
              <a:gd name="connsiteX177" fmla="*/ 2369471 w 6222173"/>
              <a:gd name="connsiteY177" fmla="*/ 4746929 h 6089135"/>
              <a:gd name="connsiteX178" fmla="*/ 2018896 w 6222173"/>
              <a:gd name="connsiteY178" fmla="*/ 5021545 h 6089135"/>
              <a:gd name="connsiteX179" fmla="*/ 1932560 w 6222173"/>
              <a:gd name="connsiteY179" fmla="*/ 5120929 h 6089135"/>
              <a:gd name="connsiteX180" fmla="*/ 1979653 w 6222173"/>
              <a:gd name="connsiteY180" fmla="*/ 5047699 h 6089135"/>
              <a:gd name="connsiteX181" fmla="*/ 2105232 w 6222173"/>
              <a:gd name="connsiteY181" fmla="*/ 4906468 h 6089135"/>
              <a:gd name="connsiteX182" fmla="*/ 2152323 w 6222173"/>
              <a:gd name="connsiteY182" fmla="*/ 4854160 h 6089135"/>
              <a:gd name="connsiteX183" fmla="*/ 1903782 w 6222173"/>
              <a:gd name="connsiteY183" fmla="*/ 5102622 h 6089135"/>
              <a:gd name="connsiteX184" fmla="*/ 1937793 w 6222173"/>
              <a:gd name="connsiteY184" fmla="*/ 5013699 h 6089135"/>
              <a:gd name="connsiteX185" fmla="*/ 1843609 w 6222173"/>
              <a:gd name="connsiteY185" fmla="*/ 5115699 h 6089135"/>
              <a:gd name="connsiteX186" fmla="*/ 2118312 w 6222173"/>
              <a:gd name="connsiteY186" fmla="*/ 4786160 h 6089135"/>
              <a:gd name="connsiteX187" fmla="*/ 2126161 w 6222173"/>
              <a:gd name="connsiteY187" fmla="*/ 4778314 h 6089135"/>
              <a:gd name="connsiteX188" fmla="*/ 2134010 w 6222173"/>
              <a:gd name="connsiteY188" fmla="*/ 4773083 h 6089135"/>
              <a:gd name="connsiteX189" fmla="*/ 2139242 w 6222173"/>
              <a:gd name="connsiteY189" fmla="*/ 4765237 h 6089135"/>
              <a:gd name="connsiteX190" fmla="*/ 2139242 w 6222173"/>
              <a:gd name="connsiteY190" fmla="*/ 4765237 h 6089135"/>
              <a:gd name="connsiteX191" fmla="*/ 2134010 w 6222173"/>
              <a:gd name="connsiteY191" fmla="*/ 4773083 h 6089135"/>
              <a:gd name="connsiteX192" fmla="*/ 2126161 w 6222173"/>
              <a:gd name="connsiteY192" fmla="*/ 4778314 h 6089135"/>
              <a:gd name="connsiteX193" fmla="*/ 2118312 w 6222173"/>
              <a:gd name="connsiteY193" fmla="*/ 4786160 h 6089135"/>
              <a:gd name="connsiteX194" fmla="*/ 1992734 w 6222173"/>
              <a:gd name="connsiteY194" fmla="*/ 4888160 h 6089135"/>
              <a:gd name="connsiteX195" fmla="*/ 1830528 w 6222173"/>
              <a:gd name="connsiteY195" fmla="*/ 5094776 h 6089135"/>
              <a:gd name="connsiteX196" fmla="*/ 1851457 w 6222173"/>
              <a:gd name="connsiteY196" fmla="*/ 5034622 h 6089135"/>
              <a:gd name="connsiteX197" fmla="*/ 1770354 w 6222173"/>
              <a:gd name="connsiteY197" fmla="*/ 5136622 h 6089135"/>
              <a:gd name="connsiteX198" fmla="*/ 1744192 w 6222173"/>
              <a:gd name="connsiteY198" fmla="*/ 5168006 h 6089135"/>
              <a:gd name="connsiteX199" fmla="*/ 1791284 w 6222173"/>
              <a:gd name="connsiteY199" fmla="*/ 5060775 h 6089135"/>
              <a:gd name="connsiteX200" fmla="*/ 1791284 w 6222173"/>
              <a:gd name="connsiteY200" fmla="*/ 5042468 h 6089135"/>
              <a:gd name="connsiteX201" fmla="*/ 1702333 w 6222173"/>
              <a:gd name="connsiteY201" fmla="*/ 5162776 h 6089135"/>
              <a:gd name="connsiteX202" fmla="*/ 1629078 w 6222173"/>
              <a:gd name="connsiteY202" fmla="*/ 5296160 h 6089135"/>
              <a:gd name="connsiteX203" fmla="*/ 1587218 w 6222173"/>
              <a:gd name="connsiteY203" fmla="*/ 5343237 h 6089135"/>
              <a:gd name="connsiteX204" fmla="*/ 1561056 w 6222173"/>
              <a:gd name="connsiteY204" fmla="*/ 5343237 h 6089135"/>
              <a:gd name="connsiteX205" fmla="*/ 1527045 w 6222173"/>
              <a:gd name="connsiteY205" fmla="*/ 5424314 h 6089135"/>
              <a:gd name="connsiteX206" fmla="*/ 1479953 w 6222173"/>
              <a:gd name="connsiteY206" fmla="*/ 5526315 h 6089135"/>
              <a:gd name="connsiteX207" fmla="*/ 1466872 w 6222173"/>
              <a:gd name="connsiteY207" fmla="*/ 5552468 h 6089135"/>
              <a:gd name="connsiteX208" fmla="*/ 1427629 w 6222173"/>
              <a:gd name="connsiteY208" fmla="*/ 5908161 h 6089135"/>
              <a:gd name="connsiteX209" fmla="*/ 1380537 w 6222173"/>
              <a:gd name="connsiteY209" fmla="*/ 6088623 h 6089135"/>
              <a:gd name="connsiteX210" fmla="*/ 1333445 w 6222173"/>
              <a:gd name="connsiteY210" fmla="*/ 6075546 h 6089135"/>
              <a:gd name="connsiteX211" fmla="*/ 1325596 w 6222173"/>
              <a:gd name="connsiteY211" fmla="*/ 6015392 h 6089135"/>
              <a:gd name="connsiteX212" fmla="*/ 1286352 w 6222173"/>
              <a:gd name="connsiteY212" fmla="*/ 5968315 h 6089135"/>
              <a:gd name="connsiteX213" fmla="*/ 1273271 w 6222173"/>
              <a:gd name="connsiteY213" fmla="*/ 6023238 h 6089135"/>
              <a:gd name="connsiteX214" fmla="*/ 1226179 w 6222173"/>
              <a:gd name="connsiteY214" fmla="*/ 5963084 h 6089135"/>
              <a:gd name="connsiteX215" fmla="*/ 1218330 w 6222173"/>
              <a:gd name="connsiteY215" fmla="*/ 6002315 h 6089135"/>
              <a:gd name="connsiteX216" fmla="*/ 1184320 w 6222173"/>
              <a:gd name="connsiteY216" fmla="*/ 5942161 h 6089135"/>
              <a:gd name="connsiteX217" fmla="*/ 1166006 w 6222173"/>
              <a:gd name="connsiteY217" fmla="*/ 5685853 h 6089135"/>
              <a:gd name="connsiteX218" fmla="*/ 1179087 w 6222173"/>
              <a:gd name="connsiteY218" fmla="*/ 5565545 h 6089135"/>
              <a:gd name="connsiteX219" fmla="*/ 1166006 w 6222173"/>
              <a:gd name="connsiteY219" fmla="*/ 5612622 h 6089135"/>
              <a:gd name="connsiteX220" fmla="*/ 1145076 w 6222173"/>
              <a:gd name="connsiteY220" fmla="*/ 5680622 h 6089135"/>
              <a:gd name="connsiteX221" fmla="*/ 1142460 w 6222173"/>
              <a:gd name="connsiteY221" fmla="*/ 5625699 h 6089135"/>
              <a:gd name="connsiteX222" fmla="*/ 1145076 w 6222173"/>
              <a:gd name="connsiteY222" fmla="*/ 5651853 h 6089135"/>
              <a:gd name="connsiteX223" fmla="*/ 1142460 w 6222173"/>
              <a:gd name="connsiteY223" fmla="*/ 5625699 h 6089135"/>
              <a:gd name="connsiteX224" fmla="*/ 1137227 w 6222173"/>
              <a:gd name="connsiteY224" fmla="*/ 5513238 h 6089135"/>
              <a:gd name="connsiteX225" fmla="*/ 1147692 w 6222173"/>
              <a:gd name="connsiteY225" fmla="*/ 5390314 h 6089135"/>
              <a:gd name="connsiteX226" fmla="*/ 1131995 w 6222173"/>
              <a:gd name="connsiteY226" fmla="*/ 5411237 h 6089135"/>
              <a:gd name="connsiteX227" fmla="*/ 1124146 w 6222173"/>
              <a:gd name="connsiteY227" fmla="*/ 5505391 h 6089135"/>
              <a:gd name="connsiteX228" fmla="*/ 1118914 w 6222173"/>
              <a:gd name="connsiteY228" fmla="*/ 5437391 h 6089135"/>
              <a:gd name="connsiteX229" fmla="*/ 1145076 w 6222173"/>
              <a:gd name="connsiteY229" fmla="*/ 5343237 h 6089135"/>
              <a:gd name="connsiteX230" fmla="*/ 1150309 w 6222173"/>
              <a:gd name="connsiteY230" fmla="*/ 5249083 h 6089135"/>
              <a:gd name="connsiteX231" fmla="*/ 1218330 w 6222173"/>
              <a:gd name="connsiteY231" fmla="*/ 4982314 h 6089135"/>
              <a:gd name="connsiteX232" fmla="*/ 1493034 w 6222173"/>
              <a:gd name="connsiteY232" fmla="*/ 4375544 h 6089135"/>
              <a:gd name="connsiteX233" fmla="*/ 1574137 w 6222173"/>
              <a:gd name="connsiteY233" fmla="*/ 4270928 h 6089135"/>
              <a:gd name="connsiteX234" fmla="*/ 1555824 w 6222173"/>
              <a:gd name="connsiteY234" fmla="*/ 4247390 h 6089135"/>
              <a:gd name="connsiteX235" fmla="*/ 1192168 w 6222173"/>
              <a:gd name="connsiteY235" fmla="*/ 4255236 h 6089135"/>
              <a:gd name="connsiteX236" fmla="*/ 721247 w 6222173"/>
              <a:gd name="connsiteY236" fmla="*/ 4255236 h 6089135"/>
              <a:gd name="connsiteX237" fmla="*/ 695085 w 6222173"/>
              <a:gd name="connsiteY237" fmla="*/ 4247390 h 6089135"/>
              <a:gd name="connsiteX238" fmla="*/ 687237 w 6222173"/>
              <a:gd name="connsiteY238" fmla="*/ 4263082 h 6089135"/>
              <a:gd name="connsiteX239" fmla="*/ 760491 w 6222173"/>
              <a:gd name="connsiteY239" fmla="*/ 4263082 h 6089135"/>
              <a:gd name="connsiteX240" fmla="*/ 763107 w 6222173"/>
              <a:gd name="connsiteY240" fmla="*/ 4263082 h 6089135"/>
              <a:gd name="connsiteX241" fmla="*/ 773572 w 6222173"/>
              <a:gd name="connsiteY241" fmla="*/ 4263082 h 6089135"/>
              <a:gd name="connsiteX242" fmla="*/ 802350 w 6222173"/>
              <a:gd name="connsiteY242" fmla="*/ 4263082 h 6089135"/>
              <a:gd name="connsiteX243" fmla="*/ 768339 w 6222173"/>
              <a:gd name="connsiteY243" fmla="*/ 4268313 h 6089135"/>
              <a:gd name="connsiteX244" fmla="*/ 634912 w 6222173"/>
              <a:gd name="connsiteY244" fmla="*/ 4263082 h 6089135"/>
              <a:gd name="connsiteX245" fmla="*/ 674155 w 6222173"/>
              <a:gd name="connsiteY245" fmla="*/ 4281390 h 6089135"/>
              <a:gd name="connsiteX246" fmla="*/ 498868 w 6222173"/>
              <a:gd name="connsiteY246" fmla="*/ 4281390 h 6089135"/>
              <a:gd name="connsiteX247" fmla="*/ 438695 w 6222173"/>
              <a:gd name="connsiteY247" fmla="*/ 4281390 h 6089135"/>
              <a:gd name="connsiteX248" fmla="*/ 177072 w 6222173"/>
              <a:gd name="connsiteY248" fmla="*/ 4216005 h 6089135"/>
              <a:gd name="connsiteX249" fmla="*/ 198002 w 6222173"/>
              <a:gd name="connsiteY249" fmla="*/ 4174159 h 6089135"/>
              <a:gd name="connsiteX250" fmla="*/ 169224 w 6222173"/>
              <a:gd name="connsiteY250" fmla="*/ 4140159 h 6089135"/>
              <a:gd name="connsiteX251" fmla="*/ 216316 w 6222173"/>
              <a:gd name="connsiteY251" fmla="*/ 4100928 h 6089135"/>
              <a:gd name="connsiteX252" fmla="*/ 135213 w 6222173"/>
              <a:gd name="connsiteY252" fmla="*/ 4074774 h 6089135"/>
              <a:gd name="connsiteX253" fmla="*/ 143061 w 6222173"/>
              <a:gd name="connsiteY253" fmla="*/ 4059082 h 6089135"/>
              <a:gd name="connsiteX254" fmla="*/ 116899 w 6222173"/>
              <a:gd name="connsiteY254" fmla="*/ 4046005 h 6089135"/>
              <a:gd name="connsiteX255" fmla="*/ 122132 w 6222173"/>
              <a:gd name="connsiteY255" fmla="*/ 4006774 h 6089135"/>
              <a:gd name="connsiteX256" fmla="*/ 135213 w 6222173"/>
              <a:gd name="connsiteY256" fmla="*/ 3993697 h 6089135"/>
              <a:gd name="connsiteX257" fmla="*/ 129980 w 6222173"/>
              <a:gd name="connsiteY257" fmla="*/ 3964928 h 6089135"/>
              <a:gd name="connsiteX258" fmla="*/ 145678 w 6222173"/>
              <a:gd name="connsiteY258" fmla="*/ 3941389 h 6089135"/>
              <a:gd name="connsiteX259" fmla="*/ 95969 w 6222173"/>
              <a:gd name="connsiteY259" fmla="*/ 3925697 h 6089135"/>
              <a:gd name="connsiteX260" fmla="*/ 143061 w 6222173"/>
              <a:gd name="connsiteY260" fmla="*/ 3899543 h 6089135"/>
              <a:gd name="connsiteX261" fmla="*/ 48877 w 6222173"/>
              <a:gd name="connsiteY261" fmla="*/ 3839389 h 6089135"/>
              <a:gd name="connsiteX262" fmla="*/ 95969 w 6222173"/>
              <a:gd name="connsiteY262" fmla="*/ 3792312 h 6089135"/>
              <a:gd name="connsiteX263" fmla="*/ 88121 w 6222173"/>
              <a:gd name="connsiteY263" fmla="*/ 3763543 h 6089135"/>
              <a:gd name="connsiteX264" fmla="*/ 163991 w 6222173"/>
              <a:gd name="connsiteY264" fmla="*/ 3758312 h 6089135"/>
              <a:gd name="connsiteX265" fmla="*/ 122132 w 6222173"/>
              <a:gd name="connsiteY265" fmla="*/ 3737389 h 6089135"/>
              <a:gd name="connsiteX266" fmla="*/ 95969 w 6222173"/>
              <a:gd name="connsiteY266" fmla="*/ 3711235 h 6089135"/>
              <a:gd name="connsiteX267" fmla="*/ 143061 w 6222173"/>
              <a:gd name="connsiteY267" fmla="*/ 3651081 h 6089135"/>
              <a:gd name="connsiteX268" fmla="*/ 101202 w 6222173"/>
              <a:gd name="connsiteY268" fmla="*/ 3624928 h 6089135"/>
              <a:gd name="connsiteX269" fmla="*/ 103818 w 6222173"/>
              <a:gd name="connsiteY269" fmla="*/ 3622312 h 6089135"/>
              <a:gd name="connsiteX270" fmla="*/ 101202 w 6222173"/>
              <a:gd name="connsiteY270" fmla="*/ 3624928 h 6089135"/>
              <a:gd name="connsiteX271" fmla="*/ 75039 w 6222173"/>
              <a:gd name="connsiteY271" fmla="*/ 3638004 h 6089135"/>
              <a:gd name="connsiteX272" fmla="*/ 116899 w 6222173"/>
              <a:gd name="connsiteY272" fmla="*/ 3575235 h 6089135"/>
              <a:gd name="connsiteX273" fmla="*/ 163991 w 6222173"/>
              <a:gd name="connsiteY273" fmla="*/ 3570004 h 6089135"/>
              <a:gd name="connsiteX274" fmla="*/ 109050 w 6222173"/>
              <a:gd name="connsiteY274" fmla="*/ 3562158 h 6089135"/>
              <a:gd name="connsiteX275" fmla="*/ 129980 w 6222173"/>
              <a:gd name="connsiteY275" fmla="*/ 3536004 h 6089135"/>
              <a:gd name="connsiteX276" fmla="*/ 88121 w 6222173"/>
              <a:gd name="connsiteY276" fmla="*/ 3496774 h 6089135"/>
              <a:gd name="connsiteX277" fmla="*/ 109050 w 6222173"/>
              <a:gd name="connsiteY277" fmla="*/ 3454927 h 6089135"/>
              <a:gd name="connsiteX278" fmla="*/ 143061 w 6222173"/>
              <a:gd name="connsiteY278" fmla="*/ 3441850 h 6089135"/>
              <a:gd name="connsiteX279" fmla="*/ 169224 w 6222173"/>
              <a:gd name="connsiteY279" fmla="*/ 3420927 h 6089135"/>
              <a:gd name="connsiteX280" fmla="*/ 116899 w 6222173"/>
              <a:gd name="connsiteY280" fmla="*/ 3386927 h 6089135"/>
              <a:gd name="connsiteX281" fmla="*/ 116899 w 6222173"/>
              <a:gd name="connsiteY281" fmla="*/ 3360773 h 6089135"/>
              <a:gd name="connsiteX282" fmla="*/ 56726 w 6222173"/>
              <a:gd name="connsiteY282" fmla="*/ 3347696 h 6089135"/>
              <a:gd name="connsiteX283" fmla="*/ 116899 w 6222173"/>
              <a:gd name="connsiteY283" fmla="*/ 3321543 h 6089135"/>
              <a:gd name="connsiteX284" fmla="*/ 116899 w 6222173"/>
              <a:gd name="connsiteY284" fmla="*/ 3321543 h 6089135"/>
              <a:gd name="connsiteX285" fmla="*/ 75039 w 6222173"/>
              <a:gd name="connsiteY285" fmla="*/ 3266619 h 6089135"/>
              <a:gd name="connsiteX286" fmla="*/ 122132 w 6222173"/>
              <a:gd name="connsiteY286" fmla="*/ 3248312 h 6089135"/>
              <a:gd name="connsiteX287" fmla="*/ 82888 w 6222173"/>
              <a:gd name="connsiteY287" fmla="*/ 3240466 h 6089135"/>
              <a:gd name="connsiteX288" fmla="*/ 88121 w 6222173"/>
              <a:gd name="connsiteY288" fmla="*/ 3219542 h 6089135"/>
              <a:gd name="connsiteX289" fmla="*/ 103818 w 6222173"/>
              <a:gd name="connsiteY289" fmla="*/ 3193389 h 6089135"/>
              <a:gd name="connsiteX290" fmla="*/ 56726 w 6222173"/>
              <a:gd name="connsiteY290" fmla="*/ 3159388 h 6089135"/>
              <a:gd name="connsiteX291" fmla="*/ 88121 w 6222173"/>
              <a:gd name="connsiteY291" fmla="*/ 3138465 h 6089135"/>
              <a:gd name="connsiteX292" fmla="*/ 93353 w 6222173"/>
              <a:gd name="connsiteY292" fmla="*/ 3091388 h 6089135"/>
              <a:gd name="connsiteX293" fmla="*/ 61958 w 6222173"/>
              <a:gd name="connsiteY293" fmla="*/ 3086158 h 6089135"/>
              <a:gd name="connsiteX294" fmla="*/ 95969 w 6222173"/>
              <a:gd name="connsiteY294" fmla="*/ 3052158 h 6089135"/>
              <a:gd name="connsiteX295" fmla="*/ 35796 w 6222173"/>
              <a:gd name="connsiteY295" fmla="*/ 3031234 h 6089135"/>
              <a:gd name="connsiteX296" fmla="*/ 135213 w 6222173"/>
              <a:gd name="connsiteY296" fmla="*/ 2992004 h 6089135"/>
              <a:gd name="connsiteX297" fmla="*/ 82888 w 6222173"/>
              <a:gd name="connsiteY297" fmla="*/ 2978927 h 6089135"/>
              <a:gd name="connsiteX298" fmla="*/ 98585 w 6222173"/>
              <a:gd name="connsiteY298" fmla="*/ 2929234 h 6089135"/>
              <a:gd name="connsiteX299" fmla="*/ 22715 w 6222173"/>
              <a:gd name="connsiteY299" fmla="*/ 2924004 h 6089135"/>
              <a:gd name="connsiteX300" fmla="*/ 27947 w 6222173"/>
              <a:gd name="connsiteY300" fmla="*/ 2871696 h 6089135"/>
              <a:gd name="connsiteX301" fmla="*/ 82888 w 6222173"/>
              <a:gd name="connsiteY301" fmla="*/ 2837696 h 6089135"/>
              <a:gd name="connsiteX302" fmla="*/ 56726 w 6222173"/>
              <a:gd name="connsiteY302" fmla="*/ 2808927 h 6089135"/>
              <a:gd name="connsiteX303" fmla="*/ 122132 w 6222173"/>
              <a:gd name="connsiteY303" fmla="*/ 2790619 h 6089135"/>
              <a:gd name="connsiteX304" fmla="*/ 27947 w 6222173"/>
              <a:gd name="connsiteY304" fmla="*/ 2756619 h 6089135"/>
              <a:gd name="connsiteX305" fmla="*/ 56726 w 6222173"/>
              <a:gd name="connsiteY305" fmla="*/ 2735696 h 6089135"/>
              <a:gd name="connsiteX306" fmla="*/ 22715 w 6222173"/>
              <a:gd name="connsiteY306" fmla="*/ 2735696 h 6089135"/>
              <a:gd name="connsiteX307" fmla="*/ 35796 w 6222173"/>
              <a:gd name="connsiteY307" fmla="*/ 2696465 h 6089135"/>
              <a:gd name="connsiteX308" fmla="*/ 122132 w 6222173"/>
              <a:gd name="connsiteY308" fmla="*/ 2662465 h 6089135"/>
              <a:gd name="connsiteX309" fmla="*/ 95969 w 6222173"/>
              <a:gd name="connsiteY309" fmla="*/ 2636311 h 6089135"/>
              <a:gd name="connsiteX310" fmla="*/ 75039 w 6222173"/>
              <a:gd name="connsiteY310" fmla="*/ 2636311 h 6089135"/>
              <a:gd name="connsiteX311" fmla="*/ 75039 w 6222173"/>
              <a:gd name="connsiteY311" fmla="*/ 2602311 h 6089135"/>
              <a:gd name="connsiteX312" fmla="*/ 48877 w 6222173"/>
              <a:gd name="connsiteY312" fmla="*/ 2604926 h 6089135"/>
              <a:gd name="connsiteX313" fmla="*/ 33180 w 6222173"/>
              <a:gd name="connsiteY313" fmla="*/ 2591849 h 6089135"/>
              <a:gd name="connsiteX314" fmla="*/ 82888 w 6222173"/>
              <a:gd name="connsiteY314" fmla="*/ 2560465 h 6089135"/>
              <a:gd name="connsiteX315" fmla="*/ 82888 w 6222173"/>
              <a:gd name="connsiteY315" fmla="*/ 2560465 h 6089135"/>
              <a:gd name="connsiteX316" fmla="*/ 48877 w 6222173"/>
              <a:gd name="connsiteY316" fmla="*/ 2555234 h 6089135"/>
              <a:gd name="connsiteX317" fmla="*/ 61958 w 6222173"/>
              <a:gd name="connsiteY317" fmla="*/ 2534311 h 6089135"/>
              <a:gd name="connsiteX318" fmla="*/ 1785 w 6222173"/>
              <a:gd name="connsiteY318" fmla="*/ 2534311 h 6089135"/>
              <a:gd name="connsiteX319" fmla="*/ 61958 w 6222173"/>
              <a:gd name="connsiteY319" fmla="*/ 2487234 h 6089135"/>
              <a:gd name="connsiteX320" fmla="*/ 82888 w 6222173"/>
              <a:gd name="connsiteY320" fmla="*/ 2466311 h 6089135"/>
              <a:gd name="connsiteX321" fmla="*/ 61958 w 6222173"/>
              <a:gd name="connsiteY321" fmla="*/ 2434926 h 6089135"/>
              <a:gd name="connsiteX322" fmla="*/ 22715 w 6222173"/>
              <a:gd name="connsiteY322" fmla="*/ 2427080 h 6089135"/>
              <a:gd name="connsiteX323" fmla="*/ 75039 w 6222173"/>
              <a:gd name="connsiteY323" fmla="*/ 2387849 h 6089135"/>
              <a:gd name="connsiteX324" fmla="*/ 95969 w 6222173"/>
              <a:gd name="connsiteY324" fmla="*/ 2366926 h 6089135"/>
              <a:gd name="connsiteX325" fmla="*/ 150910 w 6222173"/>
              <a:gd name="connsiteY325" fmla="*/ 2372157 h 6089135"/>
              <a:gd name="connsiteX326" fmla="*/ 95969 w 6222173"/>
              <a:gd name="connsiteY326" fmla="*/ 2359080 h 6089135"/>
              <a:gd name="connsiteX327" fmla="*/ 56726 w 6222173"/>
              <a:gd name="connsiteY327" fmla="*/ 2306772 h 6089135"/>
              <a:gd name="connsiteX328" fmla="*/ 169224 w 6222173"/>
              <a:gd name="connsiteY328" fmla="*/ 2246618 h 6089135"/>
              <a:gd name="connsiteX329" fmla="*/ 109050 w 6222173"/>
              <a:gd name="connsiteY329" fmla="*/ 2251849 h 6089135"/>
              <a:gd name="connsiteX330" fmla="*/ 109050 w 6222173"/>
              <a:gd name="connsiteY330" fmla="*/ 2225695 h 6089135"/>
              <a:gd name="connsiteX331" fmla="*/ 245094 w 6222173"/>
              <a:gd name="connsiteY331" fmla="*/ 2178618 h 6089135"/>
              <a:gd name="connsiteX332" fmla="*/ 357592 w 6222173"/>
              <a:gd name="connsiteY332" fmla="*/ 2139387 h 6089135"/>
              <a:gd name="connsiteX333" fmla="*/ 532879 w 6222173"/>
              <a:gd name="connsiteY333" fmla="*/ 2110618 h 6089135"/>
              <a:gd name="connsiteX334" fmla="*/ 464857 w 6222173"/>
              <a:gd name="connsiteY334" fmla="*/ 2139387 h 6089135"/>
              <a:gd name="connsiteX335" fmla="*/ 464857 w 6222173"/>
              <a:gd name="connsiteY335" fmla="*/ 2139387 h 6089135"/>
              <a:gd name="connsiteX336" fmla="*/ 640144 w 6222173"/>
              <a:gd name="connsiteY336" fmla="*/ 2105387 h 6089135"/>
              <a:gd name="connsiteX337" fmla="*/ 600901 w 6222173"/>
              <a:gd name="connsiteY337" fmla="*/ 2097541 h 6089135"/>
              <a:gd name="connsiteX338" fmla="*/ 2892716 w 6222173"/>
              <a:gd name="connsiteY338" fmla="*/ 1715695 h 6089135"/>
              <a:gd name="connsiteX339" fmla="*/ 2858705 w 6222173"/>
              <a:gd name="connsiteY339" fmla="*/ 1734002 h 6089135"/>
              <a:gd name="connsiteX340" fmla="*/ 2785450 w 6222173"/>
              <a:gd name="connsiteY340" fmla="*/ 1741848 h 6089135"/>
              <a:gd name="connsiteX341" fmla="*/ 2858705 w 6222173"/>
              <a:gd name="connsiteY341" fmla="*/ 1734002 h 6089135"/>
              <a:gd name="connsiteX342" fmla="*/ 2931959 w 6222173"/>
              <a:gd name="connsiteY342" fmla="*/ 1720925 h 6089135"/>
              <a:gd name="connsiteX343" fmla="*/ 2931959 w 6222173"/>
              <a:gd name="connsiteY343" fmla="*/ 1720925 h 6089135"/>
              <a:gd name="connsiteX344" fmla="*/ 2892716 w 6222173"/>
              <a:gd name="connsiteY344" fmla="*/ 1715695 h 6089135"/>
              <a:gd name="connsiteX345" fmla="*/ 3308696 w 6222173"/>
              <a:gd name="connsiteY345" fmla="*/ 1639848 h 6089135"/>
              <a:gd name="connsiteX346" fmla="*/ 3308696 w 6222173"/>
              <a:gd name="connsiteY346" fmla="*/ 1639848 h 6089135"/>
              <a:gd name="connsiteX347" fmla="*/ 3423810 w 6222173"/>
              <a:gd name="connsiteY347" fmla="*/ 1613694 h 6089135"/>
              <a:gd name="connsiteX348" fmla="*/ 3457821 w 6222173"/>
              <a:gd name="connsiteY348" fmla="*/ 1579694 h 6089135"/>
              <a:gd name="connsiteX349" fmla="*/ 3483983 w 6222173"/>
              <a:gd name="connsiteY349" fmla="*/ 1574464 h 6089135"/>
              <a:gd name="connsiteX350" fmla="*/ 3457821 w 6222173"/>
              <a:gd name="connsiteY350" fmla="*/ 1514310 h 6089135"/>
              <a:gd name="connsiteX351" fmla="*/ 3470902 w 6222173"/>
              <a:gd name="connsiteY351" fmla="*/ 1485540 h 6089135"/>
              <a:gd name="connsiteX352" fmla="*/ 3449972 w 6222173"/>
              <a:gd name="connsiteY352" fmla="*/ 1467233 h 6089135"/>
              <a:gd name="connsiteX353" fmla="*/ 3478750 w 6222173"/>
              <a:gd name="connsiteY353" fmla="*/ 1425386 h 6089135"/>
              <a:gd name="connsiteX354" fmla="*/ 3449972 w 6222173"/>
              <a:gd name="connsiteY354" fmla="*/ 1399233 h 6089135"/>
              <a:gd name="connsiteX355" fmla="*/ 3463053 w 6222173"/>
              <a:gd name="connsiteY355" fmla="*/ 1378310 h 6089135"/>
              <a:gd name="connsiteX356" fmla="*/ 3497064 w 6222173"/>
              <a:gd name="connsiteY356" fmla="*/ 1370463 h 6089135"/>
              <a:gd name="connsiteX357" fmla="*/ 3478750 w 6222173"/>
              <a:gd name="connsiteY357" fmla="*/ 1352156 h 6089135"/>
              <a:gd name="connsiteX358" fmla="*/ 3436891 w 6222173"/>
              <a:gd name="connsiteY358" fmla="*/ 1244925 h 6089135"/>
              <a:gd name="connsiteX359" fmla="*/ 3470902 w 6222173"/>
              <a:gd name="connsiteY359" fmla="*/ 1244925 h 6089135"/>
              <a:gd name="connsiteX360" fmla="*/ 3478750 w 6222173"/>
              <a:gd name="connsiteY360" fmla="*/ 1231848 h 6089135"/>
              <a:gd name="connsiteX361" fmla="*/ 3447356 w 6222173"/>
              <a:gd name="connsiteY361" fmla="*/ 1226617 h 6089135"/>
              <a:gd name="connsiteX362" fmla="*/ 3444739 w 6222173"/>
              <a:gd name="connsiteY362" fmla="*/ 1224002 h 6089135"/>
              <a:gd name="connsiteX363" fmla="*/ 3415961 w 6222173"/>
              <a:gd name="connsiteY363" fmla="*/ 1122002 h 6089135"/>
              <a:gd name="connsiteX364" fmla="*/ 3436891 w 6222173"/>
              <a:gd name="connsiteY364" fmla="*/ 1069694 h 6089135"/>
              <a:gd name="connsiteX365" fmla="*/ 3436891 w 6222173"/>
              <a:gd name="connsiteY365" fmla="*/ 1022617 h 6089135"/>
              <a:gd name="connsiteX366" fmla="*/ 3415961 w 6222173"/>
              <a:gd name="connsiteY366" fmla="*/ 996463 h 6089135"/>
              <a:gd name="connsiteX367" fmla="*/ 3421193 w 6222173"/>
              <a:gd name="connsiteY367" fmla="*/ 944155 h 6089135"/>
              <a:gd name="connsiteX368" fmla="*/ 3449972 w 6222173"/>
              <a:gd name="connsiteY368" fmla="*/ 920617 h 6089135"/>
              <a:gd name="connsiteX369" fmla="*/ 3439507 w 6222173"/>
              <a:gd name="connsiteY369" fmla="*/ 918001 h 6089135"/>
              <a:gd name="connsiteX370" fmla="*/ 3444739 w 6222173"/>
              <a:gd name="connsiteY370" fmla="*/ 915386 h 6089135"/>
              <a:gd name="connsiteX371" fmla="*/ 3389799 w 6222173"/>
              <a:gd name="connsiteY371" fmla="*/ 855232 h 6089135"/>
              <a:gd name="connsiteX372" fmla="*/ 3410728 w 6222173"/>
              <a:gd name="connsiteY372" fmla="*/ 813386 h 6089135"/>
              <a:gd name="connsiteX373" fmla="*/ 3350555 w 6222173"/>
              <a:gd name="connsiteY373" fmla="*/ 787232 h 6089135"/>
              <a:gd name="connsiteX374" fmla="*/ 3431658 w 6222173"/>
              <a:gd name="connsiteY374" fmla="*/ 787232 h 6089135"/>
              <a:gd name="connsiteX375" fmla="*/ 3384566 w 6222173"/>
              <a:gd name="connsiteY375" fmla="*/ 748001 h 6089135"/>
              <a:gd name="connsiteX376" fmla="*/ 3402880 w 6222173"/>
              <a:gd name="connsiteY376" fmla="*/ 740155 h 6089135"/>
              <a:gd name="connsiteX377" fmla="*/ 3426032 w 6222173"/>
              <a:gd name="connsiteY377" fmla="*/ 738091 h 6089135"/>
              <a:gd name="connsiteX378" fmla="*/ 3435782 w 6222173"/>
              <a:gd name="connsiteY378" fmla="*/ 737427 h 6089135"/>
              <a:gd name="connsiteX379" fmla="*/ 3437141 w 6222173"/>
              <a:gd name="connsiteY379" fmla="*/ 737396 h 6089135"/>
              <a:gd name="connsiteX380" fmla="*/ 3436523 w 6222173"/>
              <a:gd name="connsiteY380" fmla="*/ 737376 h 6089135"/>
              <a:gd name="connsiteX381" fmla="*/ 3435782 w 6222173"/>
              <a:gd name="connsiteY381" fmla="*/ 737427 h 6089135"/>
              <a:gd name="connsiteX382" fmla="*/ 3430677 w 6222173"/>
              <a:gd name="connsiteY382" fmla="*/ 737539 h 6089135"/>
              <a:gd name="connsiteX383" fmla="*/ 3389799 w 6222173"/>
              <a:gd name="connsiteY383" fmla="*/ 727078 h 6089135"/>
              <a:gd name="connsiteX384" fmla="*/ 3423810 w 6222173"/>
              <a:gd name="connsiteY384" fmla="*/ 700924 h 6089135"/>
              <a:gd name="connsiteX385" fmla="*/ 3491832 w 6222173"/>
              <a:gd name="connsiteY385" fmla="*/ 700924 h 6089135"/>
              <a:gd name="connsiteX386" fmla="*/ 3389799 w 6222173"/>
              <a:gd name="connsiteY386" fmla="*/ 680001 h 6089135"/>
              <a:gd name="connsiteX387" fmla="*/ 3384566 w 6222173"/>
              <a:gd name="connsiteY387" fmla="*/ 653847 h 6089135"/>
              <a:gd name="connsiteX388" fmla="*/ 3381950 w 6222173"/>
              <a:gd name="connsiteY388" fmla="*/ 651232 h 6089135"/>
              <a:gd name="connsiteX389" fmla="*/ 3384566 w 6222173"/>
              <a:gd name="connsiteY389" fmla="*/ 646001 h 6089135"/>
              <a:gd name="connsiteX390" fmla="*/ 3350555 w 6222173"/>
              <a:gd name="connsiteY390" fmla="*/ 619847 h 6089135"/>
              <a:gd name="connsiteX391" fmla="*/ 3402880 w 6222173"/>
              <a:gd name="connsiteY391" fmla="*/ 591078 h 6089135"/>
              <a:gd name="connsiteX392" fmla="*/ 3434275 w 6222173"/>
              <a:gd name="connsiteY392" fmla="*/ 567539 h 6089135"/>
              <a:gd name="connsiteX393" fmla="*/ 3402880 w 6222173"/>
              <a:gd name="connsiteY393" fmla="*/ 559693 h 6089135"/>
              <a:gd name="connsiteX394" fmla="*/ 3415961 w 6222173"/>
              <a:gd name="connsiteY394" fmla="*/ 512616 h 6089135"/>
              <a:gd name="connsiteX395" fmla="*/ 3415961 w 6222173"/>
              <a:gd name="connsiteY395" fmla="*/ 478616 h 6089135"/>
              <a:gd name="connsiteX396" fmla="*/ 3457821 w 6222173"/>
              <a:gd name="connsiteY396" fmla="*/ 465539 h 6089135"/>
              <a:gd name="connsiteX397" fmla="*/ 3431658 w 6222173"/>
              <a:gd name="connsiteY397" fmla="*/ 444616 h 6089135"/>
              <a:gd name="connsiteX398" fmla="*/ 3368869 w 6222173"/>
              <a:gd name="connsiteY398" fmla="*/ 423693 h 6089135"/>
              <a:gd name="connsiteX399" fmla="*/ 3415961 w 6222173"/>
              <a:gd name="connsiteY399" fmla="*/ 384462 h 6089135"/>
              <a:gd name="connsiteX400" fmla="*/ 3389799 w 6222173"/>
              <a:gd name="connsiteY400" fmla="*/ 376616 h 6089135"/>
              <a:gd name="connsiteX401" fmla="*/ 3415961 w 6222173"/>
              <a:gd name="connsiteY401" fmla="*/ 358308 h 6089135"/>
              <a:gd name="connsiteX402" fmla="*/ 3384566 w 6222173"/>
              <a:gd name="connsiteY402" fmla="*/ 350462 h 6089135"/>
              <a:gd name="connsiteX403" fmla="*/ 3384566 w 6222173"/>
              <a:gd name="connsiteY403" fmla="*/ 324308 h 6089135"/>
              <a:gd name="connsiteX404" fmla="*/ 3402880 w 6222173"/>
              <a:gd name="connsiteY404" fmla="*/ 295539 h 6089135"/>
              <a:gd name="connsiteX405" fmla="*/ 3415961 w 6222173"/>
              <a:gd name="connsiteY405" fmla="*/ 269385 h 6089135"/>
              <a:gd name="connsiteX406" fmla="*/ 3444739 w 6222173"/>
              <a:gd name="connsiteY406" fmla="*/ 277231 h 6089135"/>
              <a:gd name="connsiteX407" fmla="*/ 3402880 w 6222173"/>
              <a:gd name="connsiteY407" fmla="*/ 243231 h 6089135"/>
              <a:gd name="connsiteX408" fmla="*/ 3400264 w 6222173"/>
              <a:gd name="connsiteY408" fmla="*/ 238000 h 6089135"/>
              <a:gd name="connsiteX409" fmla="*/ 3355788 w 6222173"/>
              <a:gd name="connsiteY409" fmla="*/ 235385 h 6089135"/>
              <a:gd name="connsiteX410" fmla="*/ 3397647 w 6222173"/>
              <a:gd name="connsiteY410" fmla="*/ 230154 h 6089135"/>
              <a:gd name="connsiteX411" fmla="*/ 3400264 w 6222173"/>
              <a:gd name="connsiteY411" fmla="*/ 230154 h 6089135"/>
              <a:gd name="connsiteX412" fmla="*/ 3389799 w 6222173"/>
              <a:gd name="connsiteY412" fmla="*/ 183077 h 6089135"/>
              <a:gd name="connsiteX413" fmla="*/ 3363636 w 6222173"/>
              <a:gd name="connsiteY413" fmla="*/ 149077 h 6089135"/>
              <a:gd name="connsiteX414" fmla="*/ 3366253 w 6222173"/>
              <a:gd name="connsiteY414" fmla="*/ 112462 h 6089135"/>
              <a:gd name="connsiteX415" fmla="*/ 3449972 w 6222173"/>
              <a:gd name="connsiteY415" fmla="*/ 141231 h 6089135"/>
              <a:gd name="connsiteX416" fmla="*/ 3481367 w 6222173"/>
              <a:gd name="connsiteY416" fmla="*/ 117693 h 6089135"/>
              <a:gd name="connsiteX417" fmla="*/ 3470902 w 6222173"/>
              <a:gd name="connsiteY417" fmla="*/ 107231 h 6089135"/>
              <a:gd name="connsiteX418" fmla="*/ 3460437 w 6222173"/>
              <a:gd name="connsiteY418" fmla="*/ 104616 h 6089135"/>
              <a:gd name="connsiteX419" fmla="*/ 3463053 w 6222173"/>
              <a:gd name="connsiteY419" fmla="*/ 102000 h 6089135"/>
              <a:gd name="connsiteX420" fmla="*/ 3449972 w 6222173"/>
              <a:gd name="connsiteY420" fmla="*/ 75846 h 6089135"/>
              <a:gd name="connsiteX421" fmla="*/ 3431658 w 6222173"/>
              <a:gd name="connsiteY421" fmla="*/ 60154 h 6089135"/>
              <a:gd name="connsiteX422" fmla="*/ 3436891 w 6222173"/>
              <a:gd name="connsiteY422" fmla="*/ 41846 h 6089135"/>
              <a:gd name="connsiteX423" fmla="*/ 3402880 w 6222173"/>
              <a:gd name="connsiteY423" fmla="*/ 20923 h 6089135"/>
              <a:gd name="connsiteX424" fmla="*/ 3517994 w 6222173"/>
              <a:gd name="connsiteY424" fmla="*/ 41846 h 6089135"/>
              <a:gd name="connsiteX425" fmla="*/ 3517994 w 6222173"/>
              <a:gd name="connsiteY425" fmla="*/ 20923 h 6089135"/>
              <a:gd name="connsiteX426" fmla="*/ 3599097 w 6222173"/>
              <a:gd name="connsiteY426" fmla="*/ 20923 h 6089135"/>
              <a:gd name="connsiteX427" fmla="*/ 3620027 w 6222173"/>
              <a:gd name="connsiteY427" fmla="*/ 0 h 608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</a:cxnLst>
            <a:rect l="l" t="t" r="r" b="b"/>
            <a:pathLst>
              <a:path w="6222173" h="6089135">
                <a:moveTo>
                  <a:pt x="3620027" y="0"/>
                </a:moveTo>
                <a:cubicBezTo>
                  <a:pt x="3627875" y="0"/>
                  <a:pt x="3630492" y="13077"/>
                  <a:pt x="3646189" y="13077"/>
                </a:cubicBezTo>
                <a:cubicBezTo>
                  <a:pt x="3659270" y="15692"/>
                  <a:pt x="3661886" y="5231"/>
                  <a:pt x="3672351" y="7846"/>
                </a:cubicBezTo>
                <a:cubicBezTo>
                  <a:pt x="3740373" y="20923"/>
                  <a:pt x="3826709" y="47077"/>
                  <a:pt x="3928741" y="60154"/>
                </a:cubicBezTo>
                <a:cubicBezTo>
                  <a:pt x="4098796" y="83693"/>
                  <a:pt x="4323792" y="107231"/>
                  <a:pt x="4451987" y="136000"/>
                </a:cubicBezTo>
                <a:cubicBezTo>
                  <a:pt x="4391814" y="151693"/>
                  <a:pt x="4237456" y="109846"/>
                  <a:pt x="4156353" y="102000"/>
                </a:cubicBezTo>
                <a:cubicBezTo>
                  <a:pt x="4111877" y="96769"/>
                  <a:pt x="4098796" y="107231"/>
                  <a:pt x="4122342" y="115077"/>
                </a:cubicBezTo>
                <a:cubicBezTo>
                  <a:pt x="4182515" y="133385"/>
                  <a:pt x="4232224" y="125539"/>
                  <a:pt x="4289781" y="136000"/>
                </a:cubicBezTo>
                <a:cubicBezTo>
                  <a:pt x="4433673" y="156923"/>
                  <a:pt x="4653436" y="206616"/>
                  <a:pt x="4789480" y="235385"/>
                </a:cubicBezTo>
                <a:cubicBezTo>
                  <a:pt x="4949070" y="272000"/>
                  <a:pt x="5077265" y="285077"/>
                  <a:pt x="5218541" y="316462"/>
                </a:cubicBezTo>
                <a:cubicBezTo>
                  <a:pt x="5388596" y="355693"/>
                  <a:pt x="5563883" y="394924"/>
                  <a:pt x="5723473" y="452462"/>
                </a:cubicBezTo>
                <a:cubicBezTo>
                  <a:pt x="5752252" y="460308"/>
                  <a:pt x="5872598" y="491693"/>
                  <a:pt x="5796727" y="491693"/>
                </a:cubicBezTo>
                <a:cubicBezTo>
                  <a:pt x="5794111" y="481232"/>
                  <a:pt x="5781030" y="486462"/>
                  <a:pt x="5770565" y="483847"/>
                </a:cubicBezTo>
                <a:cubicBezTo>
                  <a:pt x="5767949" y="465539"/>
                  <a:pt x="5741787" y="491693"/>
                  <a:pt x="5770565" y="483847"/>
                </a:cubicBezTo>
                <a:cubicBezTo>
                  <a:pt x="5773181" y="494308"/>
                  <a:pt x="5786262" y="489078"/>
                  <a:pt x="5796727" y="491693"/>
                </a:cubicBezTo>
                <a:cubicBezTo>
                  <a:pt x="5849052" y="520462"/>
                  <a:pt x="5927539" y="528308"/>
                  <a:pt x="5992944" y="559693"/>
                </a:cubicBezTo>
                <a:cubicBezTo>
                  <a:pt x="6040036" y="580616"/>
                  <a:pt x="6149918" y="646001"/>
                  <a:pt x="6173464" y="672155"/>
                </a:cubicBezTo>
                <a:cubicBezTo>
                  <a:pt x="6215324" y="727078"/>
                  <a:pt x="6147302" y="656462"/>
                  <a:pt x="6118523" y="659078"/>
                </a:cubicBezTo>
                <a:cubicBezTo>
                  <a:pt x="6097593" y="661693"/>
                  <a:pt x="6176080" y="695693"/>
                  <a:pt x="6181313" y="700924"/>
                </a:cubicBezTo>
                <a:cubicBezTo>
                  <a:pt x="6223172" y="724463"/>
                  <a:pt x="6178696" y="745386"/>
                  <a:pt x="6152534" y="748001"/>
                </a:cubicBezTo>
                <a:cubicBezTo>
                  <a:pt x="6147302" y="748001"/>
                  <a:pt x="6102826" y="711386"/>
                  <a:pt x="6105442" y="740155"/>
                </a:cubicBezTo>
                <a:cubicBezTo>
                  <a:pt x="6108058" y="755847"/>
                  <a:pt x="6136837" y="748001"/>
                  <a:pt x="6160383" y="766309"/>
                </a:cubicBezTo>
                <a:cubicBezTo>
                  <a:pt x="6168232" y="774155"/>
                  <a:pt x="6191778" y="813386"/>
                  <a:pt x="6194394" y="808155"/>
                </a:cubicBezTo>
                <a:cubicBezTo>
                  <a:pt x="6194394" y="821232"/>
                  <a:pt x="6170848" y="826463"/>
                  <a:pt x="6173464" y="826463"/>
                </a:cubicBezTo>
                <a:cubicBezTo>
                  <a:pt x="6134221" y="808155"/>
                  <a:pt x="6160383" y="818617"/>
                  <a:pt x="6160383" y="842155"/>
                </a:cubicBezTo>
                <a:cubicBezTo>
                  <a:pt x="6160383" y="847386"/>
                  <a:pt x="6142069" y="876155"/>
                  <a:pt x="6139453" y="868309"/>
                </a:cubicBezTo>
                <a:cubicBezTo>
                  <a:pt x="6149918" y="907540"/>
                  <a:pt x="6199626" y="915386"/>
                  <a:pt x="6194394" y="936309"/>
                </a:cubicBezTo>
                <a:cubicBezTo>
                  <a:pt x="6183929" y="965078"/>
                  <a:pt x="6102826" y="910155"/>
                  <a:pt x="6100210" y="915386"/>
                </a:cubicBezTo>
                <a:cubicBezTo>
                  <a:pt x="6087129" y="928463"/>
                  <a:pt x="6165615" y="967694"/>
                  <a:pt x="6176080" y="972924"/>
                </a:cubicBezTo>
                <a:cubicBezTo>
                  <a:pt x="6183929" y="978155"/>
                  <a:pt x="6191778" y="986001"/>
                  <a:pt x="6194394" y="996463"/>
                </a:cubicBezTo>
                <a:cubicBezTo>
                  <a:pt x="6202243" y="1027848"/>
                  <a:pt x="6168232" y="999078"/>
                  <a:pt x="6165615" y="1022617"/>
                </a:cubicBezTo>
                <a:cubicBezTo>
                  <a:pt x="6162999" y="1048771"/>
                  <a:pt x="6233637" y="1056617"/>
                  <a:pt x="6220556" y="1090617"/>
                </a:cubicBezTo>
                <a:cubicBezTo>
                  <a:pt x="6220556" y="1088001"/>
                  <a:pt x="6189161" y="1069694"/>
                  <a:pt x="6186545" y="1064463"/>
                </a:cubicBezTo>
                <a:cubicBezTo>
                  <a:pt x="6181313" y="1069694"/>
                  <a:pt x="6160383" y="1077540"/>
                  <a:pt x="6160383" y="1082771"/>
                </a:cubicBezTo>
                <a:cubicBezTo>
                  <a:pt x="6149918" y="1122002"/>
                  <a:pt x="6233637" y="1166463"/>
                  <a:pt x="6181313" y="1169078"/>
                </a:cubicBezTo>
                <a:cubicBezTo>
                  <a:pt x="6155150" y="1124617"/>
                  <a:pt x="6115907" y="1153386"/>
                  <a:pt x="6181313" y="1169078"/>
                </a:cubicBezTo>
                <a:cubicBezTo>
                  <a:pt x="6183929" y="1190002"/>
                  <a:pt x="6220556" y="1216155"/>
                  <a:pt x="6186545" y="1231848"/>
                </a:cubicBezTo>
                <a:cubicBezTo>
                  <a:pt x="6191778" y="1190002"/>
                  <a:pt x="6149918" y="1153386"/>
                  <a:pt x="6147302" y="1184771"/>
                </a:cubicBezTo>
                <a:cubicBezTo>
                  <a:pt x="6147302" y="1179540"/>
                  <a:pt x="6144686" y="1195232"/>
                  <a:pt x="6142069" y="1192617"/>
                </a:cubicBezTo>
                <a:cubicBezTo>
                  <a:pt x="6147302" y="1208309"/>
                  <a:pt x="6176080" y="1218771"/>
                  <a:pt x="6186545" y="1231848"/>
                </a:cubicBezTo>
                <a:cubicBezTo>
                  <a:pt x="6178696" y="1271079"/>
                  <a:pt x="6217940" y="1284156"/>
                  <a:pt x="6207475" y="1339079"/>
                </a:cubicBezTo>
                <a:cubicBezTo>
                  <a:pt x="6207475" y="1341694"/>
                  <a:pt x="6194394" y="1326002"/>
                  <a:pt x="6194394" y="1326002"/>
                </a:cubicBezTo>
                <a:cubicBezTo>
                  <a:pt x="6181313" y="1284156"/>
                  <a:pt x="6186545" y="1310309"/>
                  <a:pt x="6181313" y="1331233"/>
                </a:cubicBezTo>
                <a:cubicBezTo>
                  <a:pt x="6168232" y="1375694"/>
                  <a:pt x="6173464" y="1378310"/>
                  <a:pt x="6181313" y="1404463"/>
                </a:cubicBezTo>
                <a:cubicBezTo>
                  <a:pt x="6186545" y="1425386"/>
                  <a:pt x="6181313" y="1448925"/>
                  <a:pt x="6181313" y="1459387"/>
                </a:cubicBezTo>
                <a:cubicBezTo>
                  <a:pt x="6178696" y="1462002"/>
                  <a:pt x="6168232" y="1438463"/>
                  <a:pt x="6165615" y="1438463"/>
                </a:cubicBezTo>
                <a:cubicBezTo>
                  <a:pt x="6136837" y="1441079"/>
                  <a:pt x="6202243" y="1511694"/>
                  <a:pt x="6207475" y="1532617"/>
                </a:cubicBezTo>
                <a:cubicBezTo>
                  <a:pt x="6212707" y="1566617"/>
                  <a:pt x="6199626" y="1587540"/>
                  <a:pt x="6199626" y="1613694"/>
                </a:cubicBezTo>
                <a:cubicBezTo>
                  <a:pt x="6199626" y="1626771"/>
                  <a:pt x="6212707" y="1634618"/>
                  <a:pt x="6212707" y="1647694"/>
                </a:cubicBezTo>
                <a:cubicBezTo>
                  <a:pt x="6217940" y="1692156"/>
                  <a:pt x="6176080" y="1718310"/>
                  <a:pt x="6173464" y="1754925"/>
                </a:cubicBezTo>
                <a:cubicBezTo>
                  <a:pt x="6173464" y="1762772"/>
                  <a:pt x="6183929" y="1773233"/>
                  <a:pt x="6186545" y="1781079"/>
                </a:cubicBezTo>
                <a:cubicBezTo>
                  <a:pt x="6191778" y="1807233"/>
                  <a:pt x="6178696" y="1838618"/>
                  <a:pt x="6181313" y="1862156"/>
                </a:cubicBezTo>
                <a:cubicBezTo>
                  <a:pt x="6181313" y="1875233"/>
                  <a:pt x="6191778" y="1888310"/>
                  <a:pt x="6194394" y="1904003"/>
                </a:cubicBezTo>
                <a:cubicBezTo>
                  <a:pt x="6197010" y="1956310"/>
                  <a:pt x="6194394" y="2040003"/>
                  <a:pt x="6186545" y="2097541"/>
                </a:cubicBezTo>
                <a:cubicBezTo>
                  <a:pt x="6183929" y="2128926"/>
                  <a:pt x="6165615" y="2157695"/>
                  <a:pt x="6165615" y="2186465"/>
                </a:cubicBezTo>
                <a:cubicBezTo>
                  <a:pt x="6168232" y="2207387"/>
                  <a:pt x="6183929" y="2228310"/>
                  <a:pt x="6186545" y="2246618"/>
                </a:cubicBezTo>
                <a:cubicBezTo>
                  <a:pt x="6202243" y="2346003"/>
                  <a:pt x="6162999" y="2453234"/>
                  <a:pt x="6160383" y="2534311"/>
                </a:cubicBezTo>
                <a:cubicBezTo>
                  <a:pt x="6139453" y="2536926"/>
                  <a:pt x="6165615" y="2563080"/>
                  <a:pt x="6160383" y="2534311"/>
                </a:cubicBezTo>
                <a:cubicBezTo>
                  <a:pt x="6202243" y="2557849"/>
                  <a:pt x="6170848" y="2638926"/>
                  <a:pt x="6165615" y="2662465"/>
                </a:cubicBezTo>
                <a:cubicBezTo>
                  <a:pt x="6157767" y="2701696"/>
                  <a:pt x="6160383" y="2743542"/>
                  <a:pt x="6134221" y="2782773"/>
                </a:cubicBezTo>
                <a:cubicBezTo>
                  <a:pt x="6071431" y="2871696"/>
                  <a:pt x="5896144" y="2999850"/>
                  <a:pt x="5804576" y="3026004"/>
                </a:cubicBezTo>
                <a:cubicBezTo>
                  <a:pt x="5765333" y="3036465"/>
                  <a:pt x="5665916" y="3086158"/>
                  <a:pt x="5621440" y="3107081"/>
                </a:cubicBezTo>
                <a:cubicBezTo>
                  <a:pt x="5540337" y="3141081"/>
                  <a:pt x="5660684" y="3075696"/>
                  <a:pt x="5663300" y="3073081"/>
                </a:cubicBezTo>
                <a:cubicBezTo>
                  <a:pt x="5673765" y="3062619"/>
                  <a:pt x="5676381" y="3039081"/>
                  <a:pt x="5681613" y="3031234"/>
                </a:cubicBezTo>
                <a:cubicBezTo>
                  <a:pt x="5681613" y="3033850"/>
                  <a:pt x="5723473" y="3015542"/>
                  <a:pt x="5715624" y="3018158"/>
                </a:cubicBezTo>
                <a:cubicBezTo>
                  <a:pt x="5731322" y="3010311"/>
                  <a:pt x="5747019" y="2992004"/>
                  <a:pt x="5757484" y="2984158"/>
                </a:cubicBezTo>
                <a:cubicBezTo>
                  <a:pt x="5801960" y="2947542"/>
                  <a:pt x="5694695" y="3005081"/>
                  <a:pt x="5663300" y="3012927"/>
                </a:cubicBezTo>
                <a:cubicBezTo>
                  <a:pt x="5642370" y="3015542"/>
                  <a:pt x="5595278" y="3012927"/>
                  <a:pt x="5587429" y="3012927"/>
                </a:cubicBezTo>
                <a:cubicBezTo>
                  <a:pt x="5597894" y="3007696"/>
                  <a:pt x="5587429" y="3002465"/>
                  <a:pt x="5587429" y="3012927"/>
                </a:cubicBezTo>
                <a:cubicBezTo>
                  <a:pt x="5540337" y="3005081"/>
                  <a:pt x="5503710" y="3060004"/>
                  <a:pt x="5467083" y="3044311"/>
                </a:cubicBezTo>
                <a:cubicBezTo>
                  <a:pt x="5472315" y="3046927"/>
                  <a:pt x="5516791" y="3012927"/>
                  <a:pt x="5474932" y="3026004"/>
                </a:cubicBezTo>
                <a:cubicBezTo>
                  <a:pt x="5498478" y="3012927"/>
                  <a:pt x="5626673" y="2947542"/>
                  <a:pt x="5569116" y="2965850"/>
                </a:cubicBezTo>
                <a:cubicBezTo>
                  <a:pt x="5522024" y="2978927"/>
                  <a:pt x="5446153" y="2997234"/>
                  <a:pt x="5414758" y="3012927"/>
                </a:cubicBezTo>
                <a:cubicBezTo>
                  <a:pt x="5391212" y="3023388"/>
                  <a:pt x="5393828" y="3036465"/>
                  <a:pt x="5385980" y="3039081"/>
                </a:cubicBezTo>
                <a:cubicBezTo>
                  <a:pt x="5391212" y="3036465"/>
                  <a:pt x="5357201" y="3031234"/>
                  <a:pt x="5351969" y="3039081"/>
                </a:cubicBezTo>
                <a:cubicBezTo>
                  <a:pt x="5338888" y="3062619"/>
                  <a:pt x="5362434" y="3073081"/>
                  <a:pt x="5359818" y="3091388"/>
                </a:cubicBezTo>
                <a:cubicBezTo>
                  <a:pt x="5359818" y="3101850"/>
                  <a:pt x="5346736" y="3107081"/>
                  <a:pt x="5346736" y="3120158"/>
                </a:cubicBezTo>
                <a:cubicBezTo>
                  <a:pt x="5346736" y="3128004"/>
                  <a:pt x="5359818" y="3146312"/>
                  <a:pt x="5359818" y="3154158"/>
                </a:cubicBezTo>
                <a:cubicBezTo>
                  <a:pt x="5367666" y="3196004"/>
                  <a:pt x="5331039" y="3230004"/>
                  <a:pt x="5333655" y="3248312"/>
                </a:cubicBezTo>
                <a:cubicBezTo>
                  <a:pt x="5336271" y="3284927"/>
                  <a:pt x="5370282" y="3277081"/>
                  <a:pt x="5372899" y="3313696"/>
                </a:cubicBezTo>
                <a:cubicBezTo>
                  <a:pt x="5375515" y="3326773"/>
                  <a:pt x="5354585" y="3329389"/>
                  <a:pt x="5346736" y="3355543"/>
                </a:cubicBezTo>
                <a:cubicBezTo>
                  <a:pt x="5336271" y="3384312"/>
                  <a:pt x="5351969" y="3454927"/>
                  <a:pt x="5346736" y="3481081"/>
                </a:cubicBezTo>
                <a:cubicBezTo>
                  <a:pt x="5341504" y="3507235"/>
                  <a:pt x="5312725" y="3528158"/>
                  <a:pt x="5312725" y="3549081"/>
                </a:cubicBezTo>
                <a:cubicBezTo>
                  <a:pt x="5312725" y="3570004"/>
                  <a:pt x="5336271" y="3596158"/>
                  <a:pt x="5338888" y="3622312"/>
                </a:cubicBezTo>
                <a:cubicBezTo>
                  <a:pt x="5346736" y="3666774"/>
                  <a:pt x="5328423" y="3695543"/>
                  <a:pt x="5325807" y="3716466"/>
                </a:cubicBezTo>
                <a:cubicBezTo>
                  <a:pt x="5320574" y="3771389"/>
                  <a:pt x="5333655" y="3831543"/>
                  <a:pt x="5333655" y="3878620"/>
                </a:cubicBezTo>
                <a:cubicBezTo>
                  <a:pt x="5333655" y="3891697"/>
                  <a:pt x="5320574" y="3904774"/>
                  <a:pt x="5320574" y="3917851"/>
                </a:cubicBezTo>
                <a:cubicBezTo>
                  <a:pt x="5317958" y="3938774"/>
                  <a:pt x="5328423" y="3957082"/>
                  <a:pt x="5325807" y="3972774"/>
                </a:cubicBezTo>
                <a:cubicBezTo>
                  <a:pt x="5325807" y="3988466"/>
                  <a:pt x="5310109" y="3988466"/>
                  <a:pt x="5312725" y="4006774"/>
                </a:cubicBezTo>
                <a:cubicBezTo>
                  <a:pt x="5317958" y="4025082"/>
                  <a:pt x="5336271" y="4014620"/>
                  <a:pt x="5346736" y="4032928"/>
                </a:cubicBezTo>
                <a:cubicBezTo>
                  <a:pt x="5359818" y="4061697"/>
                  <a:pt x="5346736" y="4134928"/>
                  <a:pt x="5338888" y="4168928"/>
                </a:cubicBezTo>
                <a:cubicBezTo>
                  <a:pt x="5333655" y="4202928"/>
                  <a:pt x="5304877" y="4236928"/>
                  <a:pt x="5307493" y="4263082"/>
                </a:cubicBezTo>
                <a:cubicBezTo>
                  <a:pt x="5307493" y="4276159"/>
                  <a:pt x="5338888" y="4310159"/>
                  <a:pt x="5338888" y="4328467"/>
                </a:cubicBezTo>
                <a:cubicBezTo>
                  <a:pt x="5341504" y="4370313"/>
                  <a:pt x="5297028" y="4414775"/>
                  <a:pt x="5291796" y="4435698"/>
                </a:cubicBezTo>
                <a:cubicBezTo>
                  <a:pt x="5291796" y="4440929"/>
                  <a:pt x="5312725" y="4467082"/>
                  <a:pt x="5312725" y="4464467"/>
                </a:cubicBezTo>
                <a:cubicBezTo>
                  <a:pt x="5315342" y="4488006"/>
                  <a:pt x="5276098" y="4542929"/>
                  <a:pt x="5273482" y="4550775"/>
                </a:cubicBezTo>
                <a:cubicBezTo>
                  <a:pt x="5265633" y="4522006"/>
                  <a:pt x="5239471" y="4574313"/>
                  <a:pt x="5213309" y="4590006"/>
                </a:cubicBezTo>
                <a:cubicBezTo>
                  <a:pt x="5168833" y="4616160"/>
                  <a:pt x="5072033" y="4639698"/>
                  <a:pt x="5137438" y="4597852"/>
                </a:cubicBezTo>
                <a:cubicBezTo>
                  <a:pt x="5171449" y="4576929"/>
                  <a:pt x="5244704" y="4511544"/>
                  <a:pt x="5252552" y="4495852"/>
                </a:cubicBezTo>
                <a:cubicBezTo>
                  <a:pt x="5257785" y="4485390"/>
                  <a:pt x="5247320" y="4459236"/>
                  <a:pt x="5252552" y="4456621"/>
                </a:cubicBezTo>
                <a:cubicBezTo>
                  <a:pt x="5257785" y="4459236"/>
                  <a:pt x="5257785" y="4454006"/>
                  <a:pt x="5260401" y="4451390"/>
                </a:cubicBezTo>
                <a:cubicBezTo>
                  <a:pt x="5273482" y="4451390"/>
                  <a:pt x="5281331" y="4443544"/>
                  <a:pt x="5278714" y="4430467"/>
                </a:cubicBezTo>
                <a:cubicBezTo>
                  <a:pt x="5289179" y="4425236"/>
                  <a:pt x="5278714" y="4422621"/>
                  <a:pt x="5278714" y="4430467"/>
                </a:cubicBezTo>
                <a:cubicBezTo>
                  <a:pt x="5270866" y="4433082"/>
                  <a:pt x="5263017" y="4440929"/>
                  <a:pt x="5260401" y="4451390"/>
                </a:cubicBezTo>
                <a:cubicBezTo>
                  <a:pt x="5252552" y="4448775"/>
                  <a:pt x="5252552" y="4451390"/>
                  <a:pt x="5252552" y="4456621"/>
                </a:cubicBezTo>
                <a:cubicBezTo>
                  <a:pt x="5181914" y="4501083"/>
                  <a:pt x="5116508" y="4516775"/>
                  <a:pt x="5043254" y="4550775"/>
                </a:cubicBezTo>
                <a:cubicBezTo>
                  <a:pt x="4988313" y="4576929"/>
                  <a:pt x="4951686" y="4608313"/>
                  <a:pt x="4909827" y="4624006"/>
                </a:cubicBezTo>
                <a:cubicBezTo>
                  <a:pt x="4888897" y="4634467"/>
                  <a:pt x="4708377" y="4697237"/>
                  <a:pt x="4760702" y="4665852"/>
                </a:cubicBezTo>
                <a:cubicBezTo>
                  <a:pt x="4805177" y="4637083"/>
                  <a:pt x="4954302" y="4603083"/>
                  <a:pt x="4867967" y="4610929"/>
                </a:cubicBezTo>
                <a:cubicBezTo>
                  <a:pt x="4789480" y="4618775"/>
                  <a:pt x="4839188" y="4605698"/>
                  <a:pt x="4862734" y="4590006"/>
                </a:cubicBezTo>
                <a:cubicBezTo>
                  <a:pt x="4935989" y="4545544"/>
                  <a:pt x="4867967" y="4576929"/>
                  <a:pt x="4849653" y="4563852"/>
                </a:cubicBezTo>
                <a:cubicBezTo>
                  <a:pt x="4852270" y="4566467"/>
                  <a:pt x="4878432" y="4545544"/>
                  <a:pt x="4875816" y="4542929"/>
                </a:cubicBezTo>
                <a:cubicBezTo>
                  <a:pt x="4854886" y="4527236"/>
                  <a:pt x="4742388" y="4600467"/>
                  <a:pt x="4729307" y="4584775"/>
                </a:cubicBezTo>
                <a:cubicBezTo>
                  <a:pt x="4734539" y="4590006"/>
                  <a:pt x="4844421" y="4511544"/>
                  <a:pt x="4841805" y="4529852"/>
                </a:cubicBezTo>
                <a:cubicBezTo>
                  <a:pt x="4844421" y="4522006"/>
                  <a:pt x="4818259" y="4514159"/>
                  <a:pt x="4807794" y="4524621"/>
                </a:cubicBezTo>
                <a:cubicBezTo>
                  <a:pt x="4823491" y="4508929"/>
                  <a:pt x="4917675" y="4474929"/>
                  <a:pt x="4862734" y="4482775"/>
                </a:cubicBezTo>
                <a:cubicBezTo>
                  <a:pt x="4805177" y="4493236"/>
                  <a:pt x="4703145" y="4540313"/>
                  <a:pt x="4653436" y="4542929"/>
                </a:cubicBezTo>
                <a:cubicBezTo>
                  <a:pt x="4506928" y="4558621"/>
                  <a:pt x="4394430" y="4587390"/>
                  <a:pt x="4250537" y="4605698"/>
                </a:cubicBezTo>
                <a:cubicBezTo>
                  <a:pt x="4009844" y="4634467"/>
                  <a:pt x="3748222" y="4702467"/>
                  <a:pt x="3510145" y="4739083"/>
                </a:cubicBezTo>
                <a:cubicBezTo>
                  <a:pt x="3415961" y="4754775"/>
                  <a:pt x="3334858" y="4778314"/>
                  <a:pt x="3256371" y="4794006"/>
                </a:cubicBezTo>
                <a:cubicBezTo>
                  <a:pt x="3468285" y="4723390"/>
                  <a:pt x="3714211" y="4686775"/>
                  <a:pt x="3947055" y="4637083"/>
                </a:cubicBezTo>
                <a:cubicBezTo>
                  <a:pt x="3994147" y="4637083"/>
                  <a:pt x="4033390" y="4629237"/>
                  <a:pt x="4070018" y="4618775"/>
                </a:cubicBezTo>
                <a:cubicBezTo>
                  <a:pt x="4182515" y="4613544"/>
                  <a:pt x="4268851" y="4579544"/>
                  <a:pt x="4357803" y="4550775"/>
                </a:cubicBezTo>
                <a:cubicBezTo>
                  <a:pt x="4394430" y="4558621"/>
                  <a:pt x="4365651" y="4529852"/>
                  <a:pt x="4357803" y="4550775"/>
                </a:cubicBezTo>
                <a:cubicBezTo>
                  <a:pt x="4036007" y="4597852"/>
                  <a:pt x="3722059" y="4655390"/>
                  <a:pt x="3415961" y="4718160"/>
                </a:cubicBezTo>
                <a:cubicBezTo>
                  <a:pt x="3415961" y="4718160"/>
                  <a:pt x="3415961" y="4718160"/>
                  <a:pt x="3415961" y="4712929"/>
                </a:cubicBezTo>
                <a:cubicBezTo>
                  <a:pt x="3460437" y="4720775"/>
                  <a:pt x="3431658" y="4692006"/>
                  <a:pt x="3415961" y="4712929"/>
                </a:cubicBezTo>
                <a:cubicBezTo>
                  <a:pt x="3405496" y="4712929"/>
                  <a:pt x="3392415" y="4707698"/>
                  <a:pt x="3389799" y="4718160"/>
                </a:cubicBezTo>
                <a:cubicBezTo>
                  <a:pt x="3389799" y="4718160"/>
                  <a:pt x="3389799" y="4718160"/>
                  <a:pt x="3363636" y="4718160"/>
                </a:cubicBezTo>
                <a:cubicBezTo>
                  <a:pt x="3554621" y="4647544"/>
                  <a:pt x="3831941" y="4631852"/>
                  <a:pt x="4028158" y="4584775"/>
                </a:cubicBezTo>
                <a:cubicBezTo>
                  <a:pt x="4033390" y="4582160"/>
                  <a:pt x="4046472" y="4571698"/>
                  <a:pt x="4049088" y="4571698"/>
                </a:cubicBezTo>
                <a:cubicBezTo>
                  <a:pt x="4067401" y="4566467"/>
                  <a:pt x="4088331" y="4576929"/>
                  <a:pt x="4104029" y="4563852"/>
                </a:cubicBezTo>
                <a:cubicBezTo>
                  <a:pt x="4132807" y="4556006"/>
                  <a:pt x="4158969" y="4545544"/>
                  <a:pt x="4211294" y="4537698"/>
                </a:cubicBezTo>
                <a:cubicBezTo>
                  <a:pt x="4295013" y="4524621"/>
                  <a:pt x="4420592" y="4501083"/>
                  <a:pt x="4506928" y="4482775"/>
                </a:cubicBezTo>
                <a:cubicBezTo>
                  <a:pt x="4572333" y="4469698"/>
                  <a:pt x="4650820" y="4456621"/>
                  <a:pt x="4567101" y="4464467"/>
                </a:cubicBezTo>
                <a:cubicBezTo>
                  <a:pt x="4499079" y="4469698"/>
                  <a:pt x="4297629" y="4511544"/>
                  <a:pt x="4182515" y="4529852"/>
                </a:cubicBezTo>
                <a:cubicBezTo>
                  <a:pt x="3855487" y="4584775"/>
                  <a:pt x="3468285" y="4658006"/>
                  <a:pt x="3201430" y="4731237"/>
                </a:cubicBezTo>
                <a:cubicBezTo>
                  <a:pt x="3201430" y="4731237"/>
                  <a:pt x="3201430" y="4731237"/>
                  <a:pt x="3201430" y="4726006"/>
                </a:cubicBezTo>
                <a:cubicBezTo>
                  <a:pt x="3238058" y="4733852"/>
                  <a:pt x="3209279" y="4705083"/>
                  <a:pt x="3201430" y="4726006"/>
                </a:cubicBezTo>
                <a:cubicBezTo>
                  <a:pt x="3177884" y="4720775"/>
                  <a:pt x="3177884" y="4736467"/>
                  <a:pt x="3201430" y="4731237"/>
                </a:cubicBezTo>
                <a:cubicBezTo>
                  <a:pt x="3177884" y="4744314"/>
                  <a:pt x="3151722" y="4757391"/>
                  <a:pt x="3115095" y="4760006"/>
                </a:cubicBezTo>
                <a:cubicBezTo>
                  <a:pt x="3156954" y="4741698"/>
                  <a:pt x="3099398" y="4741698"/>
                  <a:pt x="3088933" y="4760006"/>
                </a:cubicBezTo>
                <a:cubicBezTo>
                  <a:pt x="3036608" y="4762621"/>
                  <a:pt x="3007830" y="4788775"/>
                  <a:pt x="2960737" y="4794006"/>
                </a:cubicBezTo>
                <a:cubicBezTo>
                  <a:pt x="3151722" y="4715544"/>
                  <a:pt x="3347939" y="4652775"/>
                  <a:pt x="3557237" y="4610929"/>
                </a:cubicBezTo>
                <a:cubicBezTo>
                  <a:pt x="3750838" y="4574313"/>
                  <a:pt x="3936590" y="4556006"/>
                  <a:pt x="4156353" y="4511544"/>
                </a:cubicBezTo>
                <a:cubicBezTo>
                  <a:pt x="4177283" y="4506313"/>
                  <a:pt x="4397046" y="4464467"/>
                  <a:pt x="4271467" y="4477544"/>
                </a:cubicBezTo>
                <a:cubicBezTo>
                  <a:pt x="3967985" y="4508929"/>
                  <a:pt x="3627875" y="4595236"/>
                  <a:pt x="3368869" y="4624006"/>
                </a:cubicBezTo>
                <a:cubicBezTo>
                  <a:pt x="3355788" y="4626621"/>
                  <a:pt x="3193582" y="4676313"/>
                  <a:pt x="3243290" y="4637083"/>
                </a:cubicBezTo>
                <a:cubicBezTo>
                  <a:pt x="3277301" y="4608313"/>
                  <a:pt x="3371485" y="4603083"/>
                  <a:pt x="3444739" y="4584775"/>
                </a:cubicBezTo>
                <a:cubicBezTo>
                  <a:pt x="3612178" y="4542929"/>
                  <a:pt x="3816244" y="4503698"/>
                  <a:pt x="3981066" y="4477544"/>
                </a:cubicBezTo>
                <a:cubicBezTo>
                  <a:pt x="4111877" y="4454006"/>
                  <a:pt x="4224375" y="4451390"/>
                  <a:pt x="4323792" y="4422621"/>
                </a:cubicBezTo>
                <a:cubicBezTo>
                  <a:pt x="4329024" y="4422621"/>
                  <a:pt x="4331640" y="4404313"/>
                  <a:pt x="4344722" y="4404313"/>
                </a:cubicBezTo>
                <a:cubicBezTo>
                  <a:pt x="4415360" y="4391236"/>
                  <a:pt x="4512160" y="4378159"/>
                  <a:pt x="4572333" y="4362467"/>
                </a:cubicBezTo>
                <a:cubicBezTo>
                  <a:pt x="4601112" y="4354621"/>
                  <a:pt x="4640355" y="4352005"/>
                  <a:pt x="4653436" y="4328467"/>
                </a:cubicBezTo>
                <a:cubicBezTo>
                  <a:pt x="4682215" y="4336313"/>
                  <a:pt x="4656053" y="4310159"/>
                  <a:pt x="4653436" y="4328467"/>
                </a:cubicBezTo>
                <a:cubicBezTo>
                  <a:pt x="4499079" y="4357236"/>
                  <a:pt x="4334257" y="4396467"/>
                  <a:pt x="4182515" y="4417390"/>
                </a:cubicBezTo>
                <a:cubicBezTo>
                  <a:pt x="3711595" y="4474929"/>
                  <a:pt x="3183117" y="4592621"/>
                  <a:pt x="2785450" y="4752160"/>
                </a:cubicBezTo>
                <a:cubicBezTo>
                  <a:pt x="2670336" y="4799237"/>
                  <a:pt x="2822078" y="4720775"/>
                  <a:pt x="2832542" y="4712929"/>
                </a:cubicBezTo>
                <a:cubicBezTo>
                  <a:pt x="2835159" y="4710314"/>
                  <a:pt x="2837775" y="4692006"/>
                  <a:pt x="2837775" y="4692006"/>
                </a:cubicBezTo>
                <a:cubicBezTo>
                  <a:pt x="2848240" y="4686775"/>
                  <a:pt x="2877018" y="4681544"/>
                  <a:pt x="2900565" y="4671083"/>
                </a:cubicBezTo>
                <a:cubicBezTo>
                  <a:pt x="2918878" y="4663237"/>
                  <a:pt x="2937191" y="4642313"/>
                  <a:pt x="2939808" y="4644929"/>
                </a:cubicBezTo>
                <a:cubicBezTo>
                  <a:pt x="2918878" y="4624006"/>
                  <a:pt x="2816845" y="4671083"/>
                  <a:pt x="2772369" y="4692006"/>
                </a:cubicBezTo>
                <a:cubicBezTo>
                  <a:pt x="2670336" y="4736467"/>
                  <a:pt x="2625860" y="4773083"/>
                  <a:pt x="2536909" y="4794006"/>
                </a:cubicBezTo>
                <a:cubicBezTo>
                  <a:pt x="2536909" y="4786160"/>
                  <a:pt x="2542141" y="4783544"/>
                  <a:pt x="2542141" y="4778314"/>
                </a:cubicBezTo>
                <a:cubicBezTo>
                  <a:pt x="2549990" y="4780929"/>
                  <a:pt x="2555223" y="4778314"/>
                  <a:pt x="2555223" y="4773083"/>
                </a:cubicBezTo>
                <a:cubicBezTo>
                  <a:pt x="2549990" y="4770467"/>
                  <a:pt x="2544757" y="4773083"/>
                  <a:pt x="2542141" y="4778314"/>
                </a:cubicBezTo>
                <a:cubicBezTo>
                  <a:pt x="2502898" y="4783544"/>
                  <a:pt x="2474120" y="4812314"/>
                  <a:pt x="2429643" y="4841083"/>
                </a:cubicBezTo>
                <a:cubicBezTo>
                  <a:pt x="2408714" y="4851544"/>
                  <a:pt x="2270054" y="4930006"/>
                  <a:pt x="2335459" y="4880314"/>
                </a:cubicBezTo>
                <a:cubicBezTo>
                  <a:pt x="2461038" y="4786160"/>
                  <a:pt x="2581385" y="4707698"/>
                  <a:pt x="2730510" y="4637083"/>
                </a:cubicBezTo>
                <a:cubicBezTo>
                  <a:pt x="2816845" y="4597852"/>
                  <a:pt x="2688650" y="4644929"/>
                  <a:pt x="2691266" y="4644929"/>
                </a:cubicBezTo>
                <a:cubicBezTo>
                  <a:pt x="2683417" y="4647544"/>
                  <a:pt x="2563071" y="4718160"/>
                  <a:pt x="2549990" y="4726006"/>
                </a:cubicBezTo>
                <a:cubicBezTo>
                  <a:pt x="2518595" y="4741698"/>
                  <a:pt x="2481968" y="4765237"/>
                  <a:pt x="2476736" y="4765237"/>
                </a:cubicBezTo>
                <a:cubicBezTo>
                  <a:pt x="2461038" y="4767852"/>
                  <a:pt x="2461038" y="4749544"/>
                  <a:pt x="2447957" y="4752160"/>
                </a:cubicBezTo>
                <a:cubicBezTo>
                  <a:pt x="2434876" y="4757391"/>
                  <a:pt x="2395633" y="4801852"/>
                  <a:pt x="2382551" y="4799237"/>
                </a:cubicBezTo>
                <a:cubicBezTo>
                  <a:pt x="2340692" y="4791391"/>
                  <a:pt x="2419179" y="4775698"/>
                  <a:pt x="2416562" y="4760006"/>
                </a:cubicBezTo>
                <a:cubicBezTo>
                  <a:pt x="2408714" y="4739083"/>
                  <a:pt x="2353773" y="4778314"/>
                  <a:pt x="2335459" y="4794006"/>
                </a:cubicBezTo>
                <a:cubicBezTo>
                  <a:pt x="2309297" y="4809698"/>
                  <a:pt x="2212497" y="4872468"/>
                  <a:pt x="2280519" y="4820160"/>
                </a:cubicBezTo>
                <a:cubicBezTo>
                  <a:pt x="2317146" y="4791391"/>
                  <a:pt x="2343308" y="4775698"/>
                  <a:pt x="2369471" y="4746929"/>
                </a:cubicBezTo>
                <a:cubicBezTo>
                  <a:pt x="2238659" y="4833237"/>
                  <a:pt x="2113080" y="4919545"/>
                  <a:pt x="2018896" y="5021545"/>
                </a:cubicBezTo>
                <a:cubicBezTo>
                  <a:pt x="1982269" y="5063391"/>
                  <a:pt x="1940409" y="5123545"/>
                  <a:pt x="1932560" y="5120929"/>
                </a:cubicBezTo>
                <a:cubicBezTo>
                  <a:pt x="1909014" y="5120929"/>
                  <a:pt x="1977036" y="5050314"/>
                  <a:pt x="1979653" y="5047699"/>
                </a:cubicBezTo>
                <a:cubicBezTo>
                  <a:pt x="2039826" y="4979698"/>
                  <a:pt x="2047674" y="4958775"/>
                  <a:pt x="2105232" y="4906468"/>
                </a:cubicBezTo>
                <a:cubicBezTo>
                  <a:pt x="2118312" y="4896006"/>
                  <a:pt x="2217729" y="4807083"/>
                  <a:pt x="2152323" y="4854160"/>
                </a:cubicBezTo>
                <a:cubicBezTo>
                  <a:pt x="2047674" y="4924775"/>
                  <a:pt x="2000582" y="5029391"/>
                  <a:pt x="1903782" y="5102622"/>
                </a:cubicBezTo>
                <a:cubicBezTo>
                  <a:pt x="1922096" y="5086929"/>
                  <a:pt x="1966571" y="4995391"/>
                  <a:pt x="1937793" y="5013699"/>
                </a:cubicBezTo>
                <a:cubicBezTo>
                  <a:pt x="1903782" y="5037237"/>
                  <a:pt x="1869771" y="5105237"/>
                  <a:pt x="1843609" y="5115699"/>
                </a:cubicBezTo>
                <a:cubicBezTo>
                  <a:pt x="1924712" y="4995391"/>
                  <a:pt x="2018896" y="4888160"/>
                  <a:pt x="2118312" y="4786160"/>
                </a:cubicBezTo>
                <a:cubicBezTo>
                  <a:pt x="2126161" y="4786160"/>
                  <a:pt x="2126161" y="4783544"/>
                  <a:pt x="2126161" y="4778314"/>
                </a:cubicBezTo>
                <a:cubicBezTo>
                  <a:pt x="2131394" y="4780929"/>
                  <a:pt x="2131394" y="4775698"/>
                  <a:pt x="2134010" y="4773083"/>
                </a:cubicBezTo>
                <a:cubicBezTo>
                  <a:pt x="2139242" y="4773083"/>
                  <a:pt x="2139242" y="4770467"/>
                  <a:pt x="2139242" y="4765237"/>
                </a:cubicBezTo>
                <a:cubicBezTo>
                  <a:pt x="2168021" y="4773083"/>
                  <a:pt x="2141859" y="4746929"/>
                  <a:pt x="2139242" y="4765237"/>
                </a:cubicBezTo>
                <a:cubicBezTo>
                  <a:pt x="2134010" y="4765237"/>
                  <a:pt x="2134010" y="4767852"/>
                  <a:pt x="2134010" y="4773083"/>
                </a:cubicBezTo>
                <a:cubicBezTo>
                  <a:pt x="2126161" y="4770467"/>
                  <a:pt x="2126161" y="4775698"/>
                  <a:pt x="2126161" y="4778314"/>
                </a:cubicBezTo>
                <a:cubicBezTo>
                  <a:pt x="2120929" y="4778314"/>
                  <a:pt x="2120929" y="4780929"/>
                  <a:pt x="2118312" y="4786160"/>
                </a:cubicBezTo>
                <a:cubicBezTo>
                  <a:pt x="2081686" y="4809698"/>
                  <a:pt x="2026745" y="4851544"/>
                  <a:pt x="1992734" y="4888160"/>
                </a:cubicBezTo>
                <a:cubicBezTo>
                  <a:pt x="1935177" y="4945698"/>
                  <a:pt x="1885468" y="5032006"/>
                  <a:pt x="1830528" y="5094776"/>
                </a:cubicBezTo>
                <a:cubicBezTo>
                  <a:pt x="1791284" y="5139237"/>
                  <a:pt x="1846225" y="5029391"/>
                  <a:pt x="1851457" y="5034622"/>
                </a:cubicBezTo>
                <a:cubicBezTo>
                  <a:pt x="1838376" y="5024160"/>
                  <a:pt x="1775587" y="5128776"/>
                  <a:pt x="1770354" y="5136622"/>
                </a:cubicBezTo>
                <a:cubicBezTo>
                  <a:pt x="1775587" y="5126160"/>
                  <a:pt x="1746808" y="5170622"/>
                  <a:pt x="1744192" y="5168006"/>
                </a:cubicBezTo>
                <a:cubicBezTo>
                  <a:pt x="1718030" y="5168006"/>
                  <a:pt x="1838376" y="5032006"/>
                  <a:pt x="1791284" y="5060775"/>
                </a:cubicBezTo>
                <a:cubicBezTo>
                  <a:pt x="1791284" y="5060775"/>
                  <a:pt x="1788668" y="5042468"/>
                  <a:pt x="1791284" y="5042468"/>
                </a:cubicBezTo>
                <a:cubicBezTo>
                  <a:pt x="1765122" y="5047699"/>
                  <a:pt x="1725879" y="5128776"/>
                  <a:pt x="1702333" y="5162776"/>
                </a:cubicBezTo>
                <a:cubicBezTo>
                  <a:pt x="1673554" y="5209853"/>
                  <a:pt x="1650008" y="5264776"/>
                  <a:pt x="1629078" y="5296160"/>
                </a:cubicBezTo>
                <a:cubicBezTo>
                  <a:pt x="1621229" y="5306622"/>
                  <a:pt x="1595067" y="5340622"/>
                  <a:pt x="1587218" y="5343237"/>
                </a:cubicBezTo>
                <a:cubicBezTo>
                  <a:pt x="1579370" y="5351084"/>
                  <a:pt x="1563672" y="5340622"/>
                  <a:pt x="1561056" y="5343237"/>
                </a:cubicBezTo>
                <a:cubicBezTo>
                  <a:pt x="1550591" y="5356314"/>
                  <a:pt x="1540126" y="5395545"/>
                  <a:pt x="1527045" y="5424314"/>
                </a:cubicBezTo>
                <a:cubicBezTo>
                  <a:pt x="1511348" y="5463545"/>
                  <a:pt x="1493034" y="5494930"/>
                  <a:pt x="1479953" y="5526315"/>
                </a:cubicBezTo>
                <a:cubicBezTo>
                  <a:pt x="1477337" y="5536776"/>
                  <a:pt x="1469488" y="5544622"/>
                  <a:pt x="1466872" y="5552468"/>
                </a:cubicBezTo>
                <a:cubicBezTo>
                  <a:pt x="1432861" y="5664930"/>
                  <a:pt x="1448559" y="5798315"/>
                  <a:pt x="1427629" y="5908161"/>
                </a:cubicBezTo>
                <a:cubicBezTo>
                  <a:pt x="1422396" y="5931700"/>
                  <a:pt x="1380537" y="6091238"/>
                  <a:pt x="1380537" y="6088623"/>
                </a:cubicBezTo>
                <a:cubicBezTo>
                  <a:pt x="1375304" y="6091238"/>
                  <a:pt x="1338677" y="6083392"/>
                  <a:pt x="1333445" y="6075546"/>
                </a:cubicBezTo>
                <a:cubicBezTo>
                  <a:pt x="1320363" y="6059854"/>
                  <a:pt x="1330828" y="6031084"/>
                  <a:pt x="1325596" y="6015392"/>
                </a:cubicBezTo>
                <a:cubicBezTo>
                  <a:pt x="1320363" y="5999700"/>
                  <a:pt x="1288969" y="5986623"/>
                  <a:pt x="1286352" y="5968315"/>
                </a:cubicBezTo>
                <a:cubicBezTo>
                  <a:pt x="1265423" y="5832315"/>
                  <a:pt x="1278504" y="5991854"/>
                  <a:pt x="1273271" y="6023238"/>
                </a:cubicBezTo>
                <a:cubicBezTo>
                  <a:pt x="1265423" y="6070315"/>
                  <a:pt x="1215714" y="5963084"/>
                  <a:pt x="1226179" y="5963084"/>
                </a:cubicBezTo>
                <a:cubicBezTo>
                  <a:pt x="1213098" y="5963084"/>
                  <a:pt x="1220947" y="5984007"/>
                  <a:pt x="1218330" y="6002315"/>
                </a:cubicBezTo>
                <a:cubicBezTo>
                  <a:pt x="1210482" y="6086007"/>
                  <a:pt x="1197401" y="6002315"/>
                  <a:pt x="1184320" y="5942161"/>
                </a:cubicBezTo>
                <a:cubicBezTo>
                  <a:pt x="1171238" y="5868930"/>
                  <a:pt x="1160774" y="5756469"/>
                  <a:pt x="1166006" y="5685853"/>
                </a:cubicBezTo>
                <a:cubicBezTo>
                  <a:pt x="1163390" y="5693699"/>
                  <a:pt x="1184320" y="5570776"/>
                  <a:pt x="1179087" y="5565545"/>
                </a:cubicBezTo>
                <a:cubicBezTo>
                  <a:pt x="1160774" y="5547238"/>
                  <a:pt x="1168622" y="5594315"/>
                  <a:pt x="1166006" y="5612622"/>
                </a:cubicBezTo>
                <a:cubicBezTo>
                  <a:pt x="1163390" y="5617853"/>
                  <a:pt x="1142460" y="5680622"/>
                  <a:pt x="1145076" y="5680622"/>
                </a:cubicBezTo>
                <a:cubicBezTo>
                  <a:pt x="1139844" y="5680622"/>
                  <a:pt x="1139844" y="5633545"/>
                  <a:pt x="1142460" y="5625699"/>
                </a:cubicBezTo>
                <a:cubicBezTo>
                  <a:pt x="1142460" y="5636161"/>
                  <a:pt x="1145076" y="5644007"/>
                  <a:pt x="1145076" y="5651853"/>
                </a:cubicBezTo>
                <a:cubicBezTo>
                  <a:pt x="1145076" y="5625699"/>
                  <a:pt x="1142460" y="5620468"/>
                  <a:pt x="1142460" y="5625699"/>
                </a:cubicBezTo>
                <a:cubicBezTo>
                  <a:pt x="1139844" y="5602161"/>
                  <a:pt x="1134611" y="5568161"/>
                  <a:pt x="1137227" y="5513238"/>
                </a:cubicBezTo>
                <a:cubicBezTo>
                  <a:pt x="1139844" y="5479238"/>
                  <a:pt x="1152925" y="5411237"/>
                  <a:pt x="1147692" y="5390314"/>
                </a:cubicBezTo>
                <a:cubicBezTo>
                  <a:pt x="1147692" y="5403391"/>
                  <a:pt x="1129379" y="5421699"/>
                  <a:pt x="1131995" y="5411237"/>
                </a:cubicBezTo>
                <a:cubicBezTo>
                  <a:pt x="1129379" y="5426930"/>
                  <a:pt x="1145076" y="5489699"/>
                  <a:pt x="1124146" y="5505391"/>
                </a:cubicBezTo>
                <a:cubicBezTo>
                  <a:pt x="1126763" y="5502776"/>
                  <a:pt x="1116298" y="5442622"/>
                  <a:pt x="1118914" y="5437391"/>
                </a:cubicBezTo>
                <a:cubicBezTo>
                  <a:pt x="1118914" y="5411237"/>
                  <a:pt x="1139844" y="5366776"/>
                  <a:pt x="1145076" y="5343237"/>
                </a:cubicBezTo>
                <a:cubicBezTo>
                  <a:pt x="1150309" y="5311853"/>
                  <a:pt x="1147692" y="5280468"/>
                  <a:pt x="1150309" y="5249083"/>
                </a:cubicBezTo>
                <a:cubicBezTo>
                  <a:pt x="1166006" y="5160160"/>
                  <a:pt x="1194785" y="5068622"/>
                  <a:pt x="1218330" y="4982314"/>
                </a:cubicBezTo>
                <a:cubicBezTo>
                  <a:pt x="1283736" y="4744314"/>
                  <a:pt x="1372688" y="4561236"/>
                  <a:pt x="1493034" y="4375544"/>
                </a:cubicBezTo>
                <a:cubicBezTo>
                  <a:pt x="1503499" y="4362467"/>
                  <a:pt x="1568905" y="4284005"/>
                  <a:pt x="1574137" y="4270928"/>
                </a:cubicBezTo>
                <a:cubicBezTo>
                  <a:pt x="1571521" y="4270928"/>
                  <a:pt x="1553208" y="4247390"/>
                  <a:pt x="1555824" y="4247390"/>
                </a:cubicBezTo>
                <a:cubicBezTo>
                  <a:pt x="1469488" y="4213390"/>
                  <a:pt x="1312515" y="4252621"/>
                  <a:pt x="1192168" y="4255236"/>
                </a:cubicBezTo>
                <a:cubicBezTo>
                  <a:pt x="1027346" y="4257851"/>
                  <a:pt x="828513" y="4255236"/>
                  <a:pt x="721247" y="4255236"/>
                </a:cubicBezTo>
                <a:cubicBezTo>
                  <a:pt x="708166" y="4255236"/>
                  <a:pt x="702934" y="4250005"/>
                  <a:pt x="695085" y="4247390"/>
                </a:cubicBezTo>
                <a:cubicBezTo>
                  <a:pt x="645377" y="4242159"/>
                  <a:pt x="676772" y="4260467"/>
                  <a:pt x="687237" y="4263082"/>
                </a:cubicBezTo>
                <a:cubicBezTo>
                  <a:pt x="721247" y="4268313"/>
                  <a:pt x="739561" y="4263082"/>
                  <a:pt x="760491" y="4263082"/>
                </a:cubicBezTo>
                <a:cubicBezTo>
                  <a:pt x="760491" y="4263082"/>
                  <a:pt x="760491" y="4263082"/>
                  <a:pt x="763107" y="4263082"/>
                </a:cubicBezTo>
                <a:cubicBezTo>
                  <a:pt x="763107" y="4263082"/>
                  <a:pt x="770956" y="4263082"/>
                  <a:pt x="773572" y="4263082"/>
                </a:cubicBezTo>
                <a:cubicBezTo>
                  <a:pt x="773572" y="4263082"/>
                  <a:pt x="773572" y="4263082"/>
                  <a:pt x="802350" y="4263082"/>
                </a:cubicBezTo>
                <a:cubicBezTo>
                  <a:pt x="888686" y="4263082"/>
                  <a:pt x="789269" y="4268313"/>
                  <a:pt x="768339" y="4268313"/>
                </a:cubicBezTo>
                <a:cubicBezTo>
                  <a:pt x="736945" y="4268313"/>
                  <a:pt x="637528" y="4257851"/>
                  <a:pt x="634912" y="4263082"/>
                </a:cubicBezTo>
                <a:cubicBezTo>
                  <a:pt x="632296" y="4263082"/>
                  <a:pt x="663690" y="4291851"/>
                  <a:pt x="674155" y="4281390"/>
                </a:cubicBezTo>
                <a:cubicBezTo>
                  <a:pt x="634912" y="4320621"/>
                  <a:pt x="530263" y="4284005"/>
                  <a:pt x="498868" y="4281390"/>
                </a:cubicBezTo>
                <a:cubicBezTo>
                  <a:pt x="475322" y="4278775"/>
                  <a:pt x="449160" y="4284005"/>
                  <a:pt x="438695" y="4281390"/>
                </a:cubicBezTo>
                <a:cubicBezTo>
                  <a:pt x="383754" y="4276159"/>
                  <a:pt x="190153" y="4252621"/>
                  <a:pt x="177072" y="4216005"/>
                </a:cubicBezTo>
                <a:cubicBezTo>
                  <a:pt x="174456" y="4205544"/>
                  <a:pt x="198002" y="4174159"/>
                  <a:pt x="198002" y="4174159"/>
                </a:cubicBezTo>
                <a:cubicBezTo>
                  <a:pt x="247710" y="4161082"/>
                  <a:pt x="174456" y="4166313"/>
                  <a:pt x="169224" y="4140159"/>
                </a:cubicBezTo>
                <a:cubicBezTo>
                  <a:pt x="166607" y="4116620"/>
                  <a:pt x="216316" y="4100928"/>
                  <a:pt x="216316" y="4100928"/>
                </a:cubicBezTo>
                <a:cubicBezTo>
                  <a:pt x="211083" y="4085236"/>
                  <a:pt x="163991" y="4095697"/>
                  <a:pt x="135213" y="4074774"/>
                </a:cubicBezTo>
                <a:cubicBezTo>
                  <a:pt x="132596" y="4069543"/>
                  <a:pt x="143061" y="4059082"/>
                  <a:pt x="143061" y="4059082"/>
                </a:cubicBezTo>
                <a:cubicBezTo>
                  <a:pt x="143061" y="4043390"/>
                  <a:pt x="116899" y="4053851"/>
                  <a:pt x="116899" y="4046005"/>
                </a:cubicBezTo>
                <a:cubicBezTo>
                  <a:pt x="116899" y="4046005"/>
                  <a:pt x="122132" y="4004159"/>
                  <a:pt x="122132" y="4006774"/>
                </a:cubicBezTo>
                <a:cubicBezTo>
                  <a:pt x="122132" y="4004159"/>
                  <a:pt x="135213" y="4001543"/>
                  <a:pt x="135213" y="3993697"/>
                </a:cubicBezTo>
                <a:cubicBezTo>
                  <a:pt x="137829" y="3980620"/>
                  <a:pt x="127364" y="3978005"/>
                  <a:pt x="129980" y="3964928"/>
                </a:cubicBezTo>
                <a:cubicBezTo>
                  <a:pt x="82888" y="4213390"/>
                  <a:pt x="119515" y="3925697"/>
                  <a:pt x="145678" y="3941389"/>
                </a:cubicBezTo>
                <a:cubicBezTo>
                  <a:pt x="132596" y="3928312"/>
                  <a:pt x="95969" y="3936159"/>
                  <a:pt x="95969" y="3925697"/>
                </a:cubicBezTo>
                <a:cubicBezTo>
                  <a:pt x="93353" y="3896928"/>
                  <a:pt x="137829" y="3910005"/>
                  <a:pt x="143061" y="3899543"/>
                </a:cubicBezTo>
                <a:cubicBezTo>
                  <a:pt x="156142" y="3865543"/>
                  <a:pt x="51493" y="3847235"/>
                  <a:pt x="48877" y="3839389"/>
                </a:cubicBezTo>
                <a:cubicBezTo>
                  <a:pt x="35796" y="3800158"/>
                  <a:pt x="88121" y="3800158"/>
                  <a:pt x="95969" y="3792312"/>
                </a:cubicBezTo>
                <a:cubicBezTo>
                  <a:pt x="98585" y="3789697"/>
                  <a:pt x="80272" y="3768774"/>
                  <a:pt x="88121" y="3763543"/>
                </a:cubicBezTo>
                <a:cubicBezTo>
                  <a:pt x="85504" y="3766158"/>
                  <a:pt x="161375" y="3760928"/>
                  <a:pt x="163991" y="3758312"/>
                </a:cubicBezTo>
                <a:cubicBezTo>
                  <a:pt x="171840" y="3732158"/>
                  <a:pt x="137829" y="3745235"/>
                  <a:pt x="122132" y="3737389"/>
                </a:cubicBezTo>
                <a:cubicBezTo>
                  <a:pt x="114283" y="3732158"/>
                  <a:pt x="109050" y="3713851"/>
                  <a:pt x="95969" y="3711235"/>
                </a:cubicBezTo>
                <a:cubicBezTo>
                  <a:pt x="33180" y="3698158"/>
                  <a:pt x="237246" y="3713851"/>
                  <a:pt x="143061" y="3651081"/>
                </a:cubicBezTo>
                <a:cubicBezTo>
                  <a:pt x="132596" y="3643235"/>
                  <a:pt x="103818" y="3630158"/>
                  <a:pt x="101202" y="3624928"/>
                </a:cubicBezTo>
                <a:cubicBezTo>
                  <a:pt x="103818" y="3624928"/>
                  <a:pt x="103818" y="3622312"/>
                  <a:pt x="103818" y="3622312"/>
                </a:cubicBezTo>
                <a:cubicBezTo>
                  <a:pt x="98585" y="3622312"/>
                  <a:pt x="98585" y="3624928"/>
                  <a:pt x="101202" y="3624928"/>
                </a:cubicBezTo>
                <a:cubicBezTo>
                  <a:pt x="93353" y="3627543"/>
                  <a:pt x="75039" y="3632774"/>
                  <a:pt x="75039" y="3638004"/>
                </a:cubicBezTo>
                <a:cubicBezTo>
                  <a:pt x="64574" y="3604004"/>
                  <a:pt x="101202" y="3585697"/>
                  <a:pt x="116899" y="3575235"/>
                </a:cubicBezTo>
                <a:cubicBezTo>
                  <a:pt x="129980" y="3567389"/>
                  <a:pt x="163991" y="3570004"/>
                  <a:pt x="163991" y="3570004"/>
                </a:cubicBezTo>
                <a:cubicBezTo>
                  <a:pt x="174456" y="3543850"/>
                  <a:pt x="109050" y="3562158"/>
                  <a:pt x="109050" y="3562158"/>
                </a:cubicBezTo>
                <a:cubicBezTo>
                  <a:pt x="93353" y="3549081"/>
                  <a:pt x="129980" y="3538620"/>
                  <a:pt x="129980" y="3536004"/>
                </a:cubicBezTo>
                <a:cubicBezTo>
                  <a:pt x="127364" y="3528158"/>
                  <a:pt x="27947" y="3504620"/>
                  <a:pt x="88121" y="3496774"/>
                </a:cubicBezTo>
                <a:cubicBezTo>
                  <a:pt x="137829" y="3491543"/>
                  <a:pt x="98585" y="3473235"/>
                  <a:pt x="109050" y="3454927"/>
                </a:cubicBezTo>
                <a:cubicBezTo>
                  <a:pt x="109050" y="3457543"/>
                  <a:pt x="156142" y="3434004"/>
                  <a:pt x="143061" y="3441850"/>
                </a:cubicBezTo>
                <a:cubicBezTo>
                  <a:pt x="153526" y="3436620"/>
                  <a:pt x="166607" y="3428773"/>
                  <a:pt x="169224" y="3420927"/>
                </a:cubicBezTo>
                <a:cubicBezTo>
                  <a:pt x="179689" y="3386927"/>
                  <a:pt x="127364" y="3400004"/>
                  <a:pt x="116899" y="3386927"/>
                </a:cubicBezTo>
                <a:cubicBezTo>
                  <a:pt x="111667" y="3384312"/>
                  <a:pt x="119515" y="3363389"/>
                  <a:pt x="116899" y="3360773"/>
                </a:cubicBezTo>
                <a:cubicBezTo>
                  <a:pt x="98585" y="3352927"/>
                  <a:pt x="54110" y="3371235"/>
                  <a:pt x="56726" y="3347696"/>
                </a:cubicBezTo>
                <a:cubicBezTo>
                  <a:pt x="59342" y="3318927"/>
                  <a:pt x="98585" y="3324158"/>
                  <a:pt x="116899" y="3321543"/>
                </a:cubicBezTo>
                <a:cubicBezTo>
                  <a:pt x="116899" y="3339850"/>
                  <a:pt x="143061" y="3313696"/>
                  <a:pt x="116899" y="3321543"/>
                </a:cubicBezTo>
                <a:cubicBezTo>
                  <a:pt x="85504" y="3305850"/>
                  <a:pt x="69807" y="3284927"/>
                  <a:pt x="75039" y="3266619"/>
                </a:cubicBezTo>
                <a:cubicBezTo>
                  <a:pt x="80272" y="3250927"/>
                  <a:pt x="122132" y="3248312"/>
                  <a:pt x="122132" y="3248312"/>
                </a:cubicBezTo>
                <a:cubicBezTo>
                  <a:pt x="129980" y="3227389"/>
                  <a:pt x="85504" y="3248312"/>
                  <a:pt x="82888" y="3240466"/>
                </a:cubicBezTo>
                <a:cubicBezTo>
                  <a:pt x="72423" y="3214312"/>
                  <a:pt x="143061" y="3232619"/>
                  <a:pt x="88121" y="3219542"/>
                </a:cubicBezTo>
                <a:cubicBezTo>
                  <a:pt x="41029" y="3209081"/>
                  <a:pt x="82888" y="3198619"/>
                  <a:pt x="103818" y="3193389"/>
                </a:cubicBezTo>
                <a:cubicBezTo>
                  <a:pt x="148294" y="3180312"/>
                  <a:pt x="56726" y="3162004"/>
                  <a:pt x="56726" y="3159388"/>
                </a:cubicBezTo>
                <a:cubicBezTo>
                  <a:pt x="43645" y="3125388"/>
                  <a:pt x="82888" y="3148927"/>
                  <a:pt x="88121" y="3138465"/>
                </a:cubicBezTo>
                <a:cubicBezTo>
                  <a:pt x="90737" y="3135850"/>
                  <a:pt x="85504" y="3091388"/>
                  <a:pt x="93353" y="3091388"/>
                </a:cubicBezTo>
                <a:cubicBezTo>
                  <a:pt x="85504" y="3086158"/>
                  <a:pt x="75039" y="3088773"/>
                  <a:pt x="61958" y="3086158"/>
                </a:cubicBezTo>
                <a:cubicBezTo>
                  <a:pt x="-11296" y="3070465"/>
                  <a:pt x="72423" y="3060004"/>
                  <a:pt x="95969" y="3052158"/>
                </a:cubicBezTo>
                <a:cubicBezTo>
                  <a:pt x="169224" y="3028619"/>
                  <a:pt x="35796" y="3031234"/>
                  <a:pt x="35796" y="3031234"/>
                </a:cubicBezTo>
                <a:cubicBezTo>
                  <a:pt x="33180" y="3018158"/>
                  <a:pt x="135213" y="2999850"/>
                  <a:pt x="135213" y="2992004"/>
                </a:cubicBezTo>
                <a:cubicBezTo>
                  <a:pt x="140445" y="2976312"/>
                  <a:pt x="85504" y="2981542"/>
                  <a:pt x="82888" y="2978927"/>
                </a:cubicBezTo>
                <a:cubicBezTo>
                  <a:pt x="80272" y="2976312"/>
                  <a:pt x="85504" y="2926619"/>
                  <a:pt x="98585" y="2929234"/>
                </a:cubicBezTo>
                <a:cubicBezTo>
                  <a:pt x="80272" y="2918773"/>
                  <a:pt x="33180" y="2937081"/>
                  <a:pt x="22715" y="2924004"/>
                </a:cubicBezTo>
                <a:cubicBezTo>
                  <a:pt x="17482" y="2918773"/>
                  <a:pt x="20099" y="2887388"/>
                  <a:pt x="27947" y="2871696"/>
                </a:cubicBezTo>
                <a:cubicBezTo>
                  <a:pt x="48877" y="2835081"/>
                  <a:pt x="80272" y="2858619"/>
                  <a:pt x="82888" y="2837696"/>
                </a:cubicBezTo>
                <a:cubicBezTo>
                  <a:pt x="82888" y="2816773"/>
                  <a:pt x="35796" y="2832465"/>
                  <a:pt x="56726" y="2808927"/>
                </a:cubicBezTo>
                <a:cubicBezTo>
                  <a:pt x="51493" y="2814157"/>
                  <a:pt x="122132" y="2795850"/>
                  <a:pt x="122132" y="2790619"/>
                </a:cubicBezTo>
                <a:cubicBezTo>
                  <a:pt x="122132" y="2772311"/>
                  <a:pt x="25331" y="2790619"/>
                  <a:pt x="27947" y="2756619"/>
                </a:cubicBezTo>
                <a:cubicBezTo>
                  <a:pt x="30564" y="2746157"/>
                  <a:pt x="59342" y="2751388"/>
                  <a:pt x="56726" y="2735696"/>
                </a:cubicBezTo>
                <a:cubicBezTo>
                  <a:pt x="48877" y="2714773"/>
                  <a:pt x="27947" y="2746157"/>
                  <a:pt x="22715" y="2735696"/>
                </a:cubicBezTo>
                <a:cubicBezTo>
                  <a:pt x="14866" y="2725234"/>
                  <a:pt x="25331" y="2706926"/>
                  <a:pt x="35796" y="2696465"/>
                </a:cubicBezTo>
                <a:cubicBezTo>
                  <a:pt x="46261" y="2683388"/>
                  <a:pt x="122132" y="2667696"/>
                  <a:pt x="122132" y="2662465"/>
                </a:cubicBezTo>
                <a:cubicBezTo>
                  <a:pt x="124748" y="2657234"/>
                  <a:pt x="93353" y="2633696"/>
                  <a:pt x="95969" y="2636311"/>
                </a:cubicBezTo>
                <a:cubicBezTo>
                  <a:pt x="93353" y="2633696"/>
                  <a:pt x="77656" y="2638926"/>
                  <a:pt x="75039" y="2636311"/>
                </a:cubicBezTo>
                <a:cubicBezTo>
                  <a:pt x="72423" y="2631080"/>
                  <a:pt x="80272" y="2604926"/>
                  <a:pt x="75039" y="2602311"/>
                </a:cubicBezTo>
                <a:cubicBezTo>
                  <a:pt x="75039" y="2602311"/>
                  <a:pt x="59342" y="2602311"/>
                  <a:pt x="48877" y="2604926"/>
                </a:cubicBezTo>
                <a:cubicBezTo>
                  <a:pt x="46261" y="2599696"/>
                  <a:pt x="38412" y="2589234"/>
                  <a:pt x="33180" y="2591849"/>
                </a:cubicBezTo>
                <a:cubicBezTo>
                  <a:pt x="46261" y="2584003"/>
                  <a:pt x="80272" y="2570926"/>
                  <a:pt x="82888" y="2560465"/>
                </a:cubicBezTo>
                <a:cubicBezTo>
                  <a:pt x="148294" y="2565695"/>
                  <a:pt x="116899" y="2531695"/>
                  <a:pt x="82888" y="2560465"/>
                </a:cubicBezTo>
                <a:cubicBezTo>
                  <a:pt x="54110" y="2576157"/>
                  <a:pt x="-26993" y="2565695"/>
                  <a:pt x="48877" y="2555234"/>
                </a:cubicBezTo>
                <a:cubicBezTo>
                  <a:pt x="88121" y="2550003"/>
                  <a:pt x="82888" y="2547388"/>
                  <a:pt x="61958" y="2534311"/>
                </a:cubicBezTo>
                <a:cubicBezTo>
                  <a:pt x="51493" y="2529080"/>
                  <a:pt x="7018" y="2547388"/>
                  <a:pt x="1785" y="2534311"/>
                </a:cubicBezTo>
                <a:cubicBezTo>
                  <a:pt x="-11296" y="2500311"/>
                  <a:pt x="51493" y="2495080"/>
                  <a:pt x="61958" y="2487234"/>
                </a:cubicBezTo>
                <a:cubicBezTo>
                  <a:pt x="82888" y="2474157"/>
                  <a:pt x="48877" y="2476773"/>
                  <a:pt x="82888" y="2466311"/>
                </a:cubicBezTo>
                <a:cubicBezTo>
                  <a:pt x="122132" y="2455849"/>
                  <a:pt x="75039" y="2424465"/>
                  <a:pt x="61958" y="2434926"/>
                </a:cubicBezTo>
                <a:cubicBezTo>
                  <a:pt x="38412" y="2450618"/>
                  <a:pt x="41029" y="2437541"/>
                  <a:pt x="22715" y="2427080"/>
                </a:cubicBezTo>
                <a:cubicBezTo>
                  <a:pt x="-32226" y="2398311"/>
                  <a:pt x="43645" y="2400926"/>
                  <a:pt x="75039" y="2387849"/>
                </a:cubicBezTo>
                <a:cubicBezTo>
                  <a:pt x="90737" y="2380003"/>
                  <a:pt x="93353" y="2366926"/>
                  <a:pt x="95969" y="2366926"/>
                </a:cubicBezTo>
                <a:cubicBezTo>
                  <a:pt x="127364" y="2361695"/>
                  <a:pt x="143061" y="2385234"/>
                  <a:pt x="150910" y="2372157"/>
                </a:cubicBezTo>
                <a:cubicBezTo>
                  <a:pt x="163991" y="2346003"/>
                  <a:pt x="90737" y="2359080"/>
                  <a:pt x="95969" y="2359080"/>
                </a:cubicBezTo>
                <a:cubicBezTo>
                  <a:pt x="56726" y="2348618"/>
                  <a:pt x="51493" y="2325080"/>
                  <a:pt x="56726" y="2306772"/>
                </a:cubicBezTo>
                <a:cubicBezTo>
                  <a:pt x="64574" y="2254465"/>
                  <a:pt x="158759" y="2270157"/>
                  <a:pt x="169224" y="2246618"/>
                </a:cubicBezTo>
                <a:cubicBezTo>
                  <a:pt x="184921" y="2210003"/>
                  <a:pt x="106434" y="2251849"/>
                  <a:pt x="109050" y="2251849"/>
                </a:cubicBezTo>
                <a:cubicBezTo>
                  <a:pt x="61958" y="2259695"/>
                  <a:pt x="101202" y="2228310"/>
                  <a:pt x="109050" y="2225695"/>
                </a:cubicBezTo>
                <a:cubicBezTo>
                  <a:pt x="156142" y="2215234"/>
                  <a:pt x="218932" y="2191695"/>
                  <a:pt x="245094" y="2178618"/>
                </a:cubicBezTo>
                <a:cubicBezTo>
                  <a:pt x="279105" y="2160310"/>
                  <a:pt x="347127" y="2162926"/>
                  <a:pt x="357592" y="2139387"/>
                </a:cubicBezTo>
                <a:cubicBezTo>
                  <a:pt x="428230" y="2142003"/>
                  <a:pt x="467473" y="2113234"/>
                  <a:pt x="532879" y="2110618"/>
                </a:cubicBezTo>
                <a:cubicBezTo>
                  <a:pt x="522414" y="2131541"/>
                  <a:pt x="477938" y="2118464"/>
                  <a:pt x="464857" y="2139387"/>
                </a:cubicBezTo>
                <a:cubicBezTo>
                  <a:pt x="415149" y="2128926"/>
                  <a:pt x="443927" y="2157695"/>
                  <a:pt x="464857" y="2139387"/>
                </a:cubicBezTo>
                <a:cubicBezTo>
                  <a:pt x="491020" y="2134157"/>
                  <a:pt x="595669" y="2115849"/>
                  <a:pt x="640144" y="2105387"/>
                </a:cubicBezTo>
                <a:cubicBezTo>
                  <a:pt x="684620" y="2092310"/>
                  <a:pt x="632296" y="2092310"/>
                  <a:pt x="600901" y="2097541"/>
                </a:cubicBezTo>
                <a:cubicBezTo>
                  <a:pt x="1354374" y="1961541"/>
                  <a:pt x="2136626" y="1851695"/>
                  <a:pt x="2892716" y="1715695"/>
                </a:cubicBezTo>
                <a:cubicBezTo>
                  <a:pt x="2890099" y="1731387"/>
                  <a:pt x="2863937" y="1720925"/>
                  <a:pt x="2858705" y="1734002"/>
                </a:cubicBezTo>
                <a:cubicBezTo>
                  <a:pt x="2827310" y="1744464"/>
                  <a:pt x="2798531" y="1726156"/>
                  <a:pt x="2785450" y="1741848"/>
                </a:cubicBezTo>
                <a:cubicBezTo>
                  <a:pt x="2785450" y="1739233"/>
                  <a:pt x="2837775" y="1757541"/>
                  <a:pt x="2858705" y="1734002"/>
                </a:cubicBezTo>
                <a:cubicBezTo>
                  <a:pt x="2887483" y="1734002"/>
                  <a:pt x="2913645" y="1731387"/>
                  <a:pt x="2931959" y="1720925"/>
                </a:cubicBezTo>
                <a:cubicBezTo>
                  <a:pt x="2984284" y="1728771"/>
                  <a:pt x="2955505" y="1700002"/>
                  <a:pt x="2931959" y="1720925"/>
                </a:cubicBezTo>
                <a:cubicBezTo>
                  <a:pt x="2913645" y="1726156"/>
                  <a:pt x="2908413" y="1715695"/>
                  <a:pt x="2892716" y="1715695"/>
                </a:cubicBezTo>
                <a:cubicBezTo>
                  <a:pt x="3026143" y="1684310"/>
                  <a:pt x="3164803" y="1660771"/>
                  <a:pt x="3308696" y="1639848"/>
                </a:cubicBezTo>
                <a:cubicBezTo>
                  <a:pt x="3222360" y="1681694"/>
                  <a:pt x="3418577" y="1637233"/>
                  <a:pt x="3308696" y="1639848"/>
                </a:cubicBezTo>
                <a:cubicBezTo>
                  <a:pt x="3337474" y="1624156"/>
                  <a:pt x="3384566" y="1632002"/>
                  <a:pt x="3423810" y="1613694"/>
                </a:cubicBezTo>
                <a:cubicBezTo>
                  <a:pt x="3431658" y="1611079"/>
                  <a:pt x="3444739" y="1590156"/>
                  <a:pt x="3457821" y="1579694"/>
                </a:cubicBezTo>
                <a:cubicBezTo>
                  <a:pt x="3457821" y="1579694"/>
                  <a:pt x="3483983" y="1571848"/>
                  <a:pt x="3483983" y="1574464"/>
                </a:cubicBezTo>
                <a:cubicBezTo>
                  <a:pt x="3494448" y="1540464"/>
                  <a:pt x="3460437" y="1558771"/>
                  <a:pt x="3457821" y="1514310"/>
                </a:cubicBezTo>
                <a:cubicBezTo>
                  <a:pt x="3455204" y="1496002"/>
                  <a:pt x="3470902" y="1477694"/>
                  <a:pt x="3470902" y="1485540"/>
                </a:cubicBezTo>
                <a:cubicBezTo>
                  <a:pt x="3468285" y="1464617"/>
                  <a:pt x="3457821" y="1490771"/>
                  <a:pt x="3449972" y="1467233"/>
                </a:cubicBezTo>
                <a:cubicBezTo>
                  <a:pt x="3447356" y="1454156"/>
                  <a:pt x="3476134" y="1417540"/>
                  <a:pt x="3478750" y="1425386"/>
                </a:cubicBezTo>
                <a:cubicBezTo>
                  <a:pt x="3470902" y="1396617"/>
                  <a:pt x="3439507" y="1422771"/>
                  <a:pt x="3449972" y="1399233"/>
                </a:cubicBezTo>
                <a:cubicBezTo>
                  <a:pt x="3455204" y="1388771"/>
                  <a:pt x="3455204" y="1380925"/>
                  <a:pt x="3463053" y="1378310"/>
                </a:cubicBezTo>
                <a:cubicBezTo>
                  <a:pt x="3483983" y="1370463"/>
                  <a:pt x="3494448" y="1370463"/>
                  <a:pt x="3497064" y="1370463"/>
                </a:cubicBezTo>
                <a:cubicBezTo>
                  <a:pt x="3494448" y="1370463"/>
                  <a:pt x="3486599" y="1365233"/>
                  <a:pt x="3478750" y="1352156"/>
                </a:cubicBezTo>
                <a:cubicBezTo>
                  <a:pt x="3470902" y="1341694"/>
                  <a:pt x="3429042" y="1250156"/>
                  <a:pt x="3436891" y="1244925"/>
                </a:cubicBezTo>
                <a:cubicBezTo>
                  <a:pt x="3442123" y="1239694"/>
                  <a:pt x="3463053" y="1244925"/>
                  <a:pt x="3470902" y="1244925"/>
                </a:cubicBezTo>
                <a:cubicBezTo>
                  <a:pt x="3515378" y="1244925"/>
                  <a:pt x="3499680" y="1237079"/>
                  <a:pt x="3478750" y="1231848"/>
                </a:cubicBezTo>
                <a:cubicBezTo>
                  <a:pt x="3452588" y="1224002"/>
                  <a:pt x="3447356" y="1224002"/>
                  <a:pt x="3447356" y="1226617"/>
                </a:cubicBezTo>
                <a:cubicBezTo>
                  <a:pt x="3447356" y="1226617"/>
                  <a:pt x="3444739" y="1226617"/>
                  <a:pt x="3444739" y="1224002"/>
                </a:cubicBezTo>
                <a:cubicBezTo>
                  <a:pt x="3413345" y="1197848"/>
                  <a:pt x="3439507" y="1132463"/>
                  <a:pt x="3415961" y="1122002"/>
                </a:cubicBezTo>
                <a:cubicBezTo>
                  <a:pt x="3384566" y="1108925"/>
                  <a:pt x="3439507" y="1090617"/>
                  <a:pt x="3436891" y="1069694"/>
                </a:cubicBezTo>
                <a:cubicBezTo>
                  <a:pt x="3436891" y="1040924"/>
                  <a:pt x="3389799" y="1040924"/>
                  <a:pt x="3436891" y="1022617"/>
                </a:cubicBezTo>
                <a:cubicBezTo>
                  <a:pt x="3510145" y="996463"/>
                  <a:pt x="3426426" y="1009540"/>
                  <a:pt x="3415961" y="996463"/>
                </a:cubicBezTo>
                <a:cubicBezTo>
                  <a:pt x="3426426" y="1006924"/>
                  <a:pt x="3429042" y="938924"/>
                  <a:pt x="3421193" y="944155"/>
                </a:cubicBezTo>
                <a:cubicBezTo>
                  <a:pt x="3431658" y="931078"/>
                  <a:pt x="3465669" y="928463"/>
                  <a:pt x="3449972" y="920617"/>
                </a:cubicBezTo>
                <a:cubicBezTo>
                  <a:pt x="3447356" y="920617"/>
                  <a:pt x="3442123" y="918001"/>
                  <a:pt x="3439507" y="918001"/>
                </a:cubicBezTo>
                <a:cubicBezTo>
                  <a:pt x="3442123" y="918001"/>
                  <a:pt x="3442123" y="915386"/>
                  <a:pt x="3444739" y="915386"/>
                </a:cubicBezTo>
                <a:cubicBezTo>
                  <a:pt x="3481367" y="878770"/>
                  <a:pt x="3392415" y="865693"/>
                  <a:pt x="3389799" y="855232"/>
                </a:cubicBezTo>
                <a:cubicBezTo>
                  <a:pt x="3384566" y="826463"/>
                  <a:pt x="3449972" y="842155"/>
                  <a:pt x="3410728" y="813386"/>
                </a:cubicBezTo>
                <a:cubicBezTo>
                  <a:pt x="3405496" y="810770"/>
                  <a:pt x="3329625" y="813386"/>
                  <a:pt x="3350555" y="787232"/>
                </a:cubicBezTo>
                <a:cubicBezTo>
                  <a:pt x="3363636" y="768924"/>
                  <a:pt x="3429042" y="792463"/>
                  <a:pt x="3431658" y="787232"/>
                </a:cubicBezTo>
                <a:cubicBezTo>
                  <a:pt x="3431658" y="787232"/>
                  <a:pt x="3384566" y="748001"/>
                  <a:pt x="3384566" y="748001"/>
                </a:cubicBezTo>
                <a:cubicBezTo>
                  <a:pt x="3387182" y="740155"/>
                  <a:pt x="3392415" y="740155"/>
                  <a:pt x="3402880" y="740155"/>
                </a:cubicBezTo>
                <a:cubicBezTo>
                  <a:pt x="3413018" y="739174"/>
                  <a:pt x="3420580" y="738520"/>
                  <a:pt x="3426032" y="738091"/>
                </a:cubicBezTo>
                <a:lnTo>
                  <a:pt x="3435782" y="737427"/>
                </a:lnTo>
                <a:lnTo>
                  <a:pt x="3437141" y="737396"/>
                </a:lnTo>
                <a:cubicBezTo>
                  <a:pt x="3438270" y="737335"/>
                  <a:pt x="3438219" y="737294"/>
                  <a:pt x="3436523" y="737376"/>
                </a:cubicBezTo>
                <a:lnTo>
                  <a:pt x="3435782" y="737427"/>
                </a:lnTo>
                <a:lnTo>
                  <a:pt x="3430677" y="737539"/>
                </a:lnTo>
                <a:cubicBezTo>
                  <a:pt x="3418577" y="737539"/>
                  <a:pt x="3395031" y="736232"/>
                  <a:pt x="3389799" y="727078"/>
                </a:cubicBezTo>
                <a:cubicBezTo>
                  <a:pt x="3384566" y="714001"/>
                  <a:pt x="3413345" y="703539"/>
                  <a:pt x="3423810" y="700924"/>
                </a:cubicBezTo>
                <a:cubicBezTo>
                  <a:pt x="3434275" y="698309"/>
                  <a:pt x="3483983" y="711386"/>
                  <a:pt x="3491832" y="700924"/>
                </a:cubicBezTo>
                <a:cubicBezTo>
                  <a:pt x="3502296" y="682616"/>
                  <a:pt x="3392415" y="680001"/>
                  <a:pt x="3389799" y="680001"/>
                </a:cubicBezTo>
                <a:cubicBezTo>
                  <a:pt x="3376718" y="674770"/>
                  <a:pt x="3381950" y="651232"/>
                  <a:pt x="3384566" y="653847"/>
                </a:cubicBezTo>
                <a:cubicBezTo>
                  <a:pt x="3381950" y="651232"/>
                  <a:pt x="3381950" y="651232"/>
                  <a:pt x="3381950" y="651232"/>
                </a:cubicBezTo>
                <a:cubicBezTo>
                  <a:pt x="3381950" y="648616"/>
                  <a:pt x="3381950" y="648616"/>
                  <a:pt x="3384566" y="646001"/>
                </a:cubicBezTo>
                <a:cubicBezTo>
                  <a:pt x="3389799" y="632924"/>
                  <a:pt x="3347939" y="627693"/>
                  <a:pt x="3350555" y="619847"/>
                </a:cubicBezTo>
                <a:cubicBezTo>
                  <a:pt x="3358404" y="598924"/>
                  <a:pt x="3381950" y="606770"/>
                  <a:pt x="3402880" y="591078"/>
                </a:cubicBezTo>
                <a:cubicBezTo>
                  <a:pt x="3400264" y="593693"/>
                  <a:pt x="3426426" y="564924"/>
                  <a:pt x="3434275" y="567539"/>
                </a:cubicBezTo>
                <a:cubicBezTo>
                  <a:pt x="3426426" y="562309"/>
                  <a:pt x="3408112" y="559693"/>
                  <a:pt x="3402880" y="559693"/>
                </a:cubicBezTo>
                <a:cubicBezTo>
                  <a:pt x="3347939" y="533539"/>
                  <a:pt x="3400264" y="536155"/>
                  <a:pt x="3415961" y="512616"/>
                </a:cubicBezTo>
                <a:cubicBezTo>
                  <a:pt x="3418577" y="510001"/>
                  <a:pt x="3395031" y="486462"/>
                  <a:pt x="3415961" y="478616"/>
                </a:cubicBezTo>
                <a:cubicBezTo>
                  <a:pt x="3442123" y="468154"/>
                  <a:pt x="3421193" y="457693"/>
                  <a:pt x="3457821" y="465539"/>
                </a:cubicBezTo>
                <a:cubicBezTo>
                  <a:pt x="3517994" y="478616"/>
                  <a:pt x="3442123" y="449847"/>
                  <a:pt x="3431658" y="444616"/>
                </a:cubicBezTo>
                <a:cubicBezTo>
                  <a:pt x="3436891" y="447231"/>
                  <a:pt x="3371485" y="428924"/>
                  <a:pt x="3368869" y="423693"/>
                </a:cubicBezTo>
                <a:cubicBezTo>
                  <a:pt x="3363636" y="402770"/>
                  <a:pt x="3415961" y="381847"/>
                  <a:pt x="3415961" y="384462"/>
                </a:cubicBezTo>
                <a:cubicBezTo>
                  <a:pt x="3410728" y="374001"/>
                  <a:pt x="3402880" y="379231"/>
                  <a:pt x="3389799" y="376616"/>
                </a:cubicBezTo>
                <a:cubicBezTo>
                  <a:pt x="3321777" y="368770"/>
                  <a:pt x="3410728" y="374001"/>
                  <a:pt x="3415961" y="358308"/>
                </a:cubicBezTo>
                <a:cubicBezTo>
                  <a:pt x="3421193" y="342616"/>
                  <a:pt x="3389799" y="355693"/>
                  <a:pt x="3384566" y="350462"/>
                </a:cubicBezTo>
                <a:cubicBezTo>
                  <a:pt x="3381950" y="350462"/>
                  <a:pt x="3376718" y="306001"/>
                  <a:pt x="3384566" y="324308"/>
                </a:cubicBezTo>
                <a:cubicBezTo>
                  <a:pt x="3371485" y="290308"/>
                  <a:pt x="3366253" y="321693"/>
                  <a:pt x="3402880" y="295539"/>
                </a:cubicBezTo>
                <a:cubicBezTo>
                  <a:pt x="3431658" y="279847"/>
                  <a:pt x="3395031" y="282462"/>
                  <a:pt x="3415961" y="269385"/>
                </a:cubicBezTo>
                <a:cubicBezTo>
                  <a:pt x="3415961" y="269385"/>
                  <a:pt x="3442123" y="282462"/>
                  <a:pt x="3444739" y="277231"/>
                </a:cubicBezTo>
                <a:cubicBezTo>
                  <a:pt x="3447356" y="261539"/>
                  <a:pt x="3408112" y="251077"/>
                  <a:pt x="3402880" y="243231"/>
                </a:cubicBezTo>
                <a:cubicBezTo>
                  <a:pt x="3402880" y="240616"/>
                  <a:pt x="3402880" y="238000"/>
                  <a:pt x="3400264" y="238000"/>
                </a:cubicBezTo>
                <a:cubicBezTo>
                  <a:pt x="3395031" y="243231"/>
                  <a:pt x="3355788" y="240616"/>
                  <a:pt x="3355788" y="235385"/>
                </a:cubicBezTo>
                <a:cubicBezTo>
                  <a:pt x="3355788" y="238000"/>
                  <a:pt x="3376718" y="214462"/>
                  <a:pt x="3397647" y="230154"/>
                </a:cubicBezTo>
                <a:cubicBezTo>
                  <a:pt x="3397647" y="230154"/>
                  <a:pt x="3397647" y="230154"/>
                  <a:pt x="3400264" y="230154"/>
                </a:cubicBezTo>
                <a:cubicBezTo>
                  <a:pt x="3395031" y="214462"/>
                  <a:pt x="3395031" y="190923"/>
                  <a:pt x="3389799" y="183077"/>
                </a:cubicBezTo>
                <a:cubicBezTo>
                  <a:pt x="3384566" y="167385"/>
                  <a:pt x="3363636" y="154308"/>
                  <a:pt x="3363636" y="149077"/>
                </a:cubicBezTo>
                <a:cubicBezTo>
                  <a:pt x="3361020" y="143846"/>
                  <a:pt x="3379334" y="102000"/>
                  <a:pt x="3366253" y="112462"/>
                </a:cubicBezTo>
                <a:cubicBezTo>
                  <a:pt x="3397647" y="86308"/>
                  <a:pt x="3415961" y="146462"/>
                  <a:pt x="3449972" y="141231"/>
                </a:cubicBezTo>
                <a:cubicBezTo>
                  <a:pt x="3465669" y="141231"/>
                  <a:pt x="3478750" y="117693"/>
                  <a:pt x="3481367" y="117693"/>
                </a:cubicBezTo>
                <a:cubicBezTo>
                  <a:pt x="3478750" y="115077"/>
                  <a:pt x="3473518" y="109846"/>
                  <a:pt x="3470902" y="107231"/>
                </a:cubicBezTo>
                <a:cubicBezTo>
                  <a:pt x="3465669" y="107231"/>
                  <a:pt x="3463053" y="107231"/>
                  <a:pt x="3460437" y="104616"/>
                </a:cubicBezTo>
                <a:cubicBezTo>
                  <a:pt x="3463053" y="104616"/>
                  <a:pt x="3463053" y="104616"/>
                  <a:pt x="3463053" y="102000"/>
                </a:cubicBezTo>
                <a:cubicBezTo>
                  <a:pt x="3463053" y="104616"/>
                  <a:pt x="3463053" y="94154"/>
                  <a:pt x="3449972" y="75846"/>
                </a:cubicBezTo>
                <a:cubicBezTo>
                  <a:pt x="3447356" y="70616"/>
                  <a:pt x="3431658" y="65385"/>
                  <a:pt x="3431658" y="60154"/>
                </a:cubicBezTo>
                <a:cubicBezTo>
                  <a:pt x="3429042" y="54923"/>
                  <a:pt x="3442123" y="47077"/>
                  <a:pt x="3436891" y="41846"/>
                </a:cubicBezTo>
                <a:cubicBezTo>
                  <a:pt x="3436891" y="41846"/>
                  <a:pt x="3392415" y="28769"/>
                  <a:pt x="3402880" y="20923"/>
                </a:cubicBezTo>
                <a:cubicBezTo>
                  <a:pt x="3431658" y="0"/>
                  <a:pt x="3491832" y="44462"/>
                  <a:pt x="3517994" y="41846"/>
                </a:cubicBezTo>
                <a:cubicBezTo>
                  <a:pt x="3523226" y="41846"/>
                  <a:pt x="3523226" y="18308"/>
                  <a:pt x="3517994" y="20923"/>
                </a:cubicBezTo>
                <a:cubicBezTo>
                  <a:pt x="3533691" y="7846"/>
                  <a:pt x="3570318" y="28769"/>
                  <a:pt x="3599097" y="20923"/>
                </a:cubicBezTo>
                <a:cubicBezTo>
                  <a:pt x="3609562" y="18308"/>
                  <a:pt x="3614794" y="0"/>
                  <a:pt x="3620027" y="0"/>
                </a:cubicBezTo>
                <a:close/>
              </a:path>
            </a:pathLst>
          </a:custGeom>
          <a:solidFill>
            <a:schemeClr val="tx1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B0F45-02A5-478E-99EB-0883606D60F4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001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Alt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73963" y="162388"/>
            <a:ext cx="3910358" cy="6354159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4219316" y="4466092"/>
            <a:ext cx="2389828" cy="20504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4219316" y="2314239"/>
            <a:ext cx="2389828" cy="20504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Picture Placeholder 19"/>
          <p:cNvSpPr>
            <a:spLocks noGrp="1"/>
          </p:cNvSpPr>
          <p:nvPr>
            <p:ph type="pic" sz="quarter" idx="14"/>
          </p:nvPr>
        </p:nvSpPr>
        <p:spPr>
          <a:xfrm>
            <a:off x="4219316" y="162388"/>
            <a:ext cx="2389828" cy="205045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5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838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irc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176A-3A8A-4CE9-9B6B-7460D32CE04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8200" y="17176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904174" y="17176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018974" y="1717673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882334" y="3806874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997134" y="3806874"/>
            <a:ext cx="2341986" cy="2341986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0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othe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176A-3A8A-4CE9-9B6B-7460D32CE04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978449" y="2091372"/>
            <a:ext cx="2194147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0" y="2091372"/>
            <a:ext cx="5602858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5592981" y="2091372"/>
            <a:ext cx="2194147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790653" y="2091372"/>
            <a:ext cx="2194147" cy="32131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00" b="0" i="0">
                <a:ln>
                  <a:noFill/>
                </a:ln>
                <a:solidFill>
                  <a:schemeClr val="tx1"/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1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B176A-3A8A-4CE9-9B6B-7460D32CE04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1807844"/>
            <a:ext cx="4267200" cy="4189917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06348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043531" y="1807845"/>
            <a:ext cx="2511287" cy="1630018"/>
          </a:xfrm>
        </p:spPr>
        <p:txBody>
          <a:bodyPr/>
          <a:lstStyle/>
          <a:p>
            <a:endParaRPr lang="id-ID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680713" y="1807844"/>
            <a:ext cx="2511287" cy="1630018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031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8C678-D13E-4104-A6B5-1191CD015C66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55688" y="345508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575896" y="198913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6104" y="345508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8616313" y="1989138"/>
            <a:ext cx="2520000" cy="1486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60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2" grpId="0"/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9A129-BEA4-4DF7-A8C3-D7EEEA120CD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217800" y="1526591"/>
            <a:ext cx="5136000" cy="3360000"/>
          </a:xfrm>
          <a:prstGeom prst="rect">
            <a:avLst/>
          </a:prstGeom>
        </p:spPr>
      </p:sp>
      <p:sp>
        <p:nvSpPr>
          <p:cNvPr id="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38200" y="1526591"/>
            <a:ext cx="5136000" cy="3360000"/>
          </a:xfrm>
          <a:prstGeom prst="rect">
            <a:avLst/>
          </a:prstGeom>
        </p:spPr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3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0F33-A02D-467D-9797-EEE53F416D8D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dscape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6F174-6A5B-4FE2-8406-334FB26DF592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38200" y="1524000"/>
            <a:ext cx="10632440" cy="35040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95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088FBC-0B8C-42A3-8A5B-24926BA0FA77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45"/>
          <p:cNvSpPr>
            <a:spLocks noGrp="1"/>
          </p:cNvSpPr>
          <p:nvPr>
            <p:ph type="pic" sz="quarter" idx="14"/>
          </p:nvPr>
        </p:nvSpPr>
        <p:spPr>
          <a:xfrm>
            <a:off x="1029335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46"/>
          <p:cNvSpPr>
            <a:spLocks noGrp="1"/>
          </p:cNvSpPr>
          <p:nvPr>
            <p:ph type="pic" sz="quarter" idx="15"/>
          </p:nvPr>
        </p:nvSpPr>
        <p:spPr>
          <a:xfrm>
            <a:off x="1029335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47"/>
          <p:cNvSpPr>
            <a:spLocks noGrp="1"/>
          </p:cNvSpPr>
          <p:nvPr>
            <p:ph type="pic" sz="quarter" idx="16"/>
          </p:nvPr>
        </p:nvSpPr>
        <p:spPr>
          <a:xfrm>
            <a:off x="3600291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8"/>
          <p:cNvSpPr>
            <a:spLocks noGrp="1"/>
          </p:cNvSpPr>
          <p:nvPr>
            <p:ph type="pic" sz="quarter" idx="17"/>
          </p:nvPr>
        </p:nvSpPr>
        <p:spPr>
          <a:xfrm>
            <a:off x="3600291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49"/>
          <p:cNvSpPr>
            <a:spLocks noGrp="1"/>
          </p:cNvSpPr>
          <p:nvPr>
            <p:ph type="pic" sz="quarter" idx="18"/>
          </p:nvPr>
        </p:nvSpPr>
        <p:spPr>
          <a:xfrm>
            <a:off x="6171248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50"/>
          <p:cNvSpPr>
            <a:spLocks noGrp="1"/>
          </p:cNvSpPr>
          <p:nvPr>
            <p:ph type="pic" sz="quarter" idx="19"/>
          </p:nvPr>
        </p:nvSpPr>
        <p:spPr>
          <a:xfrm>
            <a:off x="6171248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2"/>
          <p:cNvSpPr>
            <a:spLocks noGrp="1"/>
          </p:cNvSpPr>
          <p:nvPr>
            <p:ph type="pic" sz="quarter" idx="20"/>
          </p:nvPr>
        </p:nvSpPr>
        <p:spPr>
          <a:xfrm>
            <a:off x="8742204" y="1918018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51"/>
          <p:cNvSpPr>
            <a:spLocks noGrp="1"/>
          </p:cNvSpPr>
          <p:nvPr>
            <p:ph type="pic" sz="quarter" idx="21"/>
          </p:nvPr>
        </p:nvSpPr>
        <p:spPr>
          <a:xfrm>
            <a:off x="8742204" y="3465783"/>
            <a:ext cx="2520156" cy="1486265"/>
          </a:xfrm>
          <a:custGeom>
            <a:avLst/>
            <a:gdLst>
              <a:gd name="connsiteX0" fmla="*/ 0 w 2520156"/>
              <a:gd name="connsiteY0" fmla="*/ 0 h 1486265"/>
              <a:gd name="connsiteX1" fmla="*/ 2520156 w 2520156"/>
              <a:gd name="connsiteY1" fmla="*/ 0 h 1486265"/>
              <a:gd name="connsiteX2" fmla="*/ 2520156 w 2520156"/>
              <a:gd name="connsiteY2" fmla="*/ 1486265 h 1486265"/>
              <a:gd name="connsiteX3" fmla="*/ 0 w 2520156"/>
              <a:gd name="connsiteY3" fmla="*/ 1486265 h 148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56" h="1486265">
                <a:moveTo>
                  <a:pt x="0" y="0"/>
                </a:moveTo>
                <a:lnTo>
                  <a:pt x="2520156" y="0"/>
                </a:lnTo>
                <a:lnTo>
                  <a:pt x="2520156" y="1486265"/>
                </a:lnTo>
                <a:lnTo>
                  <a:pt x="0" y="148626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1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</p:bldLst>
      </p:timing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903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3925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A2839-FE38-40AE-A156-1408EA0A37AD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41"/>
          <p:cNvSpPr>
            <a:spLocks noGrp="1"/>
          </p:cNvSpPr>
          <p:nvPr>
            <p:ph type="pic" sz="quarter" idx="14"/>
          </p:nvPr>
        </p:nvSpPr>
        <p:spPr>
          <a:xfrm>
            <a:off x="1055687" y="1989138"/>
            <a:ext cx="4679951" cy="2952750"/>
          </a:xfrm>
          <a:custGeom>
            <a:avLst/>
            <a:gdLst>
              <a:gd name="connsiteX0" fmla="*/ 0 w 4679951"/>
              <a:gd name="connsiteY0" fmla="*/ 0 h 2952750"/>
              <a:gd name="connsiteX1" fmla="*/ 4679951 w 4679951"/>
              <a:gd name="connsiteY1" fmla="*/ 0 h 2952750"/>
              <a:gd name="connsiteX2" fmla="*/ 4679951 w 4679951"/>
              <a:gd name="connsiteY2" fmla="*/ 2952750 h 2952750"/>
              <a:gd name="connsiteX3" fmla="*/ 0 w 4679951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9951" h="2952750">
                <a:moveTo>
                  <a:pt x="0" y="0"/>
                </a:moveTo>
                <a:lnTo>
                  <a:pt x="4679951" y="0"/>
                </a:lnTo>
                <a:lnTo>
                  <a:pt x="4679951" y="2952750"/>
                </a:lnTo>
                <a:lnTo>
                  <a:pt x="0" y="295275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2"/>
          <p:cNvSpPr>
            <a:spLocks noGrp="1"/>
          </p:cNvSpPr>
          <p:nvPr>
            <p:ph type="pic" sz="quarter" idx="15"/>
          </p:nvPr>
        </p:nvSpPr>
        <p:spPr>
          <a:xfrm>
            <a:off x="6456363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3"/>
          <p:cNvSpPr>
            <a:spLocks noGrp="1"/>
          </p:cNvSpPr>
          <p:nvPr>
            <p:ph type="pic" sz="quarter" idx="16"/>
          </p:nvPr>
        </p:nvSpPr>
        <p:spPr>
          <a:xfrm>
            <a:off x="8796338" y="1989138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4"/>
          <p:cNvSpPr>
            <a:spLocks noGrp="1"/>
          </p:cNvSpPr>
          <p:nvPr>
            <p:ph type="pic" sz="quarter" idx="17"/>
          </p:nvPr>
        </p:nvSpPr>
        <p:spPr>
          <a:xfrm>
            <a:off x="6456364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5"/>
          <p:cNvSpPr>
            <a:spLocks noGrp="1"/>
          </p:cNvSpPr>
          <p:nvPr>
            <p:ph type="pic" sz="quarter" idx="18"/>
          </p:nvPr>
        </p:nvSpPr>
        <p:spPr>
          <a:xfrm>
            <a:off x="8796338" y="3465513"/>
            <a:ext cx="2339975" cy="1476375"/>
          </a:xfrm>
          <a:custGeom>
            <a:avLst/>
            <a:gdLst>
              <a:gd name="connsiteX0" fmla="*/ 0 w 2339975"/>
              <a:gd name="connsiteY0" fmla="*/ 0 h 1476375"/>
              <a:gd name="connsiteX1" fmla="*/ 2339975 w 2339975"/>
              <a:gd name="connsiteY1" fmla="*/ 0 h 1476375"/>
              <a:gd name="connsiteX2" fmla="*/ 2339975 w 2339975"/>
              <a:gd name="connsiteY2" fmla="*/ 1476375 h 1476375"/>
              <a:gd name="connsiteX3" fmla="*/ 0 w 2339975"/>
              <a:gd name="connsiteY3" fmla="*/ 1476375 h 147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9975" h="1476375">
                <a:moveTo>
                  <a:pt x="0" y="0"/>
                </a:moveTo>
                <a:lnTo>
                  <a:pt x="2339975" y="0"/>
                </a:lnTo>
                <a:lnTo>
                  <a:pt x="2339975" y="1476375"/>
                </a:lnTo>
                <a:lnTo>
                  <a:pt x="0" y="1476375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9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2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  <p:bldP spid="9" grpId="0"/>
          <p:bldP spid="10" grpId="0"/>
          <p:bldP spid="13" grpId="0"/>
        </p:bldLst>
      </p:timing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FF2D2-35DB-4D6F-836A-27451BF06F70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853439" y="1668463"/>
            <a:ext cx="3207600" cy="45000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4139085" y="1668607"/>
            <a:ext cx="3207600" cy="162515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7424730" y="1657911"/>
            <a:ext cx="3929069" cy="280425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17"/>
          <p:cNvSpPr>
            <a:spLocks noGrp="1"/>
          </p:cNvSpPr>
          <p:nvPr>
            <p:ph type="pic" sz="quarter" idx="17"/>
          </p:nvPr>
        </p:nvSpPr>
        <p:spPr>
          <a:xfrm>
            <a:off x="4131466" y="3369918"/>
            <a:ext cx="3215220" cy="2804254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7"/>
          <p:cNvSpPr>
            <a:spLocks noGrp="1"/>
          </p:cNvSpPr>
          <p:nvPr>
            <p:ph type="pic" sz="quarter" idx="18"/>
          </p:nvPr>
        </p:nvSpPr>
        <p:spPr>
          <a:xfrm>
            <a:off x="7424733" y="4543666"/>
            <a:ext cx="3929066" cy="1625158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17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mond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2F663-C0AE-45D2-980B-05DEED006554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44616" y="158588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948340" y="2960083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352064" y="158588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755788" y="2960083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159512" y="158588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7563236" y="2964913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8966960" y="1590715"/>
            <a:ext cx="2608262" cy="2608262"/>
          </a:xfrm>
          <a:prstGeom prst="diamond">
            <a:avLst/>
          </a:prstGeom>
          <a:ln w="15875">
            <a:noFill/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8113" y="114963"/>
            <a:ext cx="4474527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730433" y="114963"/>
            <a:ext cx="3803967" cy="3034637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30433" y="3284883"/>
            <a:ext cx="3803967" cy="345154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39492" y="3701788"/>
            <a:ext cx="3461067" cy="3034637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639493" y="114963"/>
            <a:ext cx="3461067" cy="345154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65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</p:bldLst>
      </p:timing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2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8113" y="114963"/>
            <a:ext cx="834548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39492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639493" y="114962"/>
            <a:ext cx="346106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38113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34753" y="3820159"/>
            <a:ext cx="474884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6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3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38113" y="114963"/>
            <a:ext cx="346106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639492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639493" y="114962"/>
            <a:ext cx="3461067" cy="358682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38113" y="3820160"/>
            <a:ext cx="3461067" cy="291626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34753" y="114963"/>
            <a:ext cx="4748847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45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0" grpId="0" animBg="1"/>
          <p:bldP spid="11" grpId="0" animBg="1"/>
          <p:bldP spid="12" grpId="0" animBg="1"/>
          <p:bldP spid="13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A9991-87BF-4767-8941-4AC8DDE4AA83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4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903912" y="114961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38113" y="114963"/>
            <a:ext cx="5622607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043351" y="114961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5903912" y="3498586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043351" y="3498586"/>
            <a:ext cx="2996247" cy="324612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1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8" grpId="0" animBg="1"/>
          <p:bldP spid="9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13" grpId="0" animBg="1"/>
          <p:bldP spid="8" grpId="0" animBg="1"/>
          <p:bldP spid="9" grpId="0" animBg="1"/>
          <p:bldP spid="14" grpId="0" animBg="1"/>
        </p:bldLst>
      </p:timing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Layout 5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766560" y="114963"/>
            <a:ext cx="5273038" cy="662146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776150" y="114963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785740" y="114963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776150" y="2115054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2785740" y="2115054"/>
            <a:ext cx="1828800" cy="1828800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167640" y="114963"/>
            <a:ext cx="2471730" cy="3828891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167640" y="4062124"/>
            <a:ext cx="6437310" cy="267430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5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7" grpId="0" animBg="1"/>
      <p:bldP spid="11" grpId="0" animBg="1"/>
      <p:bldP spid="12" grpId="0" animBg="1"/>
      <p:bldP spid="15" grpId="0" animBg="1"/>
      <p:bldP spid="16" grpId="0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362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10362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103620" cy="3429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7927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 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732520" cy="554736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352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6A4A-C259-44BB-9A36-130CA9480C18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389063" y="1389063"/>
            <a:ext cx="3251200" cy="43910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41952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3FA3A-07DC-46BA-B759-597240363F4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64088" y="2257425"/>
            <a:ext cx="2674937" cy="348932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pective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8E81F-5381-49F7-A3AC-ABDB090D3B2A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4779667" y="2621734"/>
            <a:ext cx="2395728" cy="3483864"/>
          </a:xfrm>
          <a:solidFill>
            <a:srgbClr val="3A434D"/>
          </a:solidFill>
          <a:scene3d>
            <a:camera prst="orthographicFront">
              <a:rot lat="19800000" lon="3000000" rev="18000000"/>
            </a:camera>
            <a:lightRig rig="threePt" dir="t"/>
          </a:scene3d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26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pective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DF129-5F0D-4631-AE0B-AADACADCAF22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597874" y="2665182"/>
            <a:ext cx="2701126" cy="4105356"/>
          </a:xfrm>
          <a:custGeom>
            <a:avLst/>
            <a:gdLst>
              <a:gd name="connsiteX0" fmla="*/ 0 w 2571586"/>
              <a:gd name="connsiteY0" fmla="*/ 0 h 3739596"/>
              <a:gd name="connsiteX1" fmla="*/ 2571586 w 2571586"/>
              <a:gd name="connsiteY1" fmla="*/ 0 h 3739596"/>
              <a:gd name="connsiteX2" fmla="*/ 2571586 w 2571586"/>
              <a:gd name="connsiteY2" fmla="*/ 3739596 h 3739596"/>
              <a:gd name="connsiteX3" fmla="*/ 0 w 2571586"/>
              <a:gd name="connsiteY3" fmla="*/ 3739596 h 3739596"/>
              <a:gd name="connsiteX4" fmla="*/ 0 w 2571586"/>
              <a:gd name="connsiteY4" fmla="*/ 0 h 3739596"/>
              <a:gd name="connsiteX0" fmla="*/ 83820 w 2655406"/>
              <a:gd name="connsiteY0" fmla="*/ 0 h 3739596"/>
              <a:gd name="connsiteX1" fmla="*/ 2655406 w 2655406"/>
              <a:gd name="connsiteY1" fmla="*/ 0 h 3739596"/>
              <a:gd name="connsiteX2" fmla="*/ 2655406 w 2655406"/>
              <a:gd name="connsiteY2" fmla="*/ 3739596 h 3739596"/>
              <a:gd name="connsiteX3" fmla="*/ 0 w 2655406"/>
              <a:gd name="connsiteY3" fmla="*/ 3701496 h 3739596"/>
              <a:gd name="connsiteX4" fmla="*/ 83820 w 2655406"/>
              <a:gd name="connsiteY4" fmla="*/ 0 h 3739596"/>
              <a:gd name="connsiteX0" fmla="*/ 137160 w 2708746"/>
              <a:gd name="connsiteY0" fmla="*/ 0 h 3739596"/>
              <a:gd name="connsiteX1" fmla="*/ 2708746 w 2708746"/>
              <a:gd name="connsiteY1" fmla="*/ 0 h 3739596"/>
              <a:gd name="connsiteX2" fmla="*/ 2708746 w 2708746"/>
              <a:gd name="connsiteY2" fmla="*/ 3739596 h 3739596"/>
              <a:gd name="connsiteX3" fmla="*/ 0 w 2708746"/>
              <a:gd name="connsiteY3" fmla="*/ 3686256 h 3739596"/>
              <a:gd name="connsiteX4" fmla="*/ 137160 w 2708746"/>
              <a:gd name="connsiteY4" fmla="*/ 0 h 3739596"/>
              <a:gd name="connsiteX0" fmla="*/ 137160 w 2708746"/>
              <a:gd name="connsiteY0" fmla="*/ 0 h 3846276"/>
              <a:gd name="connsiteX1" fmla="*/ 2708746 w 2708746"/>
              <a:gd name="connsiteY1" fmla="*/ 0 h 3846276"/>
              <a:gd name="connsiteX2" fmla="*/ 2678266 w 2708746"/>
              <a:gd name="connsiteY2" fmla="*/ 3846276 h 3846276"/>
              <a:gd name="connsiteX3" fmla="*/ 0 w 2708746"/>
              <a:gd name="connsiteY3" fmla="*/ 3686256 h 3846276"/>
              <a:gd name="connsiteX4" fmla="*/ 137160 w 2708746"/>
              <a:gd name="connsiteY4" fmla="*/ 0 h 3846276"/>
              <a:gd name="connsiteX0" fmla="*/ 137160 w 2708746"/>
              <a:gd name="connsiteY0" fmla="*/ 0 h 3891996"/>
              <a:gd name="connsiteX1" fmla="*/ 2708746 w 2708746"/>
              <a:gd name="connsiteY1" fmla="*/ 0 h 3891996"/>
              <a:gd name="connsiteX2" fmla="*/ 2617306 w 2708746"/>
              <a:gd name="connsiteY2" fmla="*/ 3891996 h 3891996"/>
              <a:gd name="connsiteX3" fmla="*/ 0 w 2708746"/>
              <a:gd name="connsiteY3" fmla="*/ 3686256 h 3891996"/>
              <a:gd name="connsiteX4" fmla="*/ 137160 w 2708746"/>
              <a:gd name="connsiteY4" fmla="*/ 0 h 3891996"/>
              <a:gd name="connsiteX0" fmla="*/ 137160 w 2708746"/>
              <a:gd name="connsiteY0" fmla="*/ 0 h 3838656"/>
              <a:gd name="connsiteX1" fmla="*/ 2708746 w 2708746"/>
              <a:gd name="connsiteY1" fmla="*/ 0 h 3838656"/>
              <a:gd name="connsiteX2" fmla="*/ 2609686 w 2708746"/>
              <a:gd name="connsiteY2" fmla="*/ 3838656 h 3838656"/>
              <a:gd name="connsiteX3" fmla="*/ 0 w 2708746"/>
              <a:gd name="connsiteY3" fmla="*/ 3686256 h 3838656"/>
              <a:gd name="connsiteX4" fmla="*/ 137160 w 2708746"/>
              <a:gd name="connsiteY4" fmla="*/ 0 h 3838656"/>
              <a:gd name="connsiteX0" fmla="*/ 137160 w 2708746"/>
              <a:gd name="connsiteY0" fmla="*/ 0 h 3800556"/>
              <a:gd name="connsiteX1" fmla="*/ 2708746 w 2708746"/>
              <a:gd name="connsiteY1" fmla="*/ 0 h 3800556"/>
              <a:gd name="connsiteX2" fmla="*/ 2579206 w 2708746"/>
              <a:gd name="connsiteY2" fmla="*/ 3800556 h 3800556"/>
              <a:gd name="connsiteX3" fmla="*/ 0 w 2708746"/>
              <a:gd name="connsiteY3" fmla="*/ 3686256 h 3800556"/>
              <a:gd name="connsiteX4" fmla="*/ 137160 w 2708746"/>
              <a:gd name="connsiteY4" fmla="*/ 0 h 3800556"/>
              <a:gd name="connsiteX0" fmla="*/ 137160 w 2708746"/>
              <a:gd name="connsiteY0" fmla="*/ 0 h 3831036"/>
              <a:gd name="connsiteX1" fmla="*/ 2708746 w 2708746"/>
              <a:gd name="connsiteY1" fmla="*/ 0 h 3831036"/>
              <a:gd name="connsiteX2" fmla="*/ 2426806 w 2708746"/>
              <a:gd name="connsiteY2" fmla="*/ 3831036 h 3831036"/>
              <a:gd name="connsiteX3" fmla="*/ 0 w 2708746"/>
              <a:gd name="connsiteY3" fmla="*/ 3686256 h 3831036"/>
              <a:gd name="connsiteX4" fmla="*/ 137160 w 2708746"/>
              <a:gd name="connsiteY4" fmla="*/ 0 h 3831036"/>
              <a:gd name="connsiteX0" fmla="*/ 137160 w 2708746"/>
              <a:gd name="connsiteY0" fmla="*/ 0 h 3899616"/>
              <a:gd name="connsiteX1" fmla="*/ 2708746 w 2708746"/>
              <a:gd name="connsiteY1" fmla="*/ 0 h 3899616"/>
              <a:gd name="connsiteX2" fmla="*/ 2449666 w 2708746"/>
              <a:gd name="connsiteY2" fmla="*/ 3899616 h 3899616"/>
              <a:gd name="connsiteX3" fmla="*/ 0 w 2708746"/>
              <a:gd name="connsiteY3" fmla="*/ 3686256 h 3899616"/>
              <a:gd name="connsiteX4" fmla="*/ 137160 w 2708746"/>
              <a:gd name="connsiteY4" fmla="*/ 0 h 3899616"/>
              <a:gd name="connsiteX0" fmla="*/ 38100 w 2708746"/>
              <a:gd name="connsiteY0" fmla="*/ 0 h 3914856"/>
              <a:gd name="connsiteX1" fmla="*/ 2708746 w 2708746"/>
              <a:gd name="connsiteY1" fmla="*/ 15240 h 3914856"/>
              <a:gd name="connsiteX2" fmla="*/ 2449666 w 2708746"/>
              <a:gd name="connsiteY2" fmla="*/ 3914856 h 3914856"/>
              <a:gd name="connsiteX3" fmla="*/ 0 w 2708746"/>
              <a:gd name="connsiteY3" fmla="*/ 3701496 h 3914856"/>
              <a:gd name="connsiteX4" fmla="*/ 38100 w 2708746"/>
              <a:gd name="connsiteY4" fmla="*/ 0 h 3914856"/>
              <a:gd name="connsiteX0" fmla="*/ 38100 w 2655406"/>
              <a:gd name="connsiteY0" fmla="*/ 91440 h 4006296"/>
              <a:gd name="connsiteX1" fmla="*/ 2655406 w 2655406"/>
              <a:gd name="connsiteY1" fmla="*/ 0 h 4006296"/>
              <a:gd name="connsiteX2" fmla="*/ 2449666 w 2655406"/>
              <a:gd name="connsiteY2" fmla="*/ 4006296 h 4006296"/>
              <a:gd name="connsiteX3" fmla="*/ 0 w 2655406"/>
              <a:gd name="connsiteY3" fmla="*/ 3792936 h 4006296"/>
              <a:gd name="connsiteX4" fmla="*/ 38100 w 2655406"/>
              <a:gd name="connsiteY4" fmla="*/ 91440 h 4006296"/>
              <a:gd name="connsiteX0" fmla="*/ 38100 w 2449666"/>
              <a:gd name="connsiteY0" fmla="*/ 129540 h 4044396"/>
              <a:gd name="connsiteX1" fmla="*/ 2434426 w 2449666"/>
              <a:gd name="connsiteY1" fmla="*/ 0 h 4044396"/>
              <a:gd name="connsiteX2" fmla="*/ 2449666 w 2449666"/>
              <a:gd name="connsiteY2" fmla="*/ 4044396 h 4044396"/>
              <a:gd name="connsiteX3" fmla="*/ 0 w 2449666"/>
              <a:gd name="connsiteY3" fmla="*/ 3831036 h 4044396"/>
              <a:gd name="connsiteX4" fmla="*/ 38100 w 2449666"/>
              <a:gd name="connsiteY4" fmla="*/ 129540 h 4044396"/>
              <a:gd name="connsiteX0" fmla="*/ 38100 w 2464906"/>
              <a:gd name="connsiteY0" fmla="*/ 182880 h 4097736"/>
              <a:gd name="connsiteX1" fmla="*/ 2464906 w 2464906"/>
              <a:gd name="connsiteY1" fmla="*/ 0 h 4097736"/>
              <a:gd name="connsiteX2" fmla="*/ 2449666 w 2464906"/>
              <a:gd name="connsiteY2" fmla="*/ 4097736 h 4097736"/>
              <a:gd name="connsiteX3" fmla="*/ 0 w 2464906"/>
              <a:gd name="connsiteY3" fmla="*/ 3884376 h 4097736"/>
              <a:gd name="connsiteX4" fmla="*/ 38100 w 2464906"/>
              <a:gd name="connsiteY4" fmla="*/ 182880 h 4097736"/>
              <a:gd name="connsiteX0" fmla="*/ 38100 w 2495386"/>
              <a:gd name="connsiteY0" fmla="*/ 236220 h 4151076"/>
              <a:gd name="connsiteX1" fmla="*/ 2495386 w 2495386"/>
              <a:gd name="connsiteY1" fmla="*/ 0 h 4151076"/>
              <a:gd name="connsiteX2" fmla="*/ 2449666 w 2495386"/>
              <a:gd name="connsiteY2" fmla="*/ 4151076 h 4151076"/>
              <a:gd name="connsiteX3" fmla="*/ 0 w 2495386"/>
              <a:gd name="connsiteY3" fmla="*/ 3937716 h 4151076"/>
              <a:gd name="connsiteX4" fmla="*/ 38100 w 2495386"/>
              <a:gd name="connsiteY4" fmla="*/ 236220 h 4151076"/>
              <a:gd name="connsiteX0" fmla="*/ 38100 w 2518246"/>
              <a:gd name="connsiteY0" fmla="*/ 17526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38100 w 2518246"/>
              <a:gd name="connsiteY4" fmla="*/ 175260 h 4090116"/>
              <a:gd name="connsiteX0" fmla="*/ 137160 w 2518246"/>
              <a:gd name="connsiteY0" fmla="*/ 14478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37160 w 2518246"/>
              <a:gd name="connsiteY4" fmla="*/ 144780 h 4090116"/>
              <a:gd name="connsiteX0" fmla="*/ 190500 w 2518246"/>
              <a:gd name="connsiteY0" fmla="*/ 12192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90500 w 2518246"/>
              <a:gd name="connsiteY4" fmla="*/ 121920 h 4090116"/>
              <a:gd name="connsiteX0" fmla="*/ 167640 w 2518246"/>
              <a:gd name="connsiteY0" fmla="*/ 6858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67640 w 2518246"/>
              <a:gd name="connsiteY4" fmla="*/ 68580 h 4090116"/>
              <a:gd name="connsiteX0" fmla="*/ 121920 w 2518246"/>
              <a:gd name="connsiteY0" fmla="*/ 38100 h 4090116"/>
              <a:gd name="connsiteX1" fmla="*/ 2518246 w 2518246"/>
              <a:gd name="connsiteY1" fmla="*/ 0 h 4090116"/>
              <a:gd name="connsiteX2" fmla="*/ 2449666 w 2518246"/>
              <a:gd name="connsiteY2" fmla="*/ 4090116 h 4090116"/>
              <a:gd name="connsiteX3" fmla="*/ 0 w 2518246"/>
              <a:gd name="connsiteY3" fmla="*/ 3876756 h 4090116"/>
              <a:gd name="connsiteX4" fmla="*/ 121920 w 2518246"/>
              <a:gd name="connsiteY4" fmla="*/ 38100 h 4090116"/>
              <a:gd name="connsiteX0" fmla="*/ 121920 w 2518246"/>
              <a:gd name="connsiteY0" fmla="*/ 38100 h 4090116"/>
              <a:gd name="connsiteX1" fmla="*/ 2518246 w 2518246"/>
              <a:gd name="connsiteY1" fmla="*/ 0 h 4090116"/>
              <a:gd name="connsiteX2" fmla="*/ 2503006 w 2518246"/>
              <a:gd name="connsiteY2" fmla="*/ 4090116 h 4090116"/>
              <a:gd name="connsiteX3" fmla="*/ 0 w 2518246"/>
              <a:gd name="connsiteY3" fmla="*/ 3876756 h 4090116"/>
              <a:gd name="connsiteX4" fmla="*/ 121920 w 2518246"/>
              <a:gd name="connsiteY4" fmla="*/ 38100 h 4090116"/>
              <a:gd name="connsiteX0" fmla="*/ 121920 w 2518246"/>
              <a:gd name="connsiteY0" fmla="*/ 38100 h 3975816"/>
              <a:gd name="connsiteX1" fmla="*/ 2518246 w 2518246"/>
              <a:gd name="connsiteY1" fmla="*/ 0 h 3975816"/>
              <a:gd name="connsiteX2" fmla="*/ 2503006 w 2518246"/>
              <a:gd name="connsiteY2" fmla="*/ 3975816 h 3975816"/>
              <a:gd name="connsiteX3" fmla="*/ 0 w 2518246"/>
              <a:gd name="connsiteY3" fmla="*/ 3876756 h 3975816"/>
              <a:gd name="connsiteX4" fmla="*/ 121920 w 2518246"/>
              <a:gd name="connsiteY4" fmla="*/ 38100 h 3975816"/>
              <a:gd name="connsiteX0" fmla="*/ 121920 w 2586826"/>
              <a:gd name="connsiteY0" fmla="*/ 38100 h 4052016"/>
              <a:gd name="connsiteX1" fmla="*/ 2518246 w 2586826"/>
              <a:gd name="connsiteY1" fmla="*/ 0 h 4052016"/>
              <a:gd name="connsiteX2" fmla="*/ 2586826 w 2586826"/>
              <a:gd name="connsiteY2" fmla="*/ 4052016 h 4052016"/>
              <a:gd name="connsiteX3" fmla="*/ 0 w 2586826"/>
              <a:gd name="connsiteY3" fmla="*/ 3876756 h 4052016"/>
              <a:gd name="connsiteX4" fmla="*/ 121920 w 2586826"/>
              <a:gd name="connsiteY4" fmla="*/ 38100 h 4052016"/>
              <a:gd name="connsiteX0" fmla="*/ 121920 w 2701126"/>
              <a:gd name="connsiteY0" fmla="*/ 38100 h 4105356"/>
              <a:gd name="connsiteX1" fmla="*/ 2518246 w 2701126"/>
              <a:gd name="connsiteY1" fmla="*/ 0 h 4105356"/>
              <a:gd name="connsiteX2" fmla="*/ 2701126 w 2701126"/>
              <a:gd name="connsiteY2" fmla="*/ 4105356 h 4105356"/>
              <a:gd name="connsiteX3" fmla="*/ 0 w 2701126"/>
              <a:gd name="connsiteY3" fmla="*/ 3876756 h 4105356"/>
              <a:gd name="connsiteX4" fmla="*/ 121920 w 2701126"/>
              <a:gd name="connsiteY4" fmla="*/ 38100 h 410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1126" h="4105356">
                <a:moveTo>
                  <a:pt x="121920" y="38100"/>
                </a:moveTo>
                <a:lnTo>
                  <a:pt x="2518246" y="0"/>
                </a:lnTo>
                <a:lnTo>
                  <a:pt x="2701126" y="4105356"/>
                </a:lnTo>
                <a:lnTo>
                  <a:pt x="0" y="3876756"/>
                </a:lnTo>
                <a:lnTo>
                  <a:pt x="121920" y="38100"/>
                </a:lnTo>
                <a:close/>
              </a:path>
            </a:pathLst>
          </a:custGeom>
          <a:solidFill>
            <a:srgbClr val="3A434D"/>
          </a:solidFill>
          <a:scene3d>
            <a:camera prst="orthographicFront">
              <a:rot lat="19800000" lon="3000000" rev="18000000"/>
            </a:camera>
            <a:lightRig rig="threePt" dir="t"/>
          </a:scene3d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23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 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D5949-31D7-4033-A9F4-AA683F91DF23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8200" y="2479040"/>
            <a:ext cx="1609725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49639" y="2479040"/>
            <a:ext cx="1609725" cy="28956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41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A1D02-81DC-44C4-ACA9-8EF5B34EC76F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873391" y="3014909"/>
            <a:ext cx="2294489" cy="2867731"/>
          </a:xfrm>
          <a:prstGeom prst="round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4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Upravte štýly predlohy textu</a:t>
            </a:r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Upravte štýl predlohy textu.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sk-SK" dirty="0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6A488-CEE2-414D-A1CE-C1F0B2604C0F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martw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B9F0-E456-4CAC-AE92-D5470368452E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700725" y="3311329"/>
            <a:ext cx="1029600" cy="1285200"/>
          </a:xfrm>
          <a:prstGeom prst="roundRect">
            <a:avLst/>
          </a:prstGeom>
          <a:solidFill>
            <a:srgbClr val="2C3E50"/>
          </a:solidFill>
          <a:scene3d>
            <a:camera prst="perspectiveLeft" fov="3900000">
              <a:rot lat="0" lon="30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marL="0" indent="0" algn="ctr">
              <a:buNone/>
              <a:defRPr sz="1467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238943" y="3311329"/>
            <a:ext cx="1029600" cy="1285200"/>
          </a:xfrm>
          <a:prstGeom prst="roundRect">
            <a:avLst/>
          </a:prstGeom>
          <a:solidFill>
            <a:srgbClr val="2C3E50"/>
          </a:solidFill>
          <a:scene3d>
            <a:camera prst="perspectiveLeft" fov="3900000">
              <a:rot lat="0" lon="18600000" rev="0"/>
            </a:camera>
            <a:lightRig rig="threePt" dir="t"/>
          </a:scene3d>
        </p:spPr>
        <p:txBody>
          <a:bodyPr anchor="ctr">
            <a:normAutofit/>
          </a:bodyPr>
          <a:lstStyle>
            <a:lvl1pPr marL="0" indent="0" algn="ctr">
              <a:buNone/>
              <a:defRPr sz="1467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22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erspective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430963" y="0"/>
            <a:ext cx="5761037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5C443-D368-4125-88D4-BD503C0EC170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340725" y="990600"/>
            <a:ext cx="1682750" cy="29718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96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Gadg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A2AB-F54F-48DD-8348-2638421E1DC5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23899" y="2019300"/>
            <a:ext cx="4206240" cy="2484438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646266" y="3655816"/>
            <a:ext cx="1600200" cy="2133762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5108307" y="4648673"/>
            <a:ext cx="728613" cy="1097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22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erspective Smart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5C7AA-C680-4FE8-8695-708F9779240E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512277" y="3887223"/>
            <a:ext cx="5167446" cy="1629657"/>
          </a:xfrm>
          <a:solidFill>
            <a:schemeClr val="tx1">
              <a:lumMod val="60000"/>
              <a:lumOff val="40000"/>
            </a:schemeClr>
          </a:solidFill>
          <a:scene3d>
            <a:camera prst="perspectiveRelaxed" fov="5400000"/>
            <a:lightRig rig="threePt" dir="t"/>
          </a:scene3d>
          <a:sp3d/>
        </p:spPr>
        <p:txBody>
          <a:bodyPr/>
          <a:lstStyle/>
          <a:p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2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martphon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BED03-92EC-4F61-9508-AE645A302718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847478" y="2380006"/>
            <a:ext cx="1697739" cy="298900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7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405870" y="2589309"/>
            <a:ext cx="1471685" cy="260670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20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F5A41-92CA-43CB-B1EA-0962BEF8BDFE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734061" y="2163128"/>
            <a:ext cx="4686724" cy="28320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2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andscap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CE0B6-9D22-47CD-9C4C-3713F31BB321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224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Landscap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2633662"/>
            <a:ext cx="12192000" cy="4224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611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and Backgrou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1881-E614-4997-B43B-1B3D07B3EFF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4544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40803" y="1341755"/>
            <a:ext cx="2011997" cy="3840163"/>
          </a:xfrm>
          <a:custGeom>
            <a:avLst/>
            <a:gdLst>
              <a:gd name="connsiteX0" fmla="*/ 0 w 2001837"/>
              <a:gd name="connsiteY0" fmla="*/ 0 h 3687763"/>
              <a:gd name="connsiteX1" fmla="*/ 2001837 w 2001837"/>
              <a:gd name="connsiteY1" fmla="*/ 0 h 3687763"/>
              <a:gd name="connsiteX2" fmla="*/ 2001837 w 2001837"/>
              <a:gd name="connsiteY2" fmla="*/ 3687763 h 3687763"/>
              <a:gd name="connsiteX3" fmla="*/ 0 w 2001837"/>
              <a:gd name="connsiteY3" fmla="*/ 3687763 h 3687763"/>
              <a:gd name="connsiteX4" fmla="*/ 0 w 2001837"/>
              <a:gd name="connsiteY4" fmla="*/ 0 h 3687763"/>
              <a:gd name="connsiteX0" fmla="*/ 0 w 2001837"/>
              <a:gd name="connsiteY0" fmla="*/ 0 h 3819843"/>
              <a:gd name="connsiteX1" fmla="*/ 2001837 w 2001837"/>
              <a:gd name="connsiteY1" fmla="*/ 0 h 3819843"/>
              <a:gd name="connsiteX2" fmla="*/ 2001837 w 2001837"/>
              <a:gd name="connsiteY2" fmla="*/ 3819843 h 3819843"/>
              <a:gd name="connsiteX3" fmla="*/ 0 w 2001837"/>
              <a:gd name="connsiteY3" fmla="*/ 3687763 h 3819843"/>
              <a:gd name="connsiteX4" fmla="*/ 0 w 2001837"/>
              <a:gd name="connsiteY4" fmla="*/ 0 h 3819843"/>
              <a:gd name="connsiteX0" fmla="*/ 0 w 2001837"/>
              <a:gd name="connsiteY0" fmla="*/ 0 h 3819843"/>
              <a:gd name="connsiteX1" fmla="*/ 1991677 w 2001837"/>
              <a:gd name="connsiteY1" fmla="*/ 274320 h 3819843"/>
              <a:gd name="connsiteX2" fmla="*/ 2001837 w 2001837"/>
              <a:gd name="connsiteY2" fmla="*/ 3819843 h 3819843"/>
              <a:gd name="connsiteX3" fmla="*/ 0 w 2001837"/>
              <a:gd name="connsiteY3" fmla="*/ 3687763 h 3819843"/>
              <a:gd name="connsiteX4" fmla="*/ 0 w 2001837"/>
              <a:gd name="connsiteY4" fmla="*/ 0 h 3819843"/>
              <a:gd name="connsiteX0" fmla="*/ 20320 w 2001837"/>
              <a:gd name="connsiteY0" fmla="*/ 0 h 3840163"/>
              <a:gd name="connsiteX1" fmla="*/ 1991677 w 2001837"/>
              <a:gd name="connsiteY1" fmla="*/ 294640 h 3840163"/>
              <a:gd name="connsiteX2" fmla="*/ 2001837 w 2001837"/>
              <a:gd name="connsiteY2" fmla="*/ 3840163 h 3840163"/>
              <a:gd name="connsiteX3" fmla="*/ 0 w 2001837"/>
              <a:gd name="connsiteY3" fmla="*/ 3708083 h 3840163"/>
              <a:gd name="connsiteX4" fmla="*/ 20320 w 2001837"/>
              <a:gd name="connsiteY4" fmla="*/ 0 h 3840163"/>
              <a:gd name="connsiteX0" fmla="*/ 30480 w 2011997"/>
              <a:gd name="connsiteY0" fmla="*/ 0 h 3840163"/>
              <a:gd name="connsiteX1" fmla="*/ 2001837 w 2011997"/>
              <a:gd name="connsiteY1" fmla="*/ 294640 h 3840163"/>
              <a:gd name="connsiteX2" fmla="*/ 2011997 w 2011997"/>
              <a:gd name="connsiteY2" fmla="*/ 3840163 h 3840163"/>
              <a:gd name="connsiteX3" fmla="*/ 0 w 2011997"/>
              <a:gd name="connsiteY3" fmla="*/ 3769043 h 3840163"/>
              <a:gd name="connsiteX4" fmla="*/ 30480 w 2011997"/>
              <a:gd name="connsiteY4" fmla="*/ 0 h 3840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997" h="3840163">
                <a:moveTo>
                  <a:pt x="30480" y="0"/>
                </a:moveTo>
                <a:lnTo>
                  <a:pt x="2001837" y="294640"/>
                </a:lnTo>
                <a:cubicBezTo>
                  <a:pt x="2005224" y="1476481"/>
                  <a:pt x="2008610" y="2658322"/>
                  <a:pt x="2011997" y="3840163"/>
                </a:cubicBezTo>
                <a:lnTo>
                  <a:pt x="0" y="3769043"/>
                </a:lnTo>
                <a:lnTo>
                  <a:pt x="3048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116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4140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072091" y="777240"/>
            <a:ext cx="4998508" cy="3108960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484817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/>
              <a:t>Upravte štýly predlohy textu</a:t>
            </a:r>
            <a:endParaRPr lang="sk-SK" dirty="0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dirty="0"/>
              <a:t>Ak chcete pridať obrázok, kliknite na ikonu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rgbClr val="808184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Upravte štýl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1572-CF2A-4512-86CB-9525F680C93F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Pri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B515E-CACC-412A-8B32-B9EF8A9F5DFE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18669" y="2625104"/>
            <a:ext cx="1371600" cy="1371600"/>
          </a:xfrm>
          <a:prstGeom prst="ellipse">
            <a:avLst/>
          </a:prstGeom>
          <a:ln w="4762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236505" y="2625104"/>
            <a:ext cx="1371600" cy="1371600"/>
          </a:xfrm>
          <a:prstGeom prst="ellipse">
            <a:avLst/>
          </a:prstGeom>
          <a:ln w="47625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464501" y="2625104"/>
            <a:ext cx="1371600" cy="1371600"/>
          </a:xfrm>
          <a:prstGeom prst="ellipse">
            <a:avLst/>
          </a:prstGeom>
          <a:ln w="47625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8679366" y="2625104"/>
            <a:ext cx="1371600" cy="1371600"/>
          </a:xfrm>
          <a:prstGeom prst="ellipse">
            <a:avLst/>
          </a:prstGeom>
          <a:ln w="47625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30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1068-3148-490B-8443-206493BD054C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3423963" y="171245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5218384" y="1710152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6815172" y="171245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8370755" y="1710152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9823804" y="1712456"/>
            <a:ext cx="823174" cy="82296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"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44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har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0292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5456238" y="1782763"/>
            <a:ext cx="6103937" cy="42830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56238" y="179706"/>
            <a:ext cx="5897562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014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hart Right Alt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164580" y="0"/>
            <a:ext cx="601979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6477000" y="1782763"/>
            <a:ext cx="5326380" cy="42830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28600" y="179706"/>
            <a:ext cx="593598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2732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har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164580" y="0"/>
            <a:ext cx="6019798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430530" y="1782763"/>
            <a:ext cx="5326380" cy="428307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179706"/>
            <a:ext cx="5935980" cy="859789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13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ard Dire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93450-06DE-416F-8330-6FE3A9845339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0D1D2-A5C5-4520-877C-7F28899EB247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71540" y="16885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293938" y="16885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716335" y="16885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71541" y="3110967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716336" y="3110967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871541" y="45333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3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293939" y="45333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716336" y="45333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9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  <p:bldP spid="14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84CB1-EABE-4D51-A868-3D504469B834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914400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552952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197600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8836152" y="1911668"/>
            <a:ext cx="2441448" cy="1472184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1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 p14:presetBounceEnd="60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nodePh="1" p14:presetBounceEnd="60000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nodePh="1" p14:presetBounceEnd="6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nodePh="1" p14:presetBounceEnd="60000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nodePh="1">
                                      <p:stCondLst>
                                        <p:cond delay="250"/>
                                      </p:stCondLst>
                                      <p:endCondLst>
                                        <p:cond evt="begin" delay="0">
                                          <p:tn val="9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13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17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26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1" grpId="0"/>
          <p:bldP spid="12" grpId="0"/>
          <p:bldP spid="13" grpId="0"/>
          <p:bldP spid="14" grpId="0"/>
        </p:bldLst>
      </p:timing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Pictur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7E09E-90EC-42FB-A8C5-8D8BE1FE75E4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914400" y="1711438"/>
            <a:ext cx="3328416" cy="256032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431792" y="1711438"/>
            <a:ext cx="3328416" cy="256032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7949184" y="1711438"/>
            <a:ext cx="3328416" cy="25603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Picture Profil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B22CD-082C-4693-875A-73849AB579A8}" type="datetime1">
              <a:rPr lang="en-US" smtClean="0"/>
              <a:t>3/3/2022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072398" y="1711438"/>
            <a:ext cx="2468880" cy="24688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4815840" y="1711438"/>
            <a:ext cx="2468880" cy="2468880"/>
          </a:xfrm>
          <a:prstGeom prst="ellipse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8565502" y="1711438"/>
            <a:ext cx="2468880" cy="246888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99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ircle Picture for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538480" y="1947333"/>
            <a:ext cx="3600000" cy="3600000"/>
          </a:xfrm>
          <a:prstGeom prst="ellipse">
            <a:avLst/>
          </a:prstGeom>
        </p:spPr>
        <p:txBody>
          <a:bodyPr/>
          <a:lstStyle>
            <a:lvl1pPr>
              <a:defRPr sz="2133"/>
            </a:lvl1pPr>
          </a:lstStyle>
          <a:p>
            <a:endParaRPr lang="id-ID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79706"/>
            <a:ext cx="10515600" cy="859789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rot="16200000">
            <a:off x="6096000" y="678055"/>
            <a:ext cx="0" cy="540000"/>
          </a:xfrm>
          <a:prstGeom prst="line">
            <a:avLst/>
          </a:prstGeom>
          <a:ln w="25400"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62360" y="403860"/>
            <a:ext cx="640080" cy="365125"/>
          </a:xfrm>
        </p:spPr>
        <p:txBody>
          <a:bodyPr/>
          <a:lstStyle/>
          <a:p>
            <a:fld id="{EA01570A-8480-497D-96D4-D725A6D7C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7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84" Type="http://schemas.openxmlformats.org/officeDocument/2006/relationships/slideLayout" Target="../slideLayouts/slideLayout95.xml"/><Relationship Id="rId89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27.xml"/><Relationship Id="rId107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74" Type="http://schemas.openxmlformats.org/officeDocument/2006/relationships/slideLayout" Target="../slideLayouts/slideLayout85.xml"/><Relationship Id="rId79" Type="http://schemas.openxmlformats.org/officeDocument/2006/relationships/slideLayout" Target="../slideLayouts/slideLayout90.xml"/><Relationship Id="rId102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6.xml"/><Relationship Id="rId90" Type="http://schemas.openxmlformats.org/officeDocument/2006/relationships/slideLayout" Target="../slideLayouts/slideLayout101.xml"/><Relationship Id="rId95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0" Type="http://schemas.openxmlformats.org/officeDocument/2006/relationships/slideLayout" Target="../slideLayouts/slideLayout91.xml"/><Relationship Id="rId85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59" Type="http://schemas.openxmlformats.org/officeDocument/2006/relationships/slideLayout" Target="../slideLayouts/slideLayout70.xml"/><Relationship Id="rId103" Type="http://schemas.openxmlformats.org/officeDocument/2006/relationships/slideLayout" Target="../slideLayouts/slideLayout114.xml"/><Relationship Id="rId108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83" Type="http://schemas.openxmlformats.org/officeDocument/2006/relationships/slideLayout" Target="../slideLayouts/slideLayout94.xml"/><Relationship Id="rId88" Type="http://schemas.openxmlformats.org/officeDocument/2006/relationships/slideLayout" Target="../slideLayouts/slideLayout99.xml"/><Relationship Id="rId91" Type="http://schemas.openxmlformats.org/officeDocument/2006/relationships/slideLayout" Target="../slideLayouts/slideLayout102.xml"/><Relationship Id="rId96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6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slideLayout" Target="../slideLayouts/slideLayout89.xml"/><Relationship Id="rId81" Type="http://schemas.openxmlformats.org/officeDocument/2006/relationships/slideLayout" Target="../slideLayouts/slideLayout92.xml"/><Relationship Id="rId86" Type="http://schemas.openxmlformats.org/officeDocument/2006/relationships/slideLayout" Target="../slideLayouts/slideLayout97.xml"/><Relationship Id="rId94" Type="http://schemas.openxmlformats.org/officeDocument/2006/relationships/slideLayout" Target="../slideLayouts/slideLayout105.xml"/><Relationship Id="rId99" Type="http://schemas.openxmlformats.org/officeDocument/2006/relationships/slideLayout" Target="../slideLayouts/slideLayout110.xml"/><Relationship Id="rId101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slideLayout" Target="../slideLayouts/slideLayout87.xml"/><Relationship Id="rId97" Type="http://schemas.openxmlformats.org/officeDocument/2006/relationships/slideLayout" Target="../slideLayouts/slideLayout108.xml"/><Relationship Id="rId104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9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35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66" Type="http://schemas.openxmlformats.org/officeDocument/2006/relationships/slideLayout" Target="../slideLayouts/slideLayout77.xml"/><Relationship Id="rId87" Type="http://schemas.openxmlformats.org/officeDocument/2006/relationships/slideLayout" Target="../slideLayouts/slideLayout98.xml"/><Relationship Id="rId61" Type="http://schemas.openxmlformats.org/officeDocument/2006/relationships/slideLayout" Target="../slideLayouts/slideLayout72.xml"/><Relationship Id="rId82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56" Type="http://schemas.openxmlformats.org/officeDocument/2006/relationships/slideLayout" Target="../slideLayouts/slideLayout67.xml"/><Relationship Id="rId77" Type="http://schemas.openxmlformats.org/officeDocument/2006/relationships/slideLayout" Target="../slideLayouts/slideLayout88.xml"/><Relationship Id="rId100" Type="http://schemas.openxmlformats.org/officeDocument/2006/relationships/slideLayout" Target="../slideLayouts/slideLayout111.xml"/><Relationship Id="rId105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93" Type="http://schemas.openxmlformats.org/officeDocument/2006/relationships/slideLayout" Target="../slideLayouts/slideLayout104.xml"/><Relationship Id="rId9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4.xml"/><Relationship Id="rId25" Type="http://schemas.openxmlformats.org/officeDocument/2006/relationships/slideLayout" Target="../slideLayouts/slideLayout36.xml"/><Relationship Id="rId46" Type="http://schemas.openxmlformats.org/officeDocument/2006/relationships/slideLayout" Target="../slideLayouts/slideLayout57.xml"/><Relationship Id="rId67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39.xml"/><Relationship Id="rId42" Type="http://schemas.openxmlformats.org/officeDocument/2006/relationships/slideLayout" Target="../slideLayouts/slideLayout160.xml"/><Relationship Id="rId47" Type="http://schemas.openxmlformats.org/officeDocument/2006/relationships/slideLayout" Target="../slideLayouts/slideLayout165.xml"/><Relationship Id="rId63" Type="http://schemas.openxmlformats.org/officeDocument/2006/relationships/slideLayout" Target="../slideLayouts/slideLayout181.xml"/><Relationship Id="rId68" Type="http://schemas.openxmlformats.org/officeDocument/2006/relationships/slideLayout" Target="../slideLayouts/slideLayout186.xml"/><Relationship Id="rId84" Type="http://schemas.openxmlformats.org/officeDocument/2006/relationships/slideLayout" Target="../slideLayouts/slideLayout202.xml"/><Relationship Id="rId89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134.xml"/><Relationship Id="rId107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50.xml"/><Relationship Id="rId37" Type="http://schemas.openxmlformats.org/officeDocument/2006/relationships/slideLayout" Target="../slideLayouts/slideLayout155.xml"/><Relationship Id="rId53" Type="http://schemas.openxmlformats.org/officeDocument/2006/relationships/slideLayout" Target="../slideLayouts/slideLayout171.xml"/><Relationship Id="rId58" Type="http://schemas.openxmlformats.org/officeDocument/2006/relationships/slideLayout" Target="../slideLayouts/slideLayout176.xml"/><Relationship Id="rId74" Type="http://schemas.openxmlformats.org/officeDocument/2006/relationships/slideLayout" Target="../slideLayouts/slideLayout192.xml"/><Relationship Id="rId79" Type="http://schemas.openxmlformats.org/officeDocument/2006/relationships/slideLayout" Target="../slideLayouts/slideLayout197.xml"/><Relationship Id="rId102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123.xml"/><Relationship Id="rId90" Type="http://schemas.openxmlformats.org/officeDocument/2006/relationships/slideLayout" Target="../slideLayouts/slideLayout208.xml"/><Relationship Id="rId95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140.xml"/><Relationship Id="rId27" Type="http://schemas.openxmlformats.org/officeDocument/2006/relationships/slideLayout" Target="../slideLayouts/slideLayout145.xml"/><Relationship Id="rId43" Type="http://schemas.openxmlformats.org/officeDocument/2006/relationships/slideLayout" Target="../slideLayouts/slideLayout161.xml"/><Relationship Id="rId48" Type="http://schemas.openxmlformats.org/officeDocument/2006/relationships/slideLayout" Target="../slideLayouts/slideLayout166.xml"/><Relationship Id="rId64" Type="http://schemas.openxmlformats.org/officeDocument/2006/relationships/slideLayout" Target="../slideLayouts/slideLayout182.xml"/><Relationship Id="rId69" Type="http://schemas.openxmlformats.org/officeDocument/2006/relationships/slideLayout" Target="../slideLayouts/slideLayout187.xml"/><Relationship Id="rId80" Type="http://schemas.openxmlformats.org/officeDocument/2006/relationships/slideLayout" Target="../slideLayouts/slideLayout198.xml"/><Relationship Id="rId85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51.xml"/><Relationship Id="rId38" Type="http://schemas.openxmlformats.org/officeDocument/2006/relationships/slideLayout" Target="../slideLayouts/slideLayout156.xml"/><Relationship Id="rId59" Type="http://schemas.openxmlformats.org/officeDocument/2006/relationships/slideLayout" Target="../slideLayouts/slideLayout177.xml"/><Relationship Id="rId103" Type="http://schemas.openxmlformats.org/officeDocument/2006/relationships/slideLayout" Target="../slideLayouts/slideLayout221.xml"/><Relationship Id="rId108" Type="http://schemas.openxmlformats.org/officeDocument/2006/relationships/theme" Target="../theme/theme3.xml"/><Relationship Id="rId20" Type="http://schemas.openxmlformats.org/officeDocument/2006/relationships/slideLayout" Target="../slideLayouts/slideLayout138.xml"/><Relationship Id="rId41" Type="http://schemas.openxmlformats.org/officeDocument/2006/relationships/slideLayout" Target="../slideLayouts/slideLayout159.xml"/><Relationship Id="rId54" Type="http://schemas.openxmlformats.org/officeDocument/2006/relationships/slideLayout" Target="../slideLayouts/slideLayout172.xml"/><Relationship Id="rId62" Type="http://schemas.openxmlformats.org/officeDocument/2006/relationships/slideLayout" Target="../slideLayouts/slideLayout180.xml"/><Relationship Id="rId70" Type="http://schemas.openxmlformats.org/officeDocument/2006/relationships/slideLayout" Target="../slideLayouts/slideLayout188.xml"/><Relationship Id="rId75" Type="http://schemas.openxmlformats.org/officeDocument/2006/relationships/slideLayout" Target="../slideLayouts/slideLayout193.xml"/><Relationship Id="rId83" Type="http://schemas.openxmlformats.org/officeDocument/2006/relationships/slideLayout" Target="../slideLayouts/slideLayout201.xml"/><Relationship Id="rId88" Type="http://schemas.openxmlformats.org/officeDocument/2006/relationships/slideLayout" Target="../slideLayouts/slideLayout206.xml"/><Relationship Id="rId91" Type="http://schemas.openxmlformats.org/officeDocument/2006/relationships/slideLayout" Target="../slideLayouts/slideLayout209.xml"/><Relationship Id="rId96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41.xml"/><Relationship Id="rId28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54.xml"/><Relationship Id="rId49" Type="http://schemas.openxmlformats.org/officeDocument/2006/relationships/slideLayout" Target="../slideLayouts/slideLayout167.xml"/><Relationship Id="rId57" Type="http://schemas.openxmlformats.org/officeDocument/2006/relationships/slideLayout" Target="../slideLayouts/slideLayout175.xml"/><Relationship Id="rId106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9.xml"/><Relationship Id="rId44" Type="http://schemas.openxmlformats.org/officeDocument/2006/relationships/slideLayout" Target="../slideLayouts/slideLayout162.xml"/><Relationship Id="rId52" Type="http://schemas.openxmlformats.org/officeDocument/2006/relationships/slideLayout" Target="../slideLayouts/slideLayout170.xml"/><Relationship Id="rId60" Type="http://schemas.openxmlformats.org/officeDocument/2006/relationships/slideLayout" Target="../slideLayouts/slideLayout178.xml"/><Relationship Id="rId65" Type="http://schemas.openxmlformats.org/officeDocument/2006/relationships/slideLayout" Target="../slideLayouts/slideLayout183.xml"/><Relationship Id="rId73" Type="http://schemas.openxmlformats.org/officeDocument/2006/relationships/slideLayout" Target="../slideLayouts/slideLayout191.xml"/><Relationship Id="rId78" Type="http://schemas.openxmlformats.org/officeDocument/2006/relationships/slideLayout" Target="../slideLayouts/slideLayout196.xml"/><Relationship Id="rId81" Type="http://schemas.openxmlformats.org/officeDocument/2006/relationships/slideLayout" Target="../slideLayouts/slideLayout199.xml"/><Relationship Id="rId86" Type="http://schemas.openxmlformats.org/officeDocument/2006/relationships/slideLayout" Target="../slideLayouts/slideLayout204.xml"/><Relationship Id="rId94" Type="http://schemas.openxmlformats.org/officeDocument/2006/relationships/slideLayout" Target="../slideLayouts/slideLayout212.xml"/><Relationship Id="rId99" Type="http://schemas.openxmlformats.org/officeDocument/2006/relationships/slideLayout" Target="../slideLayouts/slideLayout217.xml"/><Relationship Id="rId101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57.xml"/><Relationship Id="rId34" Type="http://schemas.openxmlformats.org/officeDocument/2006/relationships/slideLayout" Target="../slideLayouts/slideLayout152.xml"/><Relationship Id="rId50" Type="http://schemas.openxmlformats.org/officeDocument/2006/relationships/slideLayout" Target="../slideLayouts/slideLayout168.xml"/><Relationship Id="rId55" Type="http://schemas.openxmlformats.org/officeDocument/2006/relationships/slideLayout" Target="../slideLayouts/slideLayout173.xml"/><Relationship Id="rId76" Type="http://schemas.openxmlformats.org/officeDocument/2006/relationships/slideLayout" Target="../slideLayouts/slideLayout194.xml"/><Relationship Id="rId97" Type="http://schemas.openxmlformats.org/officeDocument/2006/relationships/slideLayout" Target="../slideLayouts/slideLayout215.xml"/><Relationship Id="rId104" Type="http://schemas.openxmlformats.org/officeDocument/2006/relationships/slideLayout" Target="../slideLayouts/slideLayout222.xml"/><Relationship Id="rId7" Type="http://schemas.openxmlformats.org/officeDocument/2006/relationships/slideLayout" Target="../slideLayouts/slideLayout125.xml"/><Relationship Id="rId71" Type="http://schemas.openxmlformats.org/officeDocument/2006/relationships/slideLayout" Target="../slideLayouts/slideLayout189.xml"/><Relationship Id="rId92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120.xml"/><Relationship Id="rId29" Type="http://schemas.openxmlformats.org/officeDocument/2006/relationships/slideLayout" Target="../slideLayouts/slideLayout147.xml"/><Relationship Id="rId24" Type="http://schemas.openxmlformats.org/officeDocument/2006/relationships/slideLayout" Target="../slideLayouts/slideLayout142.xml"/><Relationship Id="rId40" Type="http://schemas.openxmlformats.org/officeDocument/2006/relationships/slideLayout" Target="../slideLayouts/slideLayout158.xml"/><Relationship Id="rId45" Type="http://schemas.openxmlformats.org/officeDocument/2006/relationships/slideLayout" Target="../slideLayouts/slideLayout163.xml"/><Relationship Id="rId66" Type="http://schemas.openxmlformats.org/officeDocument/2006/relationships/slideLayout" Target="../slideLayouts/slideLayout184.xml"/><Relationship Id="rId87" Type="http://schemas.openxmlformats.org/officeDocument/2006/relationships/slideLayout" Target="../slideLayouts/slideLayout205.xml"/><Relationship Id="rId61" Type="http://schemas.openxmlformats.org/officeDocument/2006/relationships/slideLayout" Target="../slideLayouts/slideLayout179.xml"/><Relationship Id="rId82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48.xml"/><Relationship Id="rId35" Type="http://schemas.openxmlformats.org/officeDocument/2006/relationships/slideLayout" Target="../slideLayouts/slideLayout153.xml"/><Relationship Id="rId56" Type="http://schemas.openxmlformats.org/officeDocument/2006/relationships/slideLayout" Target="../slideLayouts/slideLayout174.xml"/><Relationship Id="rId77" Type="http://schemas.openxmlformats.org/officeDocument/2006/relationships/slideLayout" Target="../slideLayouts/slideLayout195.xml"/><Relationship Id="rId100" Type="http://schemas.openxmlformats.org/officeDocument/2006/relationships/slideLayout" Target="../slideLayouts/slideLayout218.xml"/><Relationship Id="rId105" Type="http://schemas.openxmlformats.org/officeDocument/2006/relationships/slideLayout" Target="../slideLayouts/slideLayout223.xml"/><Relationship Id="rId8" Type="http://schemas.openxmlformats.org/officeDocument/2006/relationships/slideLayout" Target="../slideLayouts/slideLayout126.xml"/><Relationship Id="rId51" Type="http://schemas.openxmlformats.org/officeDocument/2006/relationships/slideLayout" Target="../slideLayouts/slideLayout169.xml"/><Relationship Id="rId72" Type="http://schemas.openxmlformats.org/officeDocument/2006/relationships/slideLayout" Target="../slideLayouts/slideLayout190.xml"/><Relationship Id="rId93" Type="http://schemas.openxmlformats.org/officeDocument/2006/relationships/slideLayout" Target="../slideLayouts/slideLayout211.xml"/><Relationship Id="rId98" Type="http://schemas.openxmlformats.org/officeDocument/2006/relationships/slideLayout" Target="../slideLayouts/slideLayout216.xml"/><Relationship Id="rId3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43.xml"/><Relationship Id="rId46" Type="http://schemas.openxmlformats.org/officeDocument/2006/relationships/slideLayout" Target="../slideLayouts/slideLayout164.xml"/><Relationship Id="rId67" Type="http://schemas.openxmlformats.org/officeDocument/2006/relationships/slideLayout" Target="../slideLayouts/slideLayout1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78789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k-SK" dirty="0"/>
              <a:t>Kliknite sem a upravte štýl predlohy nadpisov.</a:t>
            </a:r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dirty="0"/>
              <a:t>Kliknite sem a upravte štýly predlohy textu.</a:t>
            </a:r>
          </a:p>
          <a:p>
            <a:pPr lvl="1"/>
            <a:r>
              <a:rPr lang="sk-SK" dirty="0"/>
              <a:t>Druhá úroveň</a:t>
            </a:r>
          </a:p>
          <a:p>
            <a:pPr lvl="2"/>
            <a:r>
              <a:rPr lang="sk-SK" dirty="0"/>
              <a:t>Tretia úroveň</a:t>
            </a:r>
          </a:p>
          <a:p>
            <a:pPr lvl="3"/>
            <a:r>
              <a:rPr lang="sk-SK" dirty="0"/>
              <a:t>Štvrtá úroveň</a:t>
            </a:r>
          </a:p>
          <a:p>
            <a:pPr lvl="4"/>
            <a:r>
              <a:rPr lang="sk-SK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866050" y="6292980"/>
            <a:ext cx="167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808184"/>
                </a:solidFill>
              </a:defRPr>
            </a:lvl1pPr>
          </a:lstStyle>
          <a:p>
            <a:fld id="{71586E4A-00B4-43D6-9380-8EADD4A82248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165600" y="629298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08184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8737600" y="629298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3" descr="J:\grafika\ita\power point\ita_ppt-03.png"/>
          <p:cNvPicPr>
            <a:picLocks noChangeAspect="1" noChangeArrowheads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614781" y="5844708"/>
            <a:ext cx="876883" cy="6731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b="1" kern="1200">
          <a:solidFill>
            <a:srgbClr val="66B94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808184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80818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80818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80818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80818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C3EBC98-7129-42C2-8BCC-F6EA7A7A9B09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361103" y="365125"/>
            <a:ext cx="442595" cy="4425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  <a:latin typeface="+mj-lt"/>
              </a:defRPr>
            </a:lvl1pPr>
          </a:lstStyle>
          <a:p>
            <a:fld id="{EA01570A-8480-497D-96D4-D725A6D7C6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59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  <p:sldLayoutId id="2147484043" r:id="rId18"/>
    <p:sldLayoutId id="2147484044" r:id="rId19"/>
    <p:sldLayoutId id="2147484045" r:id="rId20"/>
    <p:sldLayoutId id="2147484046" r:id="rId21"/>
    <p:sldLayoutId id="2147484047" r:id="rId22"/>
    <p:sldLayoutId id="2147484048" r:id="rId23"/>
    <p:sldLayoutId id="2147484049" r:id="rId24"/>
    <p:sldLayoutId id="2147484050" r:id="rId25"/>
    <p:sldLayoutId id="2147484051" r:id="rId26"/>
    <p:sldLayoutId id="2147484052" r:id="rId27"/>
    <p:sldLayoutId id="2147484053" r:id="rId28"/>
    <p:sldLayoutId id="2147484054" r:id="rId29"/>
    <p:sldLayoutId id="2147484055" r:id="rId30"/>
    <p:sldLayoutId id="2147484056" r:id="rId31"/>
    <p:sldLayoutId id="2147484057" r:id="rId32"/>
    <p:sldLayoutId id="2147484058" r:id="rId33"/>
    <p:sldLayoutId id="2147484059" r:id="rId34"/>
    <p:sldLayoutId id="2147484060" r:id="rId35"/>
    <p:sldLayoutId id="2147484061" r:id="rId36"/>
    <p:sldLayoutId id="2147484062" r:id="rId37"/>
    <p:sldLayoutId id="2147484063" r:id="rId38"/>
    <p:sldLayoutId id="2147484064" r:id="rId39"/>
    <p:sldLayoutId id="2147484065" r:id="rId40"/>
    <p:sldLayoutId id="2147484066" r:id="rId41"/>
    <p:sldLayoutId id="2147484067" r:id="rId42"/>
    <p:sldLayoutId id="2147484068" r:id="rId43"/>
    <p:sldLayoutId id="2147484069" r:id="rId44"/>
    <p:sldLayoutId id="2147484070" r:id="rId45"/>
    <p:sldLayoutId id="2147484071" r:id="rId46"/>
    <p:sldLayoutId id="2147484072" r:id="rId47"/>
    <p:sldLayoutId id="2147484073" r:id="rId48"/>
    <p:sldLayoutId id="2147484074" r:id="rId49"/>
    <p:sldLayoutId id="2147484075" r:id="rId50"/>
    <p:sldLayoutId id="2147484076" r:id="rId51"/>
    <p:sldLayoutId id="2147484077" r:id="rId52"/>
    <p:sldLayoutId id="2147484078" r:id="rId53"/>
    <p:sldLayoutId id="2147484079" r:id="rId54"/>
    <p:sldLayoutId id="2147484080" r:id="rId55"/>
    <p:sldLayoutId id="2147484081" r:id="rId56"/>
    <p:sldLayoutId id="2147484082" r:id="rId57"/>
    <p:sldLayoutId id="2147484083" r:id="rId58"/>
    <p:sldLayoutId id="2147484084" r:id="rId59"/>
    <p:sldLayoutId id="2147484085" r:id="rId60"/>
    <p:sldLayoutId id="2147484086" r:id="rId61"/>
    <p:sldLayoutId id="2147484087" r:id="rId62"/>
    <p:sldLayoutId id="2147484088" r:id="rId63"/>
    <p:sldLayoutId id="2147484089" r:id="rId64"/>
    <p:sldLayoutId id="2147484090" r:id="rId65"/>
    <p:sldLayoutId id="2147484091" r:id="rId66"/>
    <p:sldLayoutId id="2147484092" r:id="rId67"/>
    <p:sldLayoutId id="2147484093" r:id="rId68"/>
    <p:sldLayoutId id="2147484094" r:id="rId69"/>
    <p:sldLayoutId id="2147484095" r:id="rId70"/>
    <p:sldLayoutId id="2147484096" r:id="rId71"/>
    <p:sldLayoutId id="2147484097" r:id="rId72"/>
    <p:sldLayoutId id="2147484098" r:id="rId73"/>
    <p:sldLayoutId id="2147484099" r:id="rId74"/>
    <p:sldLayoutId id="2147484100" r:id="rId75"/>
    <p:sldLayoutId id="2147484101" r:id="rId76"/>
    <p:sldLayoutId id="2147484102" r:id="rId77"/>
    <p:sldLayoutId id="2147484103" r:id="rId78"/>
    <p:sldLayoutId id="2147484104" r:id="rId79"/>
    <p:sldLayoutId id="2147484105" r:id="rId80"/>
    <p:sldLayoutId id="2147484106" r:id="rId81"/>
    <p:sldLayoutId id="2147484107" r:id="rId82"/>
    <p:sldLayoutId id="2147484108" r:id="rId83"/>
    <p:sldLayoutId id="2147484109" r:id="rId84"/>
    <p:sldLayoutId id="2147484110" r:id="rId85"/>
    <p:sldLayoutId id="2147484111" r:id="rId86"/>
    <p:sldLayoutId id="2147484112" r:id="rId87"/>
    <p:sldLayoutId id="2147484113" r:id="rId88"/>
    <p:sldLayoutId id="2147484114" r:id="rId89"/>
    <p:sldLayoutId id="2147484115" r:id="rId90"/>
    <p:sldLayoutId id="2147484116" r:id="rId91"/>
    <p:sldLayoutId id="2147484117" r:id="rId92"/>
    <p:sldLayoutId id="2147484118" r:id="rId93"/>
    <p:sldLayoutId id="2147484119" r:id="rId94"/>
    <p:sldLayoutId id="2147484120" r:id="rId95"/>
    <p:sldLayoutId id="2147484121" r:id="rId96"/>
    <p:sldLayoutId id="2147484122" r:id="rId97"/>
    <p:sldLayoutId id="2147484123" r:id="rId98"/>
    <p:sldLayoutId id="2147484124" r:id="rId99"/>
    <p:sldLayoutId id="2147484125" r:id="rId100"/>
    <p:sldLayoutId id="2147484126" r:id="rId101"/>
    <p:sldLayoutId id="2147484127" r:id="rId102"/>
    <p:sldLayoutId id="2147484128" r:id="rId103"/>
    <p:sldLayoutId id="2147484131" r:id="rId104"/>
    <p:sldLayoutId id="2147484132" r:id="rId105"/>
    <p:sldLayoutId id="2147484133" r:id="rId106"/>
    <p:sldLayoutId id="2147484354" r:id="rId10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2C3EBC98-7129-42C2-8BCC-F6EA7A7A9B09}" type="datetime1">
              <a:rPr lang="en-US" smtClean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361103" y="365125"/>
            <a:ext cx="442595" cy="4425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2360" y="403860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2"/>
                </a:solidFill>
                <a:latin typeface="+mj-lt"/>
              </a:defRPr>
            </a:lvl1pPr>
          </a:lstStyle>
          <a:p>
            <a:fld id="{EA01570A-8480-497D-96D4-D725A6D7C6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68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46" r:id="rId2"/>
    <p:sldLayoutId id="2147484247" r:id="rId3"/>
    <p:sldLayoutId id="2147484248" r:id="rId4"/>
    <p:sldLayoutId id="2147484249" r:id="rId5"/>
    <p:sldLayoutId id="2147484250" r:id="rId6"/>
    <p:sldLayoutId id="2147484251" r:id="rId7"/>
    <p:sldLayoutId id="2147484252" r:id="rId8"/>
    <p:sldLayoutId id="2147484253" r:id="rId9"/>
    <p:sldLayoutId id="2147484254" r:id="rId10"/>
    <p:sldLayoutId id="2147484255" r:id="rId11"/>
    <p:sldLayoutId id="2147484256" r:id="rId12"/>
    <p:sldLayoutId id="2147484257" r:id="rId13"/>
    <p:sldLayoutId id="2147484258" r:id="rId14"/>
    <p:sldLayoutId id="2147484259" r:id="rId15"/>
    <p:sldLayoutId id="2147484260" r:id="rId16"/>
    <p:sldLayoutId id="2147484261" r:id="rId17"/>
    <p:sldLayoutId id="2147484262" r:id="rId18"/>
    <p:sldLayoutId id="2147484263" r:id="rId19"/>
    <p:sldLayoutId id="2147484264" r:id="rId20"/>
    <p:sldLayoutId id="2147484265" r:id="rId21"/>
    <p:sldLayoutId id="2147484266" r:id="rId22"/>
    <p:sldLayoutId id="2147484267" r:id="rId23"/>
    <p:sldLayoutId id="2147484268" r:id="rId24"/>
    <p:sldLayoutId id="2147484269" r:id="rId25"/>
    <p:sldLayoutId id="2147484270" r:id="rId26"/>
    <p:sldLayoutId id="2147484271" r:id="rId27"/>
    <p:sldLayoutId id="2147484272" r:id="rId28"/>
    <p:sldLayoutId id="2147484273" r:id="rId29"/>
    <p:sldLayoutId id="2147484274" r:id="rId30"/>
    <p:sldLayoutId id="2147484275" r:id="rId31"/>
    <p:sldLayoutId id="2147484276" r:id="rId32"/>
    <p:sldLayoutId id="2147484277" r:id="rId33"/>
    <p:sldLayoutId id="2147484278" r:id="rId34"/>
    <p:sldLayoutId id="2147484279" r:id="rId35"/>
    <p:sldLayoutId id="2147484280" r:id="rId36"/>
    <p:sldLayoutId id="2147484281" r:id="rId37"/>
    <p:sldLayoutId id="2147484282" r:id="rId38"/>
    <p:sldLayoutId id="2147484283" r:id="rId39"/>
    <p:sldLayoutId id="2147484284" r:id="rId40"/>
    <p:sldLayoutId id="2147484285" r:id="rId41"/>
    <p:sldLayoutId id="2147484286" r:id="rId42"/>
    <p:sldLayoutId id="2147484287" r:id="rId43"/>
    <p:sldLayoutId id="2147484288" r:id="rId44"/>
    <p:sldLayoutId id="2147484289" r:id="rId45"/>
    <p:sldLayoutId id="2147484290" r:id="rId46"/>
    <p:sldLayoutId id="2147484291" r:id="rId47"/>
    <p:sldLayoutId id="2147484292" r:id="rId48"/>
    <p:sldLayoutId id="2147484293" r:id="rId49"/>
    <p:sldLayoutId id="2147484294" r:id="rId50"/>
    <p:sldLayoutId id="2147484295" r:id="rId51"/>
    <p:sldLayoutId id="2147484296" r:id="rId52"/>
    <p:sldLayoutId id="2147484297" r:id="rId53"/>
    <p:sldLayoutId id="2147484298" r:id="rId54"/>
    <p:sldLayoutId id="2147484299" r:id="rId55"/>
    <p:sldLayoutId id="2147484300" r:id="rId56"/>
    <p:sldLayoutId id="2147484301" r:id="rId57"/>
    <p:sldLayoutId id="2147484302" r:id="rId58"/>
    <p:sldLayoutId id="2147484303" r:id="rId59"/>
    <p:sldLayoutId id="2147484304" r:id="rId60"/>
    <p:sldLayoutId id="2147484305" r:id="rId61"/>
    <p:sldLayoutId id="2147484306" r:id="rId62"/>
    <p:sldLayoutId id="2147484307" r:id="rId63"/>
    <p:sldLayoutId id="2147484308" r:id="rId64"/>
    <p:sldLayoutId id="2147484309" r:id="rId65"/>
    <p:sldLayoutId id="2147484310" r:id="rId66"/>
    <p:sldLayoutId id="2147484311" r:id="rId67"/>
    <p:sldLayoutId id="2147484312" r:id="rId68"/>
    <p:sldLayoutId id="2147484313" r:id="rId69"/>
    <p:sldLayoutId id="2147484314" r:id="rId70"/>
    <p:sldLayoutId id="2147484315" r:id="rId71"/>
    <p:sldLayoutId id="2147484316" r:id="rId72"/>
    <p:sldLayoutId id="2147484317" r:id="rId73"/>
    <p:sldLayoutId id="2147484318" r:id="rId74"/>
    <p:sldLayoutId id="2147484319" r:id="rId75"/>
    <p:sldLayoutId id="2147484320" r:id="rId76"/>
    <p:sldLayoutId id="2147484321" r:id="rId77"/>
    <p:sldLayoutId id="2147484322" r:id="rId78"/>
    <p:sldLayoutId id="2147484323" r:id="rId79"/>
    <p:sldLayoutId id="2147484324" r:id="rId80"/>
    <p:sldLayoutId id="2147484325" r:id="rId81"/>
    <p:sldLayoutId id="2147484326" r:id="rId82"/>
    <p:sldLayoutId id="2147484327" r:id="rId83"/>
    <p:sldLayoutId id="2147484328" r:id="rId84"/>
    <p:sldLayoutId id="2147484329" r:id="rId85"/>
    <p:sldLayoutId id="2147484330" r:id="rId86"/>
    <p:sldLayoutId id="2147484331" r:id="rId87"/>
    <p:sldLayoutId id="2147484332" r:id="rId88"/>
    <p:sldLayoutId id="2147484333" r:id="rId89"/>
    <p:sldLayoutId id="2147484334" r:id="rId90"/>
    <p:sldLayoutId id="2147484335" r:id="rId91"/>
    <p:sldLayoutId id="2147484336" r:id="rId92"/>
    <p:sldLayoutId id="2147484337" r:id="rId93"/>
    <p:sldLayoutId id="2147484338" r:id="rId94"/>
    <p:sldLayoutId id="2147484339" r:id="rId95"/>
    <p:sldLayoutId id="2147484340" r:id="rId96"/>
    <p:sldLayoutId id="2147484341" r:id="rId97"/>
    <p:sldLayoutId id="2147484342" r:id="rId98"/>
    <p:sldLayoutId id="2147484343" r:id="rId99"/>
    <p:sldLayoutId id="2147484344" r:id="rId100"/>
    <p:sldLayoutId id="2147484345" r:id="rId101"/>
    <p:sldLayoutId id="2147484346" r:id="rId102"/>
    <p:sldLayoutId id="2147484347" r:id="rId103"/>
    <p:sldLayoutId id="2147484349" r:id="rId104"/>
    <p:sldLayoutId id="2147484350" r:id="rId105"/>
    <p:sldLayoutId id="2147484353" r:id="rId106"/>
    <p:sldLayoutId id="2147484355" r:id="rId10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iroslav.reiter@it-academy.s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8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6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diagramDrawing" Target="../diagrams/drawing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6.xml"/><Relationship Id="rId6" Type="http://schemas.openxmlformats.org/officeDocument/2006/relationships/diagramColors" Target="../diagrams/colors11.xml"/><Relationship Id="rId11" Type="http://schemas.openxmlformats.org/officeDocument/2006/relationships/diagramQuickStyle" Target="../diagrams/quickStyle12.xml"/><Relationship Id="rId5" Type="http://schemas.openxmlformats.org/officeDocument/2006/relationships/diagramQuickStyle" Target="../diagrams/quickStyle11.xml"/><Relationship Id="rId10" Type="http://schemas.openxmlformats.org/officeDocument/2006/relationships/diagramLayout" Target="../diagrams/layout12.xml"/><Relationship Id="rId4" Type="http://schemas.openxmlformats.org/officeDocument/2006/relationships/diagramLayout" Target="../diagrams/layout11.xml"/><Relationship Id="rId9" Type="http://schemas.openxmlformats.org/officeDocument/2006/relationships/diagramData" Target="../diagrams/data12.xml"/><Relationship Id="rId1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6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4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2.xml"/><Relationship Id="rId5" Type="http://schemas.openxmlformats.org/officeDocument/2006/relationships/image" Target="../media/image32.jpg"/><Relationship Id="rId4" Type="http://schemas.openxmlformats.org/officeDocument/2006/relationships/hyperlink" Target="http://c2.com/cgi/wiki?DesignPatternsBook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4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2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gif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3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25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f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ctrTitle"/>
          </p:nvPr>
        </p:nvSpPr>
        <p:spPr>
          <a:xfrm>
            <a:off x="1282574" y="699247"/>
            <a:ext cx="9626852" cy="1857494"/>
          </a:xfrm>
        </p:spPr>
        <p:txBody>
          <a:bodyPr/>
          <a:lstStyle/>
          <a:p>
            <a:r>
              <a:rPr lang="sk-SK" sz="5400" dirty="0"/>
              <a:t>Vývoj Aplikácií s </a:t>
            </a:r>
            <a:br>
              <a:rPr lang="sk-SK" sz="5400" dirty="0"/>
            </a:br>
            <a:r>
              <a:rPr lang="sk-SK" sz="5400" dirty="0"/>
              <a:t>Viacvrstvovou Architektúrou</a:t>
            </a:r>
          </a:p>
        </p:txBody>
      </p:sp>
      <p:sp>
        <p:nvSpPr>
          <p:cNvPr id="7" name="Podnadpis 6"/>
          <p:cNvSpPr>
            <a:spLocks noGrp="1"/>
          </p:cNvSpPr>
          <p:nvPr>
            <p:ph type="subTitle" idx="1"/>
          </p:nvPr>
        </p:nvSpPr>
        <p:spPr>
          <a:xfrm>
            <a:off x="1331159" y="2838566"/>
            <a:ext cx="9602708" cy="731519"/>
          </a:xfrm>
        </p:spPr>
        <p:txBody>
          <a:bodyPr>
            <a:normAutofit lnSpcReduction="10000"/>
          </a:bodyPr>
          <a:lstStyle/>
          <a:p>
            <a:r>
              <a:rPr lang="sk-SK" sz="4400" dirty="0"/>
              <a:t>03. Vývojové technológie</a:t>
            </a:r>
          </a:p>
          <a:p>
            <a:endParaRPr lang="sk-SK" sz="4400" dirty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Zástupný symbol textu 7"/>
          <p:cNvSpPr>
            <a:spLocks noGrp="1"/>
          </p:cNvSpPr>
          <p:nvPr>
            <p:ph type="body" sz="quarter" idx="13"/>
          </p:nvPr>
        </p:nvSpPr>
        <p:spPr>
          <a:xfrm>
            <a:off x="6957753" y="5994134"/>
            <a:ext cx="5234247" cy="560387"/>
          </a:xfrm>
        </p:spPr>
        <p:txBody>
          <a:bodyPr/>
          <a:lstStyle/>
          <a:p>
            <a:r>
              <a:rPr lang="sk-SK" dirty="0"/>
              <a:t>PhDr. Ing. Mgr. Miroslav Reiter, DiS., MBA, MPA </a:t>
            </a:r>
            <a:r>
              <a:rPr lang="sk-SK" dirty="0">
                <a:hlinkClick r:id="rId3"/>
              </a:rPr>
              <a:t>riaditel@it-academy.sk</a:t>
            </a:r>
            <a:r>
              <a:rPr lang="sk-SK" dirty="0"/>
              <a:t> </a:t>
            </a:r>
          </a:p>
        </p:txBody>
      </p:sp>
      <p:pic>
        <p:nvPicPr>
          <p:cNvPr id="9" name="Obrázo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20" y="3851910"/>
            <a:ext cx="1534159" cy="1534159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39F4E8B4-6C61-4AD6-B042-B38E1BFCFA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96" t="16415" r="5742" b="16000"/>
          <a:stretch/>
        </p:blipFill>
        <p:spPr>
          <a:xfrm>
            <a:off x="1733550" y="5827684"/>
            <a:ext cx="1457325" cy="5605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243F37D-83D9-45F7-93E6-CA2BB694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Prečo používať </a:t>
            </a:r>
            <a:r>
              <a:rPr lang="en-US" dirty="0"/>
              <a:t>ArchiMate</a:t>
            </a:r>
            <a:r>
              <a:rPr lang="sk-SK" dirty="0"/>
              <a:t>?</a:t>
            </a:r>
          </a:p>
        </p:txBody>
      </p:sp>
      <p:graphicFrame>
        <p:nvGraphicFramePr>
          <p:cNvPr id="6" name="Zástupný objekt pre obsah 5">
            <a:extLst>
              <a:ext uri="{FF2B5EF4-FFF2-40B4-BE49-F238E27FC236}">
                <a16:creationId xmlns:a16="http://schemas.microsoft.com/office/drawing/2014/main" id="{02253800-D04A-43D7-8E93-2ECDCECA48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804086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DD588D97-2211-4974-8D20-8D1AB6564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1C96D3B8-0E4F-4D6D-8BEF-16AEFDD1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9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5DA94D53-0796-41FC-874C-D960ADFDF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Zástupný symbol obsahu 5">
            <a:extLst>
              <a:ext uri="{FF2B5EF4-FFF2-40B4-BE49-F238E27FC236}">
                <a16:creationId xmlns:a16="http://schemas.microsoft.com/office/drawing/2014/main" id="{54AD2C34-47CA-41BC-A4E6-28FE10C39D69}"/>
              </a:ext>
            </a:extLst>
          </p:cNvPr>
          <p:cNvSpPr txBox="1">
            <a:spLocks/>
          </p:cNvSpPr>
          <p:nvPr/>
        </p:nvSpPr>
        <p:spPr>
          <a:xfrm>
            <a:off x="4881886" y="5989281"/>
            <a:ext cx="2428228" cy="6073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4F81BD"/>
              </a:buClr>
              <a:buSzPct val="76000"/>
              <a:buFont typeface="Wingdings 2" pitchFamily="18" charset="2"/>
              <a:buNone/>
              <a:tabLst/>
              <a:defRPr/>
            </a:pPr>
            <a:r>
              <a:rPr kumimoji="0" lang="sk-SK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RTFM</a:t>
            </a:r>
          </a:p>
        </p:txBody>
      </p:sp>
    </p:spTree>
    <p:extLst>
      <p:ext uri="{BB962C8B-B14F-4D97-AF65-F5344CB8AC3E}">
        <p14:creationId xmlns:p14="http://schemas.microsoft.com/office/powerpoint/2010/main" val="2999863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D0733A-C86D-4DD7-B932-C434720B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639425" cy="1143000"/>
          </a:xfrm>
        </p:spPr>
        <p:txBody>
          <a:bodyPr/>
          <a:lstStyle/>
          <a:p>
            <a:r>
              <a:rPr lang="sk-SK" dirty="0"/>
              <a:t>Kto používa ArchiMate®?</a:t>
            </a:r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2B5B77F5-1675-4B76-BB99-75AB55C8C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000" y="1568816"/>
            <a:ext cx="11185999" cy="3010617"/>
          </a:xfr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177FFAE3-9217-4C87-94BC-DCAD58B66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Zástupný symbol obsahu 5">
            <a:extLst>
              <a:ext uri="{FF2B5EF4-FFF2-40B4-BE49-F238E27FC236}">
                <a16:creationId xmlns:a16="http://schemas.microsoft.com/office/drawing/2014/main" id="{B0C203CE-BDDE-46A6-ABC3-89CCA41C57A6}"/>
              </a:ext>
            </a:extLst>
          </p:cNvPr>
          <p:cNvSpPr txBox="1">
            <a:spLocks/>
          </p:cNvSpPr>
          <p:nvPr/>
        </p:nvSpPr>
        <p:spPr>
          <a:xfrm>
            <a:off x="4469603" y="5825505"/>
            <a:ext cx="3252791" cy="5352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algn="ctr">
              <a:buNone/>
            </a:pPr>
            <a:r>
              <a:rPr lang="sk-SK" sz="2800" b="1" dirty="0">
                <a:latin typeface="+mj-lt"/>
              </a:rPr>
              <a:t>Všetci veľkí hráči</a:t>
            </a:r>
          </a:p>
        </p:txBody>
      </p:sp>
    </p:spTree>
    <p:extLst>
      <p:ext uri="{BB962C8B-B14F-4D97-AF65-F5344CB8AC3E}">
        <p14:creationId xmlns:p14="http://schemas.microsoft.com/office/powerpoint/2010/main" val="2501514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A561C2-3DF9-4625-9D81-6D39029D2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Obmedzenia ArchiMate</a:t>
            </a:r>
          </a:p>
        </p:txBody>
      </p:sp>
      <p:graphicFrame>
        <p:nvGraphicFramePr>
          <p:cNvPr id="6" name="Zástupný objekt pre obsah 5">
            <a:extLst>
              <a:ext uri="{FF2B5EF4-FFF2-40B4-BE49-F238E27FC236}">
                <a16:creationId xmlns:a16="http://schemas.microsoft.com/office/drawing/2014/main" id="{EB4A54B5-9A98-4522-989B-52F67DFC32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5127611"/>
              </p:ext>
            </p:extLst>
          </p:nvPr>
        </p:nvGraphicFramePr>
        <p:xfrm>
          <a:off x="609600" y="1417637"/>
          <a:ext cx="10972800" cy="4323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1B7FA6E2-D6B2-4D4A-8E16-9F4F08F5E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1DB00E4-70AB-4749-BD1E-0FE770438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1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94BA5E-2BD7-4F8A-AB1A-12613381F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Pohľady v ArchiMate®</a:t>
            </a:r>
          </a:p>
        </p:txBody>
      </p:sp>
      <p:graphicFrame>
        <p:nvGraphicFramePr>
          <p:cNvPr id="10" name="Zástupný objekt pre obsah 9">
            <a:extLst>
              <a:ext uri="{FF2B5EF4-FFF2-40B4-BE49-F238E27FC236}">
                <a16:creationId xmlns:a16="http://schemas.microsoft.com/office/drawing/2014/main" id="{4C560913-9966-457A-99D8-1522EE707EC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15346887"/>
              </p:ext>
            </p:extLst>
          </p:nvPr>
        </p:nvGraphicFramePr>
        <p:xfrm>
          <a:off x="609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1" name="Zástupný objekt pre obsah 10">
            <a:extLst>
              <a:ext uri="{FF2B5EF4-FFF2-40B4-BE49-F238E27FC236}">
                <a16:creationId xmlns:a16="http://schemas.microsoft.com/office/drawing/2014/main" id="{3B44F457-FC56-44F7-B613-236B46E9F9C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61868161"/>
              </p:ext>
            </p:extLst>
          </p:nvPr>
        </p:nvGraphicFramePr>
        <p:xfrm>
          <a:off x="6197600" y="1600201"/>
          <a:ext cx="5384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0D90D6CB-1C5F-4686-BA2D-DA35F0DC5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69D961C-385D-432C-86F6-B36B283C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80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8D6BAB6A-91FF-444F-A349-7B804DD5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36C77F9-D133-426F-ADF3-F9316F36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Zástupný objekt pre obsah 9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5BAAB3D8-20E6-486A-8F27-0B9FC50FB4F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58736" y="0"/>
            <a:ext cx="11347554" cy="6845510"/>
          </a:xfrm>
        </p:spPr>
      </p:pic>
    </p:spTree>
    <p:extLst>
      <p:ext uri="{BB962C8B-B14F-4D97-AF65-F5344CB8AC3E}">
        <p14:creationId xmlns:p14="http://schemas.microsoft.com/office/powerpoint/2010/main" val="1927509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DC369B-432C-40DB-9EA0-E71DC17AA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626535" cy="1143000"/>
          </a:xfrm>
        </p:spPr>
        <p:txBody>
          <a:bodyPr/>
          <a:lstStyle/>
          <a:p>
            <a:r>
              <a:rPr lang="pl-PL" dirty="0"/>
              <a:t>Popis architektúry na rôznych úrovniach</a:t>
            </a:r>
            <a:endParaRPr lang="sk-SK" dirty="0"/>
          </a:p>
        </p:txBody>
      </p:sp>
      <p:pic>
        <p:nvPicPr>
          <p:cNvPr id="9" name="Zástupný objekt pre obsah 8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3646CC20-203B-4E19-B7DF-D88F1B6C0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298"/>
          <a:stretch/>
        </p:blipFill>
        <p:spPr>
          <a:xfrm>
            <a:off x="955864" y="1832275"/>
            <a:ext cx="10280271" cy="3968450"/>
          </a:xfrm>
        </p:spPr>
      </p:pic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D37241B-2359-4BEE-9539-FDD3A8754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648D999-05F9-46D7-B927-8D751C601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851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A17857-1C2F-433A-A4AC-EF3D14D31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867877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Core Framework – </a:t>
            </a:r>
            <a:r>
              <a:rPr lang="sk-SK" dirty="0"/>
              <a:t>Vrstvy (</a:t>
            </a:r>
            <a:r>
              <a:rPr lang="en-US" dirty="0"/>
              <a:t>Layers</a:t>
            </a:r>
            <a:r>
              <a:rPr lang="sk-SK" dirty="0"/>
              <a:t>)</a:t>
            </a:r>
            <a:r>
              <a:rPr lang="en-US" dirty="0"/>
              <a:t> </a:t>
            </a:r>
            <a:r>
              <a:rPr lang="sk-SK" dirty="0"/>
              <a:t>a</a:t>
            </a:r>
            <a:r>
              <a:rPr lang="en-US" dirty="0"/>
              <a:t> </a:t>
            </a:r>
            <a:r>
              <a:rPr lang="sk-SK" dirty="0"/>
              <a:t>aspekty</a:t>
            </a:r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18C50D1B-E792-4FF8-B866-6241A7757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6681" y="1568450"/>
            <a:ext cx="8478637" cy="4525963"/>
          </a:xfrm>
          <a:prstGeom prst="rect">
            <a:avLst/>
          </a:prstGeom>
        </p:spPr>
      </p:pic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9B259A4C-4505-43F0-B18B-FEDB789F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306710C6-2746-4FFA-9CCE-F13C351B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114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FADB993-DAB4-49F8-BE96-54FEA7D1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Framework</a:t>
            </a:r>
            <a:r>
              <a:rPr lang="sk-SK" dirty="0"/>
              <a:t> – Vrstvy</a:t>
            </a:r>
          </a:p>
        </p:txBody>
      </p:sp>
      <p:sp>
        <p:nvSpPr>
          <p:cNvPr id="7" name="Zástupný objekt pre obsah 6">
            <a:extLst>
              <a:ext uri="{FF2B5EF4-FFF2-40B4-BE49-F238E27FC236}">
                <a16:creationId xmlns:a16="http://schemas.microsoft.com/office/drawing/2014/main" id="{65BAD4C8-5BFD-497A-B550-4879DE796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4401" y="1600201"/>
            <a:ext cx="6197599" cy="5257799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>
                <a:solidFill>
                  <a:schemeClr val="accent4"/>
                </a:solidFill>
              </a:rPr>
              <a:t>Business Layer </a:t>
            </a:r>
            <a:r>
              <a:rPr lang="en-US" dirty="0"/>
              <a:t>depicts business services offered to customers.</a:t>
            </a:r>
            <a:r>
              <a:rPr lang="sk-SK" dirty="0"/>
              <a:t> </a:t>
            </a:r>
            <a:r>
              <a:rPr lang="en-US" dirty="0"/>
              <a:t>These services are realized in the organization by business processes and</a:t>
            </a:r>
            <a:r>
              <a:rPr lang="sk-SK" dirty="0"/>
              <a:t> </a:t>
            </a:r>
            <a:r>
              <a:rPr lang="en-US" dirty="0"/>
              <a:t>are</a:t>
            </a:r>
            <a:r>
              <a:rPr lang="sk-SK" dirty="0"/>
              <a:t> </a:t>
            </a:r>
            <a:r>
              <a:rPr lang="en-US" dirty="0"/>
              <a:t>performed by business actors.</a:t>
            </a:r>
            <a:endParaRPr lang="sk-SK" dirty="0"/>
          </a:p>
          <a:p>
            <a:pPr marL="514350" indent="-514350">
              <a:buAutoNum type="arabicPeriod"/>
            </a:pPr>
            <a:endParaRPr lang="sk-SK" sz="16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F0"/>
                </a:solidFill>
              </a:rPr>
              <a:t>Application Layer </a:t>
            </a:r>
            <a:r>
              <a:rPr lang="en-US" dirty="0"/>
              <a:t>depicts application services that support the business.</a:t>
            </a:r>
            <a:r>
              <a:rPr lang="sk-SK" dirty="0"/>
              <a:t> </a:t>
            </a:r>
            <a:r>
              <a:rPr lang="en-US" dirty="0"/>
              <a:t>These services are realized by application components.</a:t>
            </a:r>
            <a:endParaRPr lang="sk-SK" dirty="0"/>
          </a:p>
          <a:p>
            <a:pPr marL="514350" indent="-514350">
              <a:buAutoNum type="arabicPeriod"/>
            </a:pPr>
            <a:endParaRPr lang="sk-SK" sz="1600" dirty="0"/>
          </a:p>
          <a:p>
            <a:pPr marL="514350" indent="-514350"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Technology Layer </a:t>
            </a:r>
            <a:r>
              <a:rPr lang="en-US" dirty="0"/>
              <a:t>depicts technology services serving the applications.</a:t>
            </a:r>
            <a:r>
              <a:rPr lang="sk-SK" dirty="0"/>
              <a:t> </a:t>
            </a:r>
            <a:r>
              <a:rPr lang="en-US" dirty="0"/>
              <a:t>These services (like processing, storage, and communication services) are</a:t>
            </a:r>
            <a:r>
              <a:rPr lang="sk-SK" dirty="0"/>
              <a:t> </a:t>
            </a:r>
            <a:r>
              <a:rPr lang="en-US" dirty="0"/>
              <a:t>realized by computer and communication hardware and system.</a:t>
            </a:r>
            <a:r>
              <a:rPr lang="sk-SK" dirty="0"/>
              <a:t> </a:t>
            </a:r>
            <a:r>
              <a:rPr lang="en-US" dirty="0"/>
              <a:t>Physical elements are added for modeling physical equipment, materials,</a:t>
            </a:r>
            <a:r>
              <a:rPr lang="sk-SK" dirty="0"/>
              <a:t> </a:t>
            </a:r>
            <a:r>
              <a:rPr lang="en-US" dirty="0"/>
              <a:t>and distribution networks to this layer. </a:t>
            </a:r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B84E4529-51AC-4E7A-A2EA-3C563AAE8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b="1" smtClean="0"/>
              <a:pPr/>
              <a:t>18</a:t>
            </a:fld>
            <a:endParaRPr lang="en-US" b="1" dirty="0"/>
          </a:p>
        </p:txBody>
      </p:sp>
      <p:pic>
        <p:nvPicPr>
          <p:cNvPr id="8" name="Zástupný objekt pre obsah 5">
            <a:extLst>
              <a:ext uri="{FF2B5EF4-FFF2-40B4-BE49-F238E27FC236}">
                <a16:creationId xmlns:a16="http://schemas.microsoft.com/office/drawing/2014/main" id="{D59B4A80-46C9-4BF9-B9D9-3DBE5D8227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473" y="1799358"/>
            <a:ext cx="5968928" cy="318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68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9091E32-4A79-45D2-BAB8-F457DACA1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Úplný rámec - vrstvy a aspekty</a:t>
            </a:r>
          </a:p>
        </p:txBody>
      </p:sp>
      <p:pic>
        <p:nvPicPr>
          <p:cNvPr id="6" name="Zástupný objekt pre obsah 5">
            <a:extLst>
              <a:ext uri="{FF2B5EF4-FFF2-40B4-BE49-F238E27FC236}">
                <a16:creationId xmlns:a16="http://schemas.microsoft.com/office/drawing/2014/main" id="{E23095C4-CCA9-43C9-9123-6D9323B58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139" y="1493185"/>
            <a:ext cx="7653722" cy="5111310"/>
          </a:xfrm>
          <a:prstGeom prst="rect">
            <a:avLst/>
          </a:prstGeo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F90B5F5-6643-4DD7-97BE-C0D614D9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2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title"/>
          </p:nvPr>
        </p:nvSpPr>
        <p:spPr>
          <a:xfrm>
            <a:off x="1747521" y="392113"/>
            <a:ext cx="8787897" cy="1143000"/>
          </a:xfrm>
        </p:spPr>
        <p:txBody>
          <a:bodyPr/>
          <a:lstStyle/>
          <a:p>
            <a:pPr algn="ctr"/>
            <a:r>
              <a:rPr lang="sk-SK" b="1" dirty="0"/>
              <a:t>Čo nás čaká a neminie...</a:t>
            </a:r>
          </a:p>
        </p:txBody>
      </p:sp>
      <p:sp>
        <p:nvSpPr>
          <p:cNvPr id="7" name="Zástupný symbol textu 6"/>
          <p:cNvSpPr>
            <a:spLocks noGrp="1"/>
          </p:cNvSpPr>
          <p:nvPr>
            <p:ph type="body" idx="1"/>
          </p:nvPr>
        </p:nvSpPr>
        <p:spPr>
          <a:xfrm>
            <a:off x="1747521" y="1535113"/>
            <a:ext cx="3556000" cy="639762"/>
          </a:xfrm>
        </p:spPr>
        <p:txBody>
          <a:bodyPr anchor="ctr">
            <a:noAutofit/>
          </a:bodyPr>
          <a:lstStyle/>
          <a:p>
            <a:pPr algn="ctr"/>
            <a:r>
              <a:rPr lang="en-US" sz="3200" dirty="0"/>
              <a:t>1. </a:t>
            </a:r>
            <a:r>
              <a:rPr lang="sk-SK" sz="3200" dirty="0"/>
              <a:t>časť</a:t>
            </a:r>
          </a:p>
        </p:txBody>
      </p:sp>
      <p:graphicFrame>
        <p:nvGraphicFramePr>
          <p:cNvPr id="11" name="Zástupný symbol obsahu 10"/>
          <p:cNvGraphicFramePr>
            <a:graphicFrameLocks noGrp="1"/>
          </p:cNvGraphicFramePr>
          <p:nvPr>
            <p:ph sz="half" idx="2"/>
          </p:nvPr>
        </p:nvGraphicFramePr>
        <p:xfrm>
          <a:off x="1747521" y="2174875"/>
          <a:ext cx="3600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ástupný symbol textu 8"/>
          <p:cNvSpPr>
            <a:spLocks noGrp="1"/>
          </p:cNvSpPr>
          <p:nvPr>
            <p:ph type="body" sz="quarter" idx="3"/>
          </p:nvPr>
        </p:nvSpPr>
        <p:spPr>
          <a:xfrm>
            <a:off x="6894409" y="1535113"/>
            <a:ext cx="3580552" cy="639762"/>
          </a:xfrm>
        </p:spPr>
        <p:txBody>
          <a:bodyPr>
            <a:normAutofit/>
          </a:bodyPr>
          <a:lstStyle/>
          <a:p>
            <a:pPr algn="ctr"/>
            <a:r>
              <a:rPr lang="sk-SK" sz="3200" dirty="0"/>
              <a:t>2</a:t>
            </a:r>
            <a:r>
              <a:rPr lang="en-US" sz="3200" dirty="0"/>
              <a:t>. </a:t>
            </a:r>
            <a:r>
              <a:rPr lang="sk-SK" sz="3200" dirty="0"/>
              <a:t>časť</a:t>
            </a:r>
          </a:p>
        </p:txBody>
      </p:sp>
      <p:graphicFrame>
        <p:nvGraphicFramePr>
          <p:cNvPr id="12" name="Zástupný symbol obsahu 11"/>
          <p:cNvGraphicFramePr>
            <a:graphicFrameLocks noGrp="1"/>
          </p:cNvGraphicFramePr>
          <p:nvPr>
            <p:ph sz="quarter" idx="4"/>
          </p:nvPr>
        </p:nvGraphicFramePr>
        <p:xfrm>
          <a:off x="6894409" y="2174875"/>
          <a:ext cx="3600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Zástupný symbol päty 3">
            <a:extLst>
              <a:ext uri="{FF2B5EF4-FFF2-40B4-BE49-F238E27FC236}">
                <a16:creationId xmlns:a16="http://schemas.microsoft.com/office/drawing/2014/main" id="{79855CC1-1E92-42D0-9860-C04B91C0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8292" y="6027821"/>
            <a:ext cx="7335415" cy="630284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3200" b="1" i="0" u="none" strike="noStrike" kern="1200" cap="none" spc="0" normalizeH="0" baseline="0" noProof="0" dirty="0">
                <a:ln>
                  <a:noFill/>
                </a:ln>
                <a:solidFill>
                  <a:srgbClr val="66B945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Best practices </a:t>
            </a:r>
            <a:r>
              <a:rPr kumimoji="0" lang="sk-SK" sz="3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| </a:t>
            </a:r>
            <a:r>
              <a:rPr kumimoji="0" lang="sk-SK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Faily</a:t>
            </a:r>
            <a:r>
              <a:rPr kumimoji="0" lang="sk-SK" sz="3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 | </a:t>
            </a:r>
            <a:r>
              <a:rPr kumimoji="0" lang="sk-SK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Fuckupy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" name="Zástupný objekt pre číslo snímky 2">
            <a:extLst>
              <a:ext uri="{FF2B5EF4-FFF2-40B4-BE49-F238E27FC236}">
                <a16:creationId xmlns:a16="http://schemas.microsoft.com/office/drawing/2014/main" id="{A5965EEB-3851-4936-80D8-E30841877B58}"/>
              </a:ext>
            </a:extLst>
          </p:cNvPr>
          <p:cNvSpPr txBox="1">
            <a:spLocks/>
          </p:cNvSpPr>
          <p:nvPr/>
        </p:nvSpPr>
        <p:spPr>
          <a:xfrm>
            <a:off x="11262360" y="396240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093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9D804A-B663-4256-A37B-E387B524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sk-SK" dirty="0"/>
              <a:t>Vrstvy (Layers) – ArchiMate Extensions</a:t>
            </a:r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D2C63ACA-C718-402F-B3B6-DC4423E2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3A4B8891-6E58-420E-8FCD-7FBF1768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Zástupný objekt pre obsah 8">
            <a:extLst>
              <a:ext uri="{FF2B5EF4-FFF2-40B4-BE49-F238E27FC236}">
                <a16:creationId xmlns:a16="http://schemas.microsoft.com/office/drawing/2014/main" id="{711CE868-3433-403D-89BE-6579C24E94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sk-SK" b="1" dirty="0">
                <a:solidFill>
                  <a:schemeClr val="accent4">
                    <a:lumMod val="75000"/>
                  </a:schemeClr>
                </a:solidFill>
              </a:rPr>
              <a:t>Strategy layer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sk-SK" b="1" dirty="0">
                <a:solidFill>
                  <a:srgbClr val="66B945"/>
                </a:solidFill>
              </a:rPr>
              <a:t>Physical layer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sk-SK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Implementation &amp; Migration layer</a:t>
            </a:r>
          </a:p>
          <a:p>
            <a:r>
              <a:rPr lang="sk-SK" b="1" dirty="0">
                <a:solidFill>
                  <a:srgbClr val="7030A0"/>
                </a:solidFill>
              </a:rPr>
              <a:t>Motivation extension</a:t>
            </a:r>
          </a:p>
        </p:txBody>
      </p:sp>
      <p:pic>
        <p:nvPicPr>
          <p:cNvPr id="10" name="Zástupný objekt pre obsah 6" descr="Obrázok, na ktorom je text&#10;&#10;Automaticky generovaný popis">
            <a:extLst>
              <a:ext uri="{FF2B5EF4-FFF2-40B4-BE49-F238E27FC236}">
                <a16:creationId xmlns:a16="http://schemas.microsoft.com/office/drawing/2014/main" id="{BF256814-B535-4391-AF4D-509077992D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733255"/>
            <a:ext cx="5384800" cy="4259852"/>
          </a:xfrm>
        </p:spPr>
      </p:pic>
    </p:spTree>
    <p:extLst>
      <p:ext uri="{BB962C8B-B14F-4D97-AF65-F5344CB8AC3E}">
        <p14:creationId xmlns:p14="http://schemas.microsoft.com/office/powerpoint/2010/main" val="36204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026EC-3CD7-4F5F-A2EF-3CBB6119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Aspekty (Aspects)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5E184BF-8F94-4179-A4AD-8342EC13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k-SK" dirty="0"/>
              <a:t>ArchiMate striktne oddeľuje 3 základné aspekty: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chemeClr val="accent4"/>
                </a:solidFill>
              </a:rPr>
              <a:t>Active Structure Aspect </a:t>
            </a:r>
            <a:r>
              <a:rPr lang="sk-SK" dirty="0"/>
              <a:t>– reprezentujú </a:t>
            </a:r>
            <a:r>
              <a:rPr lang="sk-SK" b="1" dirty="0">
                <a:solidFill>
                  <a:srgbClr val="66B945"/>
                </a:solidFill>
              </a:rPr>
              <a:t>štrukturálne elementy</a:t>
            </a:r>
            <a:r>
              <a:rPr lang="sk-SK" dirty="0"/>
              <a:t> napr. aktérov, role, komponenty, hardvér, ktoré sú schopné určitého chovania. Tiež sú tieto elementy označované ako aktívne.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7030A0"/>
                </a:solidFill>
              </a:rPr>
              <a:t>Behavior Aspect </a:t>
            </a:r>
            <a:r>
              <a:rPr lang="sk-SK" dirty="0"/>
              <a:t>– Reprezentuje </a:t>
            </a:r>
            <a:r>
              <a:rPr lang="sk-SK" b="1" dirty="0">
                <a:solidFill>
                  <a:srgbClr val="66B945"/>
                </a:solidFill>
              </a:rPr>
              <a:t>chovanie</a:t>
            </a:r>
            <a:r>
              <a:rPr lang="sk-SK" dirty="0"/>
              <a:t> (napr. procesy, funkcie, služby) </a:t>
            </a:r>
            <a:r>
              <a:rPr lang="sk-SK" b="1" dirty="0">
                <a:solidFill>
                  <a:srgbClr val="66B945"/>
                </a:solidFill>
              </a:rPr>
              <a:t>vykonávané</a:t>
            </a:r>
            <a:r>
              <a:rPr lang="sk-SK" dirty="0"/>
              <a:t> </a:t>
            </a:r>
            <a:r>
              <a:rPr lang="sk-SK" b="1" dirty="0">
                <a:solidFill>
                  <a:srgbClr val="66B945"/>
                </a:solidFill>
              </a:rPr>
              <a:t>aktívnymi</a:t>
            </a:r>
            <a:r>
              <a:rPr lang="sk-SK" dirty="0"/>
              <a:t> (štrukturálnymi) </a:t>
            </a:r>
            <a:r>
              <a:rPr lang="sk-SK" b="1" dirty="0">
                <a:solidFill>
                  <a:srgbClr val="66B945"/>
                </a:solidFill>
              </a:rPr>
              <a:t>elementami</a:t>
            </a:r>
            <a:r>
              <a:rPr lang="sk-SK" dirty="0"/>
              <a:t>. Chovanie je priradené (assigned) aktívnemu elementu.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00B0F0"/>
                </a:solidFill>
              </a:rPr>
              <a:t>Passive Structure Aspect </a:t>
            </a:r>
            <a:r>
              <a:rPr lang="sk-SK" dirty="0"/>
              <a:t>(pasívne elementy) – </a:t>
            </a:r>
            <a:r>
              <a:rPr lang="sk-SK" b="1" dirty="0">
                <a:solidFill>
                  <a:srgbClr val="66B945"/>
                </a:solidFill>
              </a:rPr>
              <a:t>reprezentujú</a:t>
            </a:r>
            <a:r>
              <a:rPr lang="sk-SK" dirty="0"/>
              <a:t> </a:t>
            </a:r>
            <a:r>
              <a:rPr lang="sk-SK" b="1" dirty="0">
                <a:solidFill>
                  <a:srgbClr val="66B945"/>
                </a:solidFill>
              </a:rPr>
              <a:t>objekty</a:t>
            </a:r>
            <a:r>
              <a:rPr lang="sk-SK" dirty="0"/>
              <a:t> (napr. biznis objekty, dátové objekty ale aj fyzické objekty), na ktorých môže byť aplikované chovanie aktívneho elementu (či sú takýmto chovaním ovplyvnený)</a:t>
            </a:r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670CB6CF-B417-4DE3-998F-CF8ED087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1022FD3-33A7-415C-BE42-C33E4BB3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81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E4026EC-3CD7-4F5F-A2EF-3CBB61199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Aspekty (Aspects)</a:t>
            </a:r>
          </a:p>
        </p:txBody>
      </p:sp>
      <p:pic>
        <p:nvPicPr>
          <p:cNvPr id="7" name="Zástupný objekt pre obsah 6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931C90C8-E210-4F7B-A322-7129BD18C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689" y="2302786"/>
            <a:ext cx="12021249" cy="2284204"/>
          </a:xfrm>
        </p:spPr>
      </p:pic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670CB6CF-B417-4DE3-998F-CF8ED087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1022FD3-33A7-415C-BE42-C33E4BB3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12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01DABE5-5F26-4772-A4A0-0F9611DD4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054856" cy="1143000"/>
          </a:xfrm>
        </p:spPr>
        <p:txBody>
          <a:bodyPr/>
          <a:lstStyle/>
          <a:p>
            <a:r>
              <a:rPr lang="sk-SK" dirty="0"/>
              <a:t>Pochopenie typov aspektov elementu</a:t>
            </a:r>
          </a:p>
        </p:txBody>
      </p:sp>
      <p:sp>
        <p:nvSpPr>
          <p:cNvPr id="7" name="Zástupný objekt pre obsah 6">
            <a:extLst>
              <a:ext uri="{FF2B5EF4-FFF2-40B4-BE49-F238E27FC236}">
                <a16:creationId xmlns:a16="http://schemas.microsoft.com/office/drawing/2014/main" id="{B27D2DD4-799C-417C-9EC3-5A51D63D2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Aká je aktívna štruktúra, behaviorálna a pasívna štruktúra?</a:t>
            </a:r>
          </a:p>
          <a:p>
            <a:pPr lvl="1"/>
            <a:r>
              <a:rPr lang="sk-SK" dirty="0"/>
              <a:t>Kuchár varí jedlo</a:t>
            </a:r>
          </a:p>
          <a:p>
            <a:pPr lvl="1"/>
            <a:r>
              <a:rPr lang="sk-SK" dirty="0"/>
              <a:t>Mechanik zvára auto</a:t>
            </a:r>
          </a:p>
          <a:p>
            <a:r>
              <a:rPr lang="sk-SK" b="1" dirty="0">
                <a:solidFill>
                  <a:srgbClr val="66B945"/>
                </a:solidFill>
              </a:rPr>
              <a:t>Kuchár/Mechanik</a:t>
            </a:r>
          </a:p>
          <a:p>
            <a:pPr lvl="1"/>
            <a:r>
              <a:rPr lang="sk-SK" b="1" dirty="0">
                <a:solidFill>
                  <a:schemeClr val="accent4"/>
                </a:solidFill>
              </a:rPr>
              <a:t>Aktívny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b="1" dirty="0">
                <a:solidFill>
                  <a:schemeClr val="accent4"/>
                </a:solidFill>
              </a:rPr>
              <a:t>prvok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dirty="0"/>
              <a:t>štruktúry schopný </a:t>
            </a:r>
            <a:r>
              <a:rPr lang="sk-SK" b="1" dirty="0">
                <a:solidFill>
                  <a:schemeClr val="accent4"/>
                </a:solidFill>
              </a:rPr>
              <a:t>vykonávať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b="1" dirty="0">
                <a:solidFill>
                  <a:schemeClr val="accent4"/>
                </a:solidFill>
              </a:rPr>
              <a:t>správanie</a:t>
            </a:r>
            <a:r>
              <a:rPr lang="sk-SK" dirty="0">
                <a:solidFill>
                  <a:schemeClr val="accent4"/>
                </a:solidFill>
              </a:rPr>
              <a:t>, </a:t>
            </a:r>
            <a:r>
              <a:rPr lang="sk-SK" b="1" dirty="0">
                <a:solidFill>
                  <a:schemeClr val="accent4"/>
                </a:solidFill>
              </a:rPr>
              <a:t>zobrazuje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dirty="0"/>
              <a:t>správanie – subject/</a:t>
            </a:r>
            <a:r>
              <a:rPr lang="sk-SK" b="1" dirty="0">
                <a:solidFill>
                  <a:srgbClr val="66B945"/>
                </a:solidFill>
              </a:rPr>
              <a:t>podmet</a:t>
            </a:r>
            <a:r>
              <a:rPr lang="sk-SK" dirty="0"/>
              <a:t> (</a:t>
            </a:r>
            <a:r>
              <a:rPr lang="sk-SK" b="1" dirty="0">
                <a:solidFill>
                  <a:srgbClr val="7030A0"/>
                </a:solidFill>
              </a:rPr>
              <a:t>podstatné meno</a:t>
            </a:r>
            <a:r>
              <a:rPr lang="sk-SK" dirty="0"/>
              <a:t>)</a:t>
            </a:r>
          </a:p>
          <a:p>
            <a:r>
              <a:rPr lang="sk-SK" b="1" dirty="0">
                <a:solidFill>
                  <a:srgbClr val="66B945"/>
                </a:solidFill>
              </a:rPr>
              <a:t>Varenie/zváranie</a:t>
            </a:r>
          </a:p>
          <a:p>
            <a:pPr lvl="1"/>
            <a:r>
              <a:rPr lang="sk-SK" b="1" dirty="0">
                <a:solidFill>
                  <a:schemeClr val="accent4"/>
                </a:solidFill>
              </a:rPr>
              <a:t>Behaviorálny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dirty="0"/>
              <a:t>prvok je jednotka </a:t>
            </a:r>
            <a:r>
              <a:rPr lang="sk-SK" b="1" dirty="0">
                <a:solidFill>
                  <a:schemeClr val="accent4"/>
                </a:solidFill>
              </a:rPr>
              <a:t>aktivity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b="1" dirty="0">
                <a:solidFill>
                  <a:schemeClr val="accent4"/>
                </a:solidFill>
              </a:rPr>
              <a:t>vykonávaná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b="1" dirty="0">
                <a:solidFill>
                  <a:schemeClr val="accent4"/>
                </a:solidFill>
              </a:rPr>
              <a:t>aktívnym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b="1" dirty="0">
                <a:solidFill>
                  <a:schemeClr val="accent4"/>
                </a:solidFill>
              </a:rPr>
              <a:t>elementom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dirty="0"/>
              <a:t>(štruktúrami) - typicky verb/</a:t>
            </a:r>
            <a:r>
              <a:rPr lang="sk-SK" b="1" dirty="0">
                <a:solidFill>
                  <a:srgbClr val="66B945"/>
                </a:solidFill>
              </a:rPr>
              <a:t>prísudok</a:t>
            </a:r>
            <a:r>
              <a:rPr lang="sk-SK" dirty="0"/>
              <a:t> (</a:t>
            </a:r>
            <a:r>
              <a:rPr lang="sk-SK" b="1" dirty="0">
                <a:solidFill>
                  <a:srgbClr val="7030A0"/>
                </a:solidFill>
              </a:rPr>
              <a:t>sloveso</a:t>
            </a:r>
            <a:r>
              <a:rPr lang="sk-SK" dirty="0"/>
              <a:t>)</a:t>
            </a:r>
          </a:p>
          <a:p>
            <a:r>
              <a:rPr lang="sk-SK" b="1" dirty="0">
                <a:solidFill>
                  <a:srgbClr val="66B945"/>
                </a:solidFill>
              </a:rPr>
              <a:t>Potraviny/Auto</a:t>
            </a:r>
          </a:p>
          <a:p>
            <a:pPr lvl="1"/>
            <a:r>
              <a:rPr lang="sk-SK" b="1" dirty="0">
                <a:solidFill>
                  <a:schemeClr val="accent4"/>
                </a:solidFill>
              </a:rPr>
              <a:t>Prvok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b="1" dirty="0">
                <a:solidFill>
                  <a:schemeClr val="accent4"/>
                </a:solidFill>
              </a:rPr>
              <a:t>pasívnej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dirty="0"/>
              <a:t>štruktúry, </a:t>
            </a:r>
            <a:r>
              <a:rPr lang="sk-SK" b="1" dirty="0">
                <a:solidFill>
                  <a:schemeClr val="accent4"/>
                </a:solidFill>
              </a:rPr>
              <a:t>na ktorom sa vykonáva správanie </a:t>
            </a:r>
            <a:r>
              <a:rPr lang="sk-SK" dirty="0"/>
              <a:t>– objekt/</a:t>
            </a:r>
            <a:r>
              <a:rPr lang="sk-SK" b="1" dirty="0">
                <a:solidFill>
                  <a:srgbClr val="66B945"/>
                </a:solidFill>
              </a:rPr>
              <a:t>predmet</a:t>
            </a:r>
            <a:r>
              <a:rPr lang="sk-SK" dirty="0"/>
              <a:t> (</a:t>
            </a:r>
            <a:r>
              <a:rPr lang="sk-SK" b="1" dirty="0">
                <a:solidFill>
                  <a:srgbClr val="7030A0"/>
                </a:solidFill>
              </a:rPr>
              <a:t>podstatné meno</a:t>
            </a:r>
            <a:r>
              <a:rPr lang="sk-SK" dirty="0"/>
              <a:t>) (informácie, údaje alebo fyzické)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49395CF-EC9D-4D4E-8C9C-A0C1E448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Zástupný symbol obsahu 5">
            <a:extLst>
              <a:ext uri="{FF2B5EF4-FFF2-40B4-BE49-F238E27FC236}">
                <a16:creationId xmlns:a16="http://schemas.microsoft.com/office/drawing/2014/main" id="{EFF032AE-ECA0-4FE8-AB06-19BA21C25D99}"/>
              </a:ext>
            </a:extLst>
          </p:cNvPr>
          <p:cNvSpPr txBox="1">
            <a:spLocks/>
          </p:cNvSpPr>
          <p:nvPr/>
        </p:nvSpPr>
        <p:spPr>
          <a:xfrm>
            <a:off x="3403600" y="6064622"/>
            <a:ext cx="5384800" cy="69330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indent="0" algn="ctr">
              <a:buNone/>
            </a:pPr>
            <a:r>
              <a:rPr lang="sk-SK" sz="2800" b="1" dirty="0">
                <a:latin typeface="+mj-lt"/>
              </a:rPr>
              <a:t>Inšpirácia prirodzeným jazykom</a:t>
            </a:r>
          </a:p>
        </p:txBody>
      </p:sp>
    </p:spTree>
    <p:extLst>
      <p:ext uri="{BB962C8B-B14F-4D97-AF65-F5344CB8AC3E}">
        <p14:creationId xmlns:p14="http://schemas.microsoft.com/office/powerpoint/2010/main" val="574788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2EC5D0-B696-4519-8632-489FF8EB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Rozlíšenie elementov podľa rohov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21BA230-A5E0-47B9-AAAB-4E37668295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chemeClr val="accent4"/>
                </a:solidFill>
              </a:rPr>
              <a:t>Ostré rohy </a:t>
            </a:r>
            <a:r>
              <a:rPr lang="sk-SK" dirty="0"/>
              <a:t>– </a:t>
            </a:r>
            <a:r>
              <a:rPr lang="sk-SK" b="1" dirty="0">
                <a:solidFill>
                  <a:schemeClr val="accent4"/>
                </a:solidFill>
              </a:rPr>
              <a:t>aktívne elementy</a:t>
            </a:r>
          </a:p>
          <a:p>
            <a:pPr marL="514350" indent="-514350">
              <a:buFont typeface="+mj-lt"/>
              <a:buAutoNum type="arabicPeriod"/>
            </a:pPr>
            <a:endParaRPr lang="sk-SK" dirty="0"/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C00000"/>
                </a:solidFill>
              </a:rPr>
              <a:t>Zaoblené rohy </a:t>
            </a:r>
            <a:r>
              <a:rPr lang="sk-SK" dirty="0"/>
              <a:t>– </a:t>
            </a:r>
            <a:r>
              <a:rPr lang="sk-SK" b="1" dirty="0">
                <a:solidFill>
                  <a:srgbClr val="C00000"/>
                </a:solidFill>
              </a:rPr>
              <a:t>element chovania (behavior)</a:t>
            </a:r>
          </a:p>
          <a:p>
            <a:pPr marL="514350" indent="-514350">
              <a:buFont typeface="+mj-lt"/>
              <a:buAutoNum type="arabicPeriod"/>
            </a:pPr>
            <a:endParaRPr lang="sk-SK" dirty="0"/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002060"/>
                </a:solidFill>
              </a:rPr>
              <a:t>Ostrý roh s preškrtnutím </a:t>
            </a:r>
            <a:r>
              <a:rPr lang="sk-SK" dirty="0"/>
              <a:t>– </a:t>
            </a:r>
            <a:r>
              <a:rPr lang="sk-SK" b="1" dirty="0">
                <a:solidFill>
                  <a:srgbClr val="002060"/>
                </a:solidFill>
              </a:rPr>
              <a:t>pasívne elementy</a:t>
            </a:r>
          </a:p>
          <a:p>
            <a:pPr marL="514350" indent="-514350">
              <a:buFont typeface="+mj-lt"/>
              <a:buAutoNum type="arabicPeriod"/>
            </a:pPr>
            <a:endParaRPr lang="sk-SK" dirty="0"/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7030A0"/>
                </a:solidFill>
              </a:rPr>
              <a:t>Skosené rohy </a:t>
            </a:r>
            <a:r>
              <a:rPr lang="sk-SK" dirty="0"/>
              <a:t>– </a:t>
            </a:r>
            <a:r>
              <a:rPr lang="sk-SK" b="1" dirty="0">
                <a:solidFill>
                  <a:srgbClr val="7030A0"/>
                </a:solidFill>
              </a:rPr>
              <a:t>motivačný element</a:t>
            </a:r>
          </a:p>
        </p:txBody>
      </p:sp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B6F7640E-CBFD-43F8-AE68-94ED6C80FF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9737" y="1762919"/>
            <a:ext cx="4200525" cy="4200525"/>
          </a:xfrm>
        </p:spPr>
      </p:pic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30570503-6104-4681-A67A-F0C6A876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69EA5A11-38DE-4872-BA92-25380D130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473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F58CB61-B572-48A6-991F-301C8210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Zástupný objekt pre obsah 6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4E85A81B-0403-459A-9725-B968B2485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8050" y="0"/>
            <a:ext cx="11111021" cy="6858000"/>
          </a:xfrm>
        </p:spPr>
      </p:pic>
    </p:spTree>
    <p:extLst>
      <p:ext uri="{BB962C8B-B14F-4D97-AF65-F5344CB8AC3E}">
        <p14:creationId xmlns:p14="http://schemas.microsoft.com/office/powerpoint/2010/main" val="4000025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4D6D67-BA88-47D2-8096-C331FBDC1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Spôsob zápisu elementov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4D16B038-E49B-442A-A9B6-73FC5BE6DA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525976"/>
              </p:ext>
            </p:extLst>
          </p:nvPr>
        </p:nvGraphicFramePr>
        <p:xfrm>
          <a:off x="609600" y="1535113"/>
          <a:ext cx="5386917" cy="63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Zástupný objekt pre obsah 10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CF72B7ED-EB7B-4D84-A4BB-6E6B1CE9B2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428639" y="2599928"/>
            <a:ext cx="3480103" cy="2329656"/>
          </a:xfr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D83A447-459B-4B84-80CC-F78A19EA09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518424"/>
              </p:ext>
            </p:extLst>
          </p:nvPr>
        </p:nvGraphicFramePr>
        <p:xfrm>
          <a:off x="6193368" y="1535113"/>
          <a:ext cx="5389033" cy="63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Zástupný objekt pre obsah 12">
            <a:extLst>
              <a:ext uri="{FF2B5EF4-FFF2-40B4-BE49-F238E27FC236}">
                <a16:creationId xmlns:a16="http://schemas.microsoft.com/office/drawing/2014/main" id="{09D6F755-A14A-4622-A60F-DABE95C13A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14"/>
          <a:stretch>
            <a:fillRect/>
          </a:stretch>
        </p:blipFill>
        <p:spPr>
          <a:xfrm>
            <a:off x="7620364" y="2599928"/>
            <a:ext cx="2329752" cy="2329752"/>
          </a:xfrm>
        </p:spPr>
      </p:pic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D2A50876-25D6-4C1F-8C49-C48C080AE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22A8A3C-F870-45FA-BC49-E145A60D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5CD2EC22-E980-4FCF-B5A1-E98F5FF86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Zástupný objekt pre obsah 9">
            <a:extLst>
              <a:ext uri="{FF2B5EF4-FFF2-40B4-BE49-F238E27FC236}">
                <a16:creationId xmlns:a16="http://schemas.microsoft.com/office/drawing/2014/main" id="{04AEBF5C-B78E-4743-A781-119200D4944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-26587" y="914577"/>
            <a:ext cx="12218587" cy="5539563"/>
          </a:xfrm>
        </p:spPr>
      </p:pic>
    </p:spTree>
    <p:extLst>
      <p:ext uri="{BB962C8B-B14F-4D97-AF65-F5344CB8AC3E}">
        <p14:creationId xmlns:p14="http://schemas.microsoft.com/office/powerpoint/2010/main" val="1126273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497AF841-AF0A-45D6-885F-6DF3F477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033591" cy="1143000"/>
          </a:xfrm>
        </p:spPr>
        <p:txBody>
          <a:bodyPr/>
          <a:lstStyle/>
          <a:p>
            <a:r>
              <a:rPr lang="sk-SK" dirty="0"/>
              <a:t>Pochopenie typov aspektov elementu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457DEC71-56B1-4F5C-BEFD-7FF9B2431F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chemeClr val="accent4"/>
                </a:solidFill>
              </a:rPr>
              <a:t>Zástupca zákazníka</a:t>
            </a:r>
          </a:p>
          <a:p>
            <a:pPr lvl="1"/>
            <a:r>
              <a:rPr lang="sk-SK" dirty="0"/>
              <a:t>Aktívny prvok štruktúry schopný vykonávať správanie, zobrazuje správanie - predmet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chemeClr val="accent4"/>
                </a:solidFill>
              </a:rPr>
              <a:t>Vybavovanie sťažností zákazníkom</a:t>
            </a:r>
          </a:p>
          <a:p>
            <a:pPr lvl="1"/>
            <a:r>
              <a:rPr lang="sk-SK" dirty="0"/>
              <a:t>Behaviorálny prvok je jednotka aktivity vykonávaná aktívnou štruktúrou element (y) - (typicky sloveso)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chemeClr val="accent4"/>
                </a:solidFill>
              </a:rPr>
              <a:t>Správa o zákazníkovi</a:t>
            </a:r>
          </a:p>
          <a:p>
            <a:pPr lvl="1"/>
            <a:r>
              <a:rPr lang="sk-SK" dirty="0"/>
              <a:t>Prvok pasívnej štruktúry, na ktorom sa vykonáva správanie – objekt (informácie, údaje alebo fyzické)</a:t>
            </a:r>
          </a:p>
          <a:p>
            <a:endParaRPr lang="sk-SK" dirty="0"/>
          </a:p>
        </p:txBody>
      </p:sp>
      <p:pic>
        <p:nvPicPr>
          <p:cNvPr id="8" name="Zástupný objekt pre obsah 7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16372E9D-7354-4ECF-B1DB-985361A655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21404" y="1600201"/>
            <a:ext cx="2456512" cy="4193011"/>
          </a:xfrm>
        </p:spPr>
      </p:pic>
      <p:sp>
        <p:nvSpPr>
          <p:cNvPr id="2" name="Zástupný objekt pre pätu 1">
            <a:extLst>
              <a:ext uri="{FF2B5EF4-FFF2-40B4-BE49-F238E27FC236}">
                <a16:creationId xmlns:a16="http://schemas.microsoft.com/office/drawing/2014/main" id="{8ED1B0C6-569D-4E8D-A9E3-822EBE5CD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E1AE94B7-9AA0-46AD-88FD-61C9C7B4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495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6D8D18-9EC3-41A2-B7DE-866BE915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Všetky prvky v základnom rámci </a:t>
            </a:r>
            <a:br>
              <a:rPr lang="sk-SK" dirty="0"/>
            </a:br>
            <a:r>
              <a:rPr lang="sk-SK" dirty="0"/>
              <a:t>(Core Framework)</a:t>
            </a:r>
          </a:p>
        </p:txBody>
      </p:sp>
      <p:pic>
        <p:nvPicPr>
          <p:cNvPr id="8" name="Zástupný objekt pre obsah 7" descr="Obrázok, na ktorom je stena&#10;&#10;Automaticky generovaný popis">
            <a:extLst>
              <a:ext uri="{FF2B5EF4-FFF2-40B4-BE49-F238E27FC236}">
                <a16:creationId xmlns:a16="http://schemas.microsoft.com/office/drawing/2014/main" id="{339BD91F-D020-4177-AC06-2D2B1B67AE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8188" y="1966912"/>
            <a:ext cx="5203129" cy="4525963"/>
          </a:xfrm>
        </p:spPr>
      </p:pic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133082D-85C5-4ABA-B203-1C50E3A0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Zástupný objekt pre obsah 5">
            <a:extLst>
              <a:ext uri="{FF2B5EF4-FFF2-40B4-BE49-F238E27FC236}">
                <a16:creationId xmlns:a16="http://schemas.microsoft.com/office/drawing/2014/main" id="{B0A37FBC-4868-4A11-AA30-B585FDD50A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9753" y="1966912"/>
            <a:ext cx="6065154" cy="323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0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adpis 5"/>
          <p:cNvSpPr>
            <a:spLocks noGrp="1"/>
          </p:cNvSpPr>
          <p:nvPr>
            <p:ph type="title"/>
          </p:nvPr>
        </p:nvSpPr>
        <p:spPr>
          <a:xfrm>
            <a:off x="1747521" y="392113"/>
            <a:ext cx="8787897" cy="1143000"/>
          </a:xfrm>
        </p:spPr>
        <p:txBody>
          <a:bodyPr/>
          <a:lstStyle/>
          <a:p>
            <a:pPr algn="ctr"/>
            <a:r>
              <a:rPr lang="sk-SK" b="1" dirty="0"/>
              <a:t>Čo nás čaká a neminie...</a:t>
            </a:r>
          </a:p>
        </p:txBody>
      </p:sp>
      <p:sp>
        <p:nvSpPr>
          <p:cNvPr id="7" name="Zástupný symbol textu 6"/>
          <p:cNvSpPr>
            <a:spLocks noGrp="1"/>
          </p:cNvSpPr>
          <p:nvPr>
            <p:ph type="body" idx="1"/>
          </p:nvPr>
        </p:nvSpPr>
        <p:spPr>
          <a:xfrm>
            <a:off x="1747521" y="2681333"/>
            <a:ext cx="3556000" cy="639762"/>
          </a:xfrm>
        </p:spPr>
        <p:txBody>
          <a:bodyPr anchor="ctr">
            <a:noAutofit/>
          </a:bodyPr>
          <a:lstStyle/>
          <a:p>
            <a:pPr algn="ctr"/>
            <a:r>
              <a:rPr lang="en-US" sz="3200" dirty="0"/>
              <a:t>1. </a:t>
            </a:r>
            <a:r>
              <a:rPr lang="sk-SK" sz="3200" dirty="0"/>
              <a:t>časť</a:t>
            </a:r>
          </a:p>
        </p:txBody>
      </p:sp>
      <p:graphicFrame>
        <p:nvGraphicFramePr>
          <p:cNvPr id="11" name="Zástupný symbol obsahu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43158655"/>
              </p:ext>
            </p:extLst>
          </p:nvPr>
        </p:nvGraphicFramePr>
        <p:xfrm>
          <a:off x="1747521" y="2174875"/>
          <a:ext cx="3600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Zástupný symbol textu 8"/>
          <p:cNvSpPr>
            <a:spLocks noGrp="1"/>
          </p:cNvSpPr>
          <p:nvPr>
            <p:ph type="body" sz="quarter" idx="3"/>
          </p:nvPr>
        </p:nvSpPr>
        <p:spPr>
          <a:xfrm>
            <a:off x="6894409" y="2681333"/>
            <a:ext cx="3580552" cy="639762"/>
          </a:xfrm>
        </p:spPr>
        <p:txBody>
          <a:bodyPr>
            <a:normAutofit/>
          </a:bodyPr>
          <a:lstStyle/>
          <a:p>
            <a:pPr algn="ctr"/>
            <a:r>
              <a:rPr lang="sk-SK" sz="3200" dirty="0"/>
              <a:t>2</a:t>
            </a:r>
            <a:r>
              <a:rPr lang="en-US" sz="3200" dirty="0"/>
              <a:t>. </a:t>
            </a:r>
            <a:r>
              <a:rPr lang="sk-SK" sz="3200" dirty="0"/>
              <a:t>časť</a:t>
            </a:r>
          </a:p>
        </p:txBody>
      </p:sp>
      <p:graphicFrame>
        <p:nvGraphicFramePr>
          <p:cNvPr id="12" name="Zástupný symbol obsahu 11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60122114"/>
              </p:ext>
            </p:extLst>
          </p:nvPr>
        </p:nvGraphicFramePr>
        <p:xfrm>
          <a:off x="6894409" y="2174875"/>
          <a:ext cx="3600000" cy="32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 Light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Light"/>
              <a:ea typeface="+mn-ea"/>
              <a:cs typeface="+mn-cs"/>
            </a:endParaRPr>
          </a:p>
        </p:txBody>
      </p:sp>
      <p:sp>
        <p:nvSpPr>
          <p:cNvPr id="8" name="Zástupný symbol päty 3">
            <a:extLst>
              <a:ext uri="{FF2B5EF4-FFF2-40B4-BE49-F238E27FC236}">
                <a16:creationId xmlns:a16="http://schemas.microsoft.com/office/drawing/2014/main" id="{79855CC1-1E92-42D0-9860-C04B91C0F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28292" y="6027821"/>
            <a:ext cx="7335415" cy="630284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3200" b="1" i="0" u="none" strike="noStrike" kern="1200" cap="none" spc="0" normalizeH="0" baseline="0" noProof="0" dirty="0">
                <a:ln>
                  <a:noFill/>
                </a:ln>
                <a:solidFill>
                  <a:srgbClr val="66B945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Best practices </a:t>
            </a:r>
            <a:r>
              <a:rPr kumimoji="0" lang="sk-SK" sz="3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| </a:t>
            </a:r>
            <a:r>
              <a:rPr kumimoji="0" lang="sk-SK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Faily</a:t>
            </a:r>
            <a:r>
              <a:rPr kumimoji="0" lang="sk-SK" sz="3200" b="1" i="0" u="none" strike="noStrike" kern="1200" cap="none" spc="0" normalizeH="0" baseline="0" noProof="0" dirty="0">
                <a:ln>
                  <a:noFill/>
                </a:ln>
                <a:solidFill>
                  <a:srgbClr val="3F3F3F">
                    <a:tint val="75000"/>
                  </a:srgbClr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 | </a:t>
            </a:r>
            <a:r>
              <a:rPr kumimoji="0" lang="sk-SK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t>Fuckupy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10" name="Zástupný objekt pre číslo snímky 2">
            <a:extLst>
              <a:ext uri="{FF2B5EF4-FFF2-40B4-BE49-F238E27FC236}">
                <a16:creationId xmlns:a16="http://schemas.microsoft.com/office/drawing/2014/main" id="{A5965EEB-3851-4936-80D8-E30841877B58}"/>
              </a:ext>
            </a:extLst>
          </p:cNvPr>
          <p:cNvSpPr txBox="1">
            <a:spLocks/>
          </p:cNvSpPr>
          <p:nvPr/>
        </p:nvSpPr>
        <p:spPr>
          <a:xfrm>
            <a:off x="11262360" y="396240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570A-8480-497D-96D4-D725A6D7C6AA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936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BC88081F-AE57-459B-9462-33535816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037ABCC2-8A4F-442B-8446-C18B07C13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328"/>
          <a:stretch/>
        </p:blipFill>
        <p:spPr>
          <a:xfrm>
            <a:off x="468142" y="891877"/>
            <a:ext cx="11255715" cy="531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944D04-6768-4482-82C9-F7AEDC096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383520" cy="1143000"/>
          </a:xfrm>
        </p:spPr>
        <p:txBody>
          <a:bodyPr/>
          <a:lstStyle/>
          <a:p>
            <a:r>
              <a:rPr lang="sk-SK" dirty="0"/>
              <a:t>Príklad</a:t>
            </a:r>
            <a:r>
              <a:rPr lang="en-US" dirty="0"/>
              <a:t> Archi</a:t>
            </a:r>
            <a:r>
              <a:rPr lang="sk-SK" dirty="0"/>
              <a:t>M</a:t>
            </a:r>
            <a:r>
              <a:rPr lang="en-US" dirty="0"/>
              <a:t>ate </a:t>
            </a:r>
            <a:r>
              <a:rPr lang="sk-SK" dirty="0"/>
              <a:t>modelu</a:t>
            </a:r>
            <a:r>
              <a:rPr lang="en-US" dirty="0"/>
              <a:t> - Core Layers</a:t>
            </a:r>
            <a:endParaRPr lang="sk-SK" dirty="0"/>
          </a:p>
        </p:txBody>
      </p:sp>
      <p:pic>
        <p:nvPicPr>
          <p:cNvPr id="9" name="Zástupný objekt pre obsah 8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69E06585-74C6-4FBD-AD53-636CF8A76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889" y="1310775"/>
            <a:ext cx="7728221" cy="5272587"/>
          </a:xfrm>
        </p:spPr>
      </p:pic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3478D15-C3A7-42E3-A9BA-35B5C663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1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F183208C-8043-401E-B164-24535FCAE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2AD76EAD-AEB3-4013-BD09-45EA259FB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173"/>
            <a:ext cx="12192000" cy="656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2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3734"/>
            <a:ext cx="12191999" cy="686534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4"/>
          <p:cNvSpPr/>
          <p:nvPr/>
        </p:nvSpPr>
        <p:spPr>
          <a:xfrm>
            <a:off x="1187200" y="3044800"/>
            <a:ext cx="9817600" cy="7684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28588" dist="19050" dir="540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341" name="Google Shape;34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3540" y="3238652"/>
            <a:ext cx="266099" cy="38056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4"/>
          <p:cNvSpPr txBox="1"/>
          <p:nvPr/>
        </p:nvSpPr>
        <p:spPr>
          <a:xfrm>
            <a:off x="1447599" y="3078092"/>
            <a:ext cx="8540779" cy="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sk" sz="2900" b="1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Google Sans Medium"/>
                <a:ea typeface="Google Sans Medium"/>
                <a:cs typeface="Google Sans Medium"/>
                <a:sym typeface="Google Sans Medium"/>
              </a:rPr>
              <a:t>Čo je MVC </a:t>
            </a:r>
            <a:r>
              <a:rPr lang="sk" sz="2900" b="1" kern="0" dirty="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architektúra </a:t>
            </a:r>
            <a:r>
              <a:rPr kumimoji="0" lang="sk" sz="2900" b="1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Google Sans Medium"/>
                <a:ea typeface="Google Sans Medium"/>
                <a:cs typeface="Google Sans Medium"/>
                <a:sym typeface="Google Sans Medium"/>
              </a:rPr>
              <a:t>a na čo je dobr</a:t>
            </a:r>
            <a:r>
              <a:rPr kumimoji="0" lang="sk-SK" sz="2900" b="1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Google Sans Medium"/>
                <a:ea typeface="Google Sans Medium"/>
                <a:cs typeface="Google Sans Medium"/>
                <a:sym typeface="Google Sans Medium"/>
              </a:rPr>
              <a:t>á</a:t>
            </a:r>
            <a:r>
              <a:rPr kumimoji="0" lang="sk" sz="2900" b="1" i="0" u="none" strike="noStrike" kern="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Google Sans Medium"/>
                <a:ea typeface="Google Sans Medium"/>
                <a:cs typeface="Google Sans Medium"/>
                <a:sym typeface="Google Sans Medium"/>
              </a:rPr>
              <a:t>?</a:t>
            </a:r>
            <a:endParaRPr kumimoji="0" sz="2900" b="1" i="0" u="none" strike="noStrike" kern="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A2B2F18-96FF-4C11-A6D7-2EB379F6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Je MVC návrhový vzor alebo architektúra?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80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>
            <a:extLst>
              <a:ext uri="{FF2B5EF4-FFF2-40B4-BE49-F238E27FC236}">
                <a16:creationId xmlns:a16="http://schemas.microsoft.com/office/drawing/2014/main" id="{6B8F8B03-BF68-4C0F-9DDE-C845819B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Systém</a:t>
            </a:r>
          </a:p>
        </p:txBody>
      </p:sp>
      <p:sp>
        <p:nvSpPr>
          <p:cNvPr id="9" name="Zástupný objekt pre obsah 8">
            <a:extLst>
              <a:ext uri="{FF2B5EF4-FFF2-40B4-BE49-F238E27FC236}">
                <a16:creationId xmlns:a16="http://schemas.microsoft.com/office/drawing/2014/main" id="{8F122963-6304-4D0B-877B-17BB4BB6F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00201"/>
            <a:ext cx="622220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/>
              <a:t>Môže mať viacero úrovní a rozsah: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00B050"/>
                </a:solidFill>
              </a:rPr>
              <a:t>Funkcia</a:t>
            </a:r>
            <a:r>
              <a:rPr lang="sk-SK" dirty="0"/>
              <a:t> - implementácia funkcie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00B050"/>
                </a:solidFill>
              </a:rPr>
              <a:t>Trieda</a:t>
            </a:r>
            <a:r>
              <a:rPr lang="sk-SK" dirty="0"/>
              <a:t> - implementácia triedy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00B050"/>
                </a:solidFill>
              </a:rPr>
              <a:t>Projekt</a:t>
            </a:r>
            <a:r>
              <a:rPr lang="sk-SK" dirty="0"/>
              <a:t> - vzťahy medzi triedami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chemeClr val="accent4"/>
                </a:solidFill>
              </a:rPr>
              <a:t>Riešenie</a:t>
            </a:r>
            <a:r>
              <a:rPr lang="sk-SK" dirty="0"/>
              <a:t> - vzťahy medzi projektmi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chemeClr val="accent4"/>
                </a:solidFill>
              </a:rPr>
              <a:t>Systém</a:t>
            </a:r>
            <a:r>
              <a:rPr lang="sk-SK" dirty="0"/>
              <a:t> - vzťahy medzi riešeniami</a:t>
            </a:r>
          </a:p>
        </p:txBody>
      </p:sp>
      <p:pic>
        <p:nvPicPr>
          <p:cNvPr id="12" name="Zástupný objekt pre obsah 11" descr="Obrázok, na ktorom je stôl&#10;&#10;Automaticky generovaný popis">
            <a:extLst>
              <a:ext uri="{FF2B5EF4-FFF2-40B4-BE49-F238E27FC236}">
                <a16:creationId xmlns:a16="http://schemas.microsoft.com/office/drawing/2014/main" id="{49A45DFC-E856-4F1B-8A8E-1F257EA4B2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0141" t="9106" r="9331" b="13001"/>
          <a:stretch/>
        </p:blipFill>
        <p:spPr>
          <a:xfrm>
            <a:off x="6304756" y="1600201"/>
            <a:ext cx="5765800" cy="3904026"/>
          </a:xfrm>
        </p:spPr>
      </p:pic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DE14B4DC-DA08-497A-9517-6EA8E2479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541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Návrhový vzor (Design pattern)</a:t>
            </a:r>
          </a:p>
        </p:txBody>
      </p:sp>
      <p:graphicFrame>
        <p:nvGraphicFramePr>
          <p:cNvPr id="7" name="Zástupný symbol obsah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8479871"/>
              </p:ext>
            </p:extLst>
          </p:nvPr>
        </p:nvGraphicFramePr>
        <p:xfrm>
          <a:off x="609600" y="1600201"/>
          <a:ext cx="10972800" cy="398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10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4"/>
          <p:cNvSpPr>
            <a:spLocks noGrp="1"/>
          </p:cNvSpPr>
          <p:nvPr>
            <p:ph type="title"/>
          </p:nvPr>
        </p:nvSpPr>
        <p:spPr>
          <a:xfrm>
            <a:off x="1702051" y="147638"/>
            <a:ext cx="8787897" cy="1143000"/>
          </a:xfrm>
        </p:spPr>
        <p:txBody>
          <a:bodyPr/>
          <a:lstStyle/>
          <a:p>
            <a:pPr algn="ctr"/>
            <a:r>
              <a:rPr lang="sk-SK" dirty="0"/>
              <a:t>Gang of four - GOF</a:t>
            </a:r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>
          <a:xfrm>
            <a:off x="3215175" y="6056754"/>
            <a:ext cx="5933019" cy="545002"/>
          </a:xfr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sk-SK" sz="2400" b="1" dirty="0">
                <a:solidFill>
                  <a:schemeClr val="bg1"/>
                </a:solidFill>
              </a:rPr>
              <a:t>Click here to next software adventure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3" name="Zástupný symbol obsahu 1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456" y="1412505"/>
            <a:ext cx="3347326" cy="4525963"/>
          </a:xfrm>
        </p:spPr>
      </p:pic>
      <p:pic>
        <p:nvPicPr>
          <p:cNvPr id="12" name="Zástupný symbol obsahu 8">
            <a:hlinkClick r:id="rId4"/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601" y="1412505"/>
            <a:ext cx="3631945" cy="4525963"/>
          </a:xfrm>
        </p:spPr>
      </p:pic>
      <p:sp>
        <p:nvSpPr>
          <p:cNvPr id="2" name="BlokTextu 1"/>
          <p:cNvSpPr txBox="1"/>
          <p:nvPr/>
        </p:nvSpPr>
        <p:spPr>
          <a:xfrm>
            <a:off x="7382933" y="42164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sk-SK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446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820333" y="290383"/>
            <a:ext cx="8787897" cy="1143000"/>
          </a:xfrm>
        </p:spPr>
        <p:txBody>
          <a:bodyPr/>
          <a:lstStyle/>
          <a:p>
            <a:pPr algn="ctr"/>
            <a:r>
              <a:rPr lang="sk-SK" dirty="0"/>
              <a:t>Koľko a aké sú návrhové vzory?</a:t>
            </a:r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Zástupný symbol obsahu 5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t="7887" r="5234" b="10237"/>
          <a:stretch/>
        </p:blipFill>
        <p:spPr>
          <a:xfrm>
            <a:off x="2156478" y="1272745"/>
            <a:ext cx="7952070" cy="485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00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EE8BF1-3E7A-4D56-B9FC-6D4354682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190205" cy="1143000"/>
          </a:xfrm>
        </p:spPr>
        <p:txBody>
          <a:bodyPr/>
          <a:lstStyle/>
          <a:p>
            <a:r>
              <a:rPr lang="sk-SK" dirty="0"/>
              <a:t>Podporné Vzory</a:t>
            </a:r>
            <a:r>
              <a:rPr lang="en-GB" dirty="0"/>
              <a:t> </a:t>
            </a:r>
            <a:r>
              <a:rPr lang="sk-SK" dirty="0"/>
              <a:t>(Supporting Patterns)</a:t>
            </a:r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5A21BB4C-24F3-431B-89CD-F3F987B45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3BD80A9A-2714-46CA-9665-1A961048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11" name="Zástupný objekt pre obsah 10">
            <a:extLst>
              <a:ext uri="{FF2B5EF4-FFF2-40B4-BE49-F238E27FC236}">
                <a16:creationId xmlns:a16="http://schemas.microsoft.com/office/drawing/2014/main" id="{3D8E7E2A-2447-448F-8CE8-0555610CE61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27214725"/>
              </p:ext>
            </p:extLst>
          </p:nvPr>
        </p:nvGraphicFramePr>
        <p:xfrm>
          <a:off x="0" y="1600201"/>
          <a:ext cx="59944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Zástupný objekt pre obsah 6">
            <a:extLst>
              <a:ext uri="{FF2B5EF4-FFF2-40B4-BE49-F238E27FC236}">
                <a16:creationId xmlns:a16="http://schemas.microsoft.com/office/drawing/2014/main" id="{35A94456-5C6E-4B21-902B-34760E6D86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173276" y="2048436"/>
            <a:ext cx="6018724" cy="4427106"/>
          </a:xfrm>
        </p:spPr>
      </p:pic>
    </p:spTree>
    <p:extLst>
      <p:ext uri="{BB962C8B-B14F-4D97-AF65-F5344CB8AC3E}">
        <p14:creationId xmlns:p14="http://schemas.microsoft.com/office/powerpoint/2010/main" val="411641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A149848-D694-440C-AFC2-6D0DFC1B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Čo je architektúra v kontexte TOGAF?</a:t>
            </a:r>
            <a:endParaRPr lang="sk-SK" b="1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7B93BF6-8D1E-429C-B716-83F1DFA3EA09}"/>
              </a:ext>
            </a:extLst>
          </p:cNvPr>
          <p:cNvGraphicFramePr/>
          <p:nvPr/>
        </p:nvGraphicFramePr>
        <p:xfrm>
          <a:off x="609600" y="1535113"/>
          <a:ext cx="5386917" cy="63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426A787-74BE-4FDB-8E7F-523372048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174875"/>
            <a:ext cx="5996517" cy="3951288"/>
          </a:xfrm>
        </p:spPr>
        <p:txBody>
          <a:bodyPr>
            <a:normAutofit/>
          </a:bodyPr>
          <a:lstStyle/>
          <a:p>
            <a:r>
              <a:rPr lang="en-US" dirty="0"/>
              <a:t>The fundamental concepts or properties of a system in its environment embodied in its</a:t>
            </a:r>
            <a:r>
              <a:rPr lang="sk-SK" dirty="0"/>
              <a:t> </a:t>
            </a:r>
            <a:r>
              <a:rPr lang="en-US" dirty="0"/>
              <a:t>elements, relationships, and in the principles of its design and evolution.</a:t>
            </a:r>
            <a:endParaRPr lang="sk-SK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929986E-7471-424F-BF24-BCD7543C589B}"/>
              </a:ext>
            </a:extLst>
          </p:cNvPr>
          <p:cNvGraphicFramePr/>
          <p:nvPr/>
        </p:nvGraphicFramePr>
        <p:xfrm>
          <a:off x="6193368" y="1535113"/>
          <a:ext cx="5389033" cy="63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Zástupný objekt pre obsah 6">
            <a:extLst>
              <a:ext uri="{FF2B5EF4-FFF2-40B4-BE49-F238E27FC236}">
                <a16:creationId xmlns:a16="http://schemas.microsoft.com/office/drawing/2014/main" id="{1B45B6C8-C629-49F4-8D9D-01A462D030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996517" cy="3951288"/>
          </a:xfrm>
        </p:spPr>
        <p:txBody>
          <a:bodyPr>
            <a:normAutofit/>
          </a:bodyPr>
          <a:lstStyle/>
          <a:p>
            <a:r>
              <a:rPr lang="en-US" dirty="0"/>
              <a:t>The structure of components, </a:t>
            </a:r>
            <a:r>
              <a:rPr lang="en-US"/>
              <a:t>their inter-relationships</a:t>
            </a:r>
            <a:r>
              <a:rPr lang="en-US" dirty="0"/>
              <a:t>, and the principles and guidelines</a:t>
            </a:r>
            <a:r>
              <a:rPr lang="sk-SK" dirty="0"/>
              <a:t> </a:t>
            </a:r>
            <a:r>
              <a:rPr lang="en-US" dirty="0"/>
              <a:t>governing their design and evolution over time.</a:t>
            </a:r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EF7889C-1CE3-42F0-AAF4-FEFF079B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07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02051" y="362320"/>
            <a:ext cx="8787897" cy="1237880"/>
          </a:xfrm>
        </p:spPr>
        <p:txBody>
          <a:bodyPr>
            <a:normAutofit fontScale="90000"/>
          </a:bodyPr>
          <a:lstStyle/>
          <a:p>
            <a:pPr algn="ctr"/>
            <a:r>
              <a:rPr lang="sk-SK" dirty="0"/>
              <a:t>Jednoduchá továrenská metóda</a:t>
            </a:r>
            <a:br>
              <a:rPr lang="sk-SK" dirty="0"/>
            </a:br>
            <a:r>
              <a:rPr lang="sk-SK" dirty="0"/>
              <a:t>Simple Factory Method</a:t>
            </a:r>
          </a:p>
        </p:txBody>
      </p:sp>
      <p:graphicFrame>
        <p:nvGraphicFramePr>
          <p:cNvPr id="3" name="Zástupný symbol obsah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389919"/>
              </p:ext>
            </p:extLst>
          </p:nvPr>
        </p:nvGraphicFramePr>
        <p:xfrm>
          <a:off x="1160194" y="1951864"/>
          <a:ext cx="9944637" cy="3573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Zástupný symbol obsahu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" t="47322" r="87575" b="45008"/>
          <a:stretch/>
        </p:blipFill>
        <p:spPr>
          <a:xfrm>
            <a:off x="321733" y="431800"/>
            <a:ext cx="550334" cy="347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5955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F324760-ED1F-4810-A56D-251E402C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/>
              <a:t>Rozdiel medzi vzorom a architektúrou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DBD9437-46EF-43E5-BCB1-3B2CDC874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214540"/>
              </p:ext>
            </p:extLst>
          </p:nvPr>
        </p:nvGraphicFramePr>
        <p:xfrm>
          <a:off x="609600" y="1535113"/>
          <a:ext cx="5386917" cy="63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43204134-0671-4BCA-B00C-E2B4646ACC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k-SK" dirty="0"/>
              <a:t>Slúžia ako šablóny pre časť izolovaného problému</a:t>
            </a:r>
          </a:p>
          <a:p>
            <a:r>
              <a:rPr lang="sk-SK" dirty="0"/>
              <a:t>Pomáha k lepšej štruktúre a </a:t>
            </a:r>
            <a:r>
              <a:rPr lang="sk-SK" dirty="0" err="1"/>
              <a:t>udržiavateľnosti</a:t>
            </a:r>
            <a:endParaRPr lang="sk-SK" dirty="0"/>
          </a:p>
          <a:p>
            <a:r>
              <a:rPr lang="sk-SK" dirty="0"/>
              <a:t>Zameriavajú na prvé </a:t>
            </a:r>
            <a:r>
              <a:rPr lang="sk-SK" b="1" dirty="0">
                <a:solidFill>
                  <a:srgbClr val="00B050"/>
                </a:solidFill>
              </a:rPr>
              <a:t>3 rozsahy</a:t>
            </a:r>
            <a:r>
              <a:rPr lang="sk-SK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sk-SK" dirty="0"/>
              <a:t>Funkcia - implementácia funkcie</a:t>
            </a:r>
          </a:p>
          <a:p>
            <a:pPr marL="457200" indent="-457200">
              <a:buFont typeface="+mj-lt"/>
              <a:buAutoNum type="arabicPeriod"/>
            </a:pPr>
            <a:r>
              <a:rPr lang="sk-SK" dirty="0"/>
              <a:t>Trieda - implementácia triedy</a:t>
            </a:r>
          </a:p>
          <a:p>
            <a:pPr marL="457200" indent="-457200">
              <a:buFont typeface="+mj-lt"/>
              <a:buAutoNum type="arabicPeriod"/>
            </a:pPr>
            <a:r>
              <a:rPr lang="sk-SK" dirty="0"/>
              <a:t>Projekt - vzťahy medzi triedami</a:t>
            </a:r>
          </a:p>
          <a:p>
            <a:endParaRPr lang="sk-SK" dirty="0"/>
          </a:p>
          <a:p>
            <a:endParaRPr lang="sk-SK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D3604CB-D77C-427D-99A8-7BFB23397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448452"/>
              </p:ext>
            </p:extLst>
          </p:nvPr>
        </p:nvGraphicFramePr>
        <p:xfrm>
          <a:off x="6193368" y="1535113"/>
          <a:ext cx="5389033" cy="63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Zástupný objekt pre obsah 6">
            <a:extLst>
              <a:ext uri="{FF2B5EF4-FFF2-40B4-BE49-F238E27FC236}">
                <a16:creationId xmlns:a16="http://schemas.microsoft.com/office/drawing/2014/main" id="{B62CB881-B05E-4B79-9C08-5C5111BB2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3368" y="2174874"/>
            <a:ext cx="5389033" cy="4683125"/>
          </a:xfrm>
        </p:spPr>
        <p:txBody>
          <a:bodyPr>
            <a:normAutofit fontScale="92500" lnSpcReduction="10000"/>
          </a:bodyPr>
          <a:lstStyle/>
          <a:p>
            <a:r>
              <a:rPr lang="sk-SK" dirty="0"/>
              <a:t>Určená na spojenie všetkého v fungujúcom systéme</a:t>
            </a:r>
          </a:p>
          <a:p>
            <a:r>
              <a:rPr lang="sk-SK" dirty="0"/>
              <a:t>Najvyššia úroveň návrhu riešenia ako celku</a:t>
            </a:r>
          </a:p>
          <a:p>
            <a:r>
              <a:rPr lang="sk-SK" dirty="0"/>
              <a:t>Väčšinou premýšľate vo veľkom, keďže sa príliš nezachádzate do detailov rôznych komponentov</a:t>
            </a:r>
          </a:p>
          <a:p>
            <a:r>
              <a:rPr lang="sk-SK" dirty="0"/>
              <a:t>Zaisťuje, že rôzne časti riešenia môžu spolu ľahko komunikovať buď priamo alebo cez sprostredkovateľa, týka sa to bezpečnosti, výkonu, nefunkčného nasadenia a systémových požiadaviek. </a:t>
            </a:r>
          </a:p>
          <a:p>
            <a:r>
              <a:rPr lang="sk-SK" dirty="0"/>
              <a:t>Architektúra sa stará o </a:t>
            </a:r>
            <a:r>
              <a:rPr lang="sk-SK" b="1" dirty="0">
                <a:solidFill>
                  <a:schemeClr val="accent4"/>
                </a:solidFill>
              </a:rPr>
              <a:t>4 a 5 rozsahov </a:t>
            </a:r>
            <a:r>
              <a:rPr lang="sk-SK" dirty="0"/>
              <a:t>a niekedy aj 3</a:t>
            </a: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0FE621FD-B679-4AC2-9DFE-D9293264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1570A-8480-497D-96D4-D725A6D7C6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7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>
            <a:extLst>
              <a:ext uri="{FF2B5EF4-FFF2-40B4-BE49-F238E27FC236}">
                <a16:creationId xmlns:a16="http://schemas.microsoft.com/office/drawing/2014/main" id="{82EB0144-18F9-4D50-9081-FFE84714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Model–view–controller (MVC) 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B1165DE3-1DB2-4DFF-867A-B27F7F293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5631"/>
          </a:xfrm>
        </p:spPr>
        <p:txBody>
          <a:bodyPr>
            <a:normAutofit lnSpcReduction="10000"/>
          </a:bodyPr>
          <a:lstStyle/>
          <a:p>
            <a:r>
              <a:rPr lang="sk-SK" dirty="0"/>
              <a:t>Je </a:t>
            </a:r>
            <a:r>
              <a:rPr lang="sk-SK" b="1" dirty="0">
                <a:solidFill>
                  <a:srgbClr val="FF0000"/>
                </a:solidFill>
              </a:rPr>
              <a:t>softvérový návrhový vzor </a:t>
            </a:r>
          </a:p>
          <a:p>
            <a:r>
              <a:rPr lang="sk-SK" dirty="0"/>
              <a:t>Bežne používaný na </a:t>
            </a:r>
            <a:r>
              <a:rPr lang="sk-SK" b="1" dirty="0">
                <a:solidFill>
                  <a:schemeClr val="accent4"/>
                </a:solidFill>
              </a:rPr>
              <a:t>vývoj používateľských rozhraní</a:t>
            </a:r>
            <a:r>
              <a:rPr lang="sk-SK" dirty="0"/>
              <a:t>, ktoré </a:t>
            </a:r>
            <a:r>
              <a:rPr lang="sk-SK" b="1" dirty="0">
                <a:solidFill>
                  <a:schemeClr val="accent4"/>
                </a:solidFill>
              </a:rPr>
              <a:t>rozdeľujú</a:t>
            </a:r>
            <a:r>
              <a:rPr lang="sk-SK" dirty="0"/>
              <a:t> súvisiacu </a:t>
            </a:r>
            <a:r>
              <a:rPr lang="sk-SK" b="1" dirty="0">
                <a:solidFill>
                  <a:schemeClr val="accent4"/>
                </a:solidFill>
              </a:rPr>
              <a:t>programovú</a:t>
            </a:r>
            <a:r>
              <a:rPr lang="sk-SK" dirty="0"/>
              <a:t> </a:t>
            </a:r>
            <a:r>
              <a:rPr lang="sk-SK" b="1" dirty="0">
                <a:solidFill>
                  <a:schemeClr val="accent4"/>
                </a:solidFill>
              </a:rPr>
              <a:t>logiku</a:t>
            </a:r>
            <a:r>
              <a:rPr lang="sk-SK" dirty="0"/>
              <a:t> do </a:t>
            </a:r>
            <a:r>
              <a:rPr lang="sk-SK" b="1" dirty="0">
                <a:solidFill>
                  <a:schemeClr val="accent4"/>
                </a:solidFill>
              </a:rPr>
              <a:t>3 vzájomne prepojených prvkov </a:t>
            </a:r>
          </a:p>
          <a:p>
            <a:r>
              <a:rPr lang="sk-SK" dirty="0"/>
              <a:t>Cieľom je </a:t>
            </a:r>
            <a:r>
              <a:rPr lang="sk-SK" b="1" dirty="0">
                <a:solidFill>
                  <a:srgbClr val="7030A0"/>
                </a:solidFill>
              </a:rPr>
              <a:t>oddeliť interné reprezentácie informácií </a:t>
            </a:r>
            <a:r>
              <a:rPr lang="sk-SK" dirty="0"/>
              <a:t>od spôsobov, akými sú informácie prezentované používateľovi a akceptované od používateľa</a:t>
            </a:r>
          </a:p>
          <a:p>
            <a:r>
              <a:rPr lang="sk-SK" dirty="0"/>
              <a:t>Tradične používaný pre </a:t>
            </a:r>
            <a:r>
              <a:rPr lang="sk-SK" b="1" dirty="0">
                <a:solidFill>
                  <a:srgbClr val="00B0F0"/>
                </a:solidFill>
              </a:rPr>
              <a:t>desktopové grafické používateľské rozhrania </a:t>
            </a:r>
            <a:r>
              <a:rPr lang="sk-SK" dirty="0"/>
              <a:t>(GUI) a rovnako aj pri </a:t>
            </a:r>
            <a:r>
              <a:rPr lang="sk-SK" b="1" dirty="0">
                <a:solidFill>
                  <a:srgbClr val="00B0F0"/>
                </a:solidFill>
              </a:rPr>
              <a:t>navrhovaní webových aplikácií</a:t>
            </a:r>
          </a:p>
          <a:p>
            <a:r>
              <a:rPr lang="sk-SK" dirty="0"/>
              <a:t>Väčšina populárnych programovacích jazykov má dostupné MVC frameworky, ktoré uľahčujú implementáciu vzoru (</a:t>
            </a:r>
            <a:r>
              <a:rPr lang="sk-SK" b="1" dirty="0">
                <a:solidFill>
                  <a:srgbClr val="66B945"/>
                </a:solidFill>
              </a:rPr>
              <a:t>Spring</a:t>
            </a:r>
            <a:r>
              <a:rPr lang="sk-SK" dirty="0"/>
              <a:t> a </a:t>
            </a:r>
            <a:r>
              <a:rPr lang="sk-SK" b="1" dirty="0">
                <a:solidFill>
                  <a:srgbClr val="66B945"/>
                </a:solidFill>
              </a:rPr>
              <a:t>Liferay MVC</a:t>
            </a:r>
            <a:r>
              <a:rPr lang="sk-SK" dirty="0"/>
              <a:t>)</a:t>
            </a:r>
          </a:p>
        </p:txBody>
      </p:sp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EEE4F9D7-D1F7-4A19-97C0-60B5D73F7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571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161434F-F17F-431A-891B-6E602BAF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Model–view–controller (MVC) 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48F2C56-F4D2-409B-984E-D043AB41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0" name="Zástupný objekt pre obsah 9">
            <a:extLst>
              <a:ext uri="{FF2B5EF4-FFF2-40B4-BE49-F238E27FC236}">
                <a16:creationId xmlns:a16="http://schemas.microsoft.com/office/drawing/2014/main" id="{69647414-7EF9-43AF-A144-744557B5F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00201"/>
            <a:ext cx="5994400" cy="452596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FF0000"/>
                </a:solidFill>
              </a:rPr>
              <a:t>Model</a:t>
            </a:r>
            <a:r>
              <a:rPr lang="sk-SK" dirty="0"/>
              <a:t>: Hlavná/centrálna zložka vzoru. Je to dynamická dátová štruktúra aplikácie, </a:t>
            </a:r>
            <a:r>
              <a:rPr lang="sk-SK" b="1" dirty="0">
                <a:solidFill>
                  <a:srgbClr val="FF0000"/>
                </a:solidFill>
              </a:rPr>
              <a:t>nezávislá od používateľského rozhrania</a:t>
            </a:r>
            <a:r>
              <a:rPr lang="sk-SK" dirty="0"/>
              <a:t>. Priamo </a:t>
            </a:r>
            <a:r>
              <a:rPr lang="sk-SK" b="1" dirty="0">
                <a:solidFill>
                  <a:srgbClr val="FF0000"/>
                </a:solidFill>
              </a:rPr>
              <a:t>spravuje dáta, logiku a pravidlá aplikácie</a:t>
            </a:r>
            <a:r>
              <a:rPr lang="sk-SK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rgbClr val="00B050"/>
                </a:solidFill>
              </a:rPr>
              <a:t>View</a:t>
            </a:r>
            <a:r>
              <a:rPr lang="sk-SK" dirty="0"/>
              <a:t>: </a:t>
            </a:r>
            <a:r>
              <a:rPr lang="sk-SK" b="1" dirty="0">
                <a:solidFill>
                  <a:srgbClr val="00B050"/>
                </a:solidFill>
              </a:rPr>
              <a:t>Akékoľvek</a:t>
            </a:r>
            <a:r>
              <a:rPr lang="sk-SK" dirty="0"/>
              <a:t> </a:t>
            </a:r>
            <a:r>
              <a:rPr lang="sk-SK" b="1" dirty="0">
                <a:solidFill>
                  <a:srgbClr val="00B050"/>
                </a:solidFill>
              </a:rPr>
              <a:t>reprezentácia</a:t>
            </a:r>
            <a:r>
              <a:rPr lang="sk-SK" dirty="0"/>
              <a:t> </a:t>
            </a:r>
            <a:r>
              <a:rPr lang="sk-SK" b="1" dirty="0">
                <a:solidFill>
                  <a:srgbClr val="00B050"/>
                </a:solidFill>
              </a:rPr>
              <a:t>informácií</a:t>
            </a:r>
            <a:r>
              <a:rPr lang="sk-SK" dirty="0"/>
              <a:t>, ako je graf, diagram alebo tabuľka. Sú možné viaceré zobrazenia rovnakých informácií, napríklad stĺpcový graf pre manažment a tabuľkové zobrazenie pre účtovníkov.</a:t>
            </a:r>
          </a:p>
          <a:p>
            <a:pPr marL="514350" indent="-514350">
              <a:buFont typeface="+mj-lt"/>
              <a:buAutoNum type="arabicPeriod"/>
            </a:pPr>
            <a:r>
              <a:rPr lang="sk-SK" b="1" dirty="0">
                <a:solidFill>
                  <a:schemeClr val="accent4"/>
                </a:solidFill>
              </a:rPr>
              <a:t>Controller</a:t>
            </a:r>
            <a:r>
              <a:rPr lang="sk-SK" dirty="0"/>
              <a:t>: Prijíma </a:t>
            </a:r>
            <a:r>
              <a:rPr lang="sk-SK" b="1" dirty="0">
                <a:solidFill>
                  <a:schemeClr val="accent4"/>
                </a:solidFill>
              </a:rPr>
              <a:t>vstup</a:t>
            </a:r>
            <a:r>
              <a:rPr lang="sk-SK" dirty="0"/>
              <a:t> a </a:t>
            </a:r>
            <a:r>
              <a:rPr lang="sk-SK" b="1" dirty="0">
                <a:solidFill>
                  <a:schemeClr val="accent4"/>
                </a:solidFill>
              </a:rPr>
              <a:t>konvertuje</a:t>
            </a:r>
            <a:r>
              <a:rPr lang="sk-SK" dirty="0"/>
              <a:t> ho na </a:t>
            </a:r>
            <a:r>
              <a:rPr lang="sk-SK" b="1" dirty="0">
                <a:solidFill>
                  <a:schemeClr val="accent4"/>
                </a:solidFill>
              </a:rPr>
              <a:t>príkazy</a:t>
            </a:r>
            <a:r>
              <a:rPr lang="sk-SK" dirty="0"/>
              <a:t> pre </a:t>
            </a:r>
            <a:r>
              <a:rPr lang="sk-SK" b="1" dirty="0">
                <a:solidFill>
                  <a:schemeClr val="accent4"/>
                </a:solidFill>
              </a:rPr>
              <a:t>model</a:t>
            </a:r>
            <a:r>
              <a:rPr lang="sk-SK" dirty="0"/>
              <a:t> alebo </a:t>
            </a:r>
            <a:r>
              <a:rPr lang="sk-SK" b="1" dirty="0">
                <a:solidFill>
                  <a:schemeClr val="accent4"/>
                </a:solidFill>
              </a:rPr>
              <a:t>view</a:t>
            </a:r>
            <a:r>
              <a:rPr lang="sk-SK" dirty="0"/>
              <a:t>.</a:t>
            </a:r>
          </a:p>
        </p:txBody>
      </p:sp>
      <p:pic>
        <p:nvPicPr>
          <p:cNvPr id="11" name="Zástupný objekt pre obsah 7">
            <a:extLst>
              <a:ext uri="{FF2B5EF4-FFF2-40B4-BE49-F238E27FC236}">
                <a16:creationId xmlns:a16="http://schemas.microsoft.com/office/drawing/2014/main" id="{32D3BE8D-10BD-41AB-A684-D1D2129E2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2013" y="1600200"/>
            <a:ext cx="4115973" cy="4525963"/>
          </a:xfrm>
        </p:spPr>
      </p:pic>
    </p:spTree>
    <p:extLst>
      <p:ext uri="{BB962C8B-B14F-4D97-AF65-F5344CB8AC3E}">
        <p14:creationId xmlns:p14="http://schemas.microsoft.com/office/powerpoint/2010/main" val="643549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0B51A1-E0EF-4E94-9C7A-E6E70C3B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Model–view–controller (MVC) 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CFB732D-43FC-434C-9EBB-42D5F1644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1600201"/>
            <a:ext cx="6132513" cy="4525963"/>
          </a:xfrm>
        </p:spPr>
        <p:txBody>
          <a:bodyPr>
            <a:normAutofit lnSpcReduction="10000"/>
          </a:bodyPr>
          <a:lstStyle/>
          <a:p>
            <a:r>
              <a:rPr lang="sk-SK" b="1" dirty="0">
                <a:solidFill>
                  <a:srgbClr val="FF0000"/>
                </a:solidFill>
              </a:rPr>
              <a:t>Model</a:t>
            </a:r>
            <a:r>
              <a:rPr lang="sk-SK" dirty="0"/>
              <a:t> - predstavuje </a:t>
            </a:r>
            <a:r>
              <a:rPr lang="sk-SK" b="1" dirty="0">
                <a:solidFill>
                  <a:srgbClr val="FF0000"/>
                </a:solidFill>
              </a:rPr>
              <a:t>objekt</a:t>
            </a:r>
            <a:r>
              <a:rPr lang="sk-SK" dirty="0"/>
              <a:t> alebo </a:t>
            </a:r>
            <a:r>
              <a:rPr lang="sk-SK" b="1" dirty="0">
                <a:solidFill>
                  <a:srgbClr val="FF0000"/>
                </a:solidFill>
              </a:rPr>
              <a:t>JAVA POJO nesúci dáta</a:t>
            </a:r>
            <a:r>
              <a:rPr lang="sk-SK" dirty="0"/>
              <a:t>. Môže mať tiež </a:t>
            </a:r>
            <a:r>
              <a:rPr lang="sk-SK" b="1" dirty="0">
                <a:solidFill>
                  <a:srgbClr val="FF0000"/>
                </a:solidFill>
              </a:rPr>
              <a:t>logiku</a:t>
            </a:r>
            <a:r>
              <a:rPr lang="sk-SK" dirty="0"/>
              <a:t> na aktualizáciu Controllera, ak sa zmenia jeho údaje. </a:t>
            </a:r>
          </a:p>
          <a:p>
            <a:r>
              <a:rPr lang="sk-SK" b="1" dirty="0">
                <a:solidFill>
                  <a:srgbClr val="00B050"/>
                </a:solidFill>
              </a:rPr>
              <a:t>View</a:t>
            </a:r>
            <a:r>
              <a:rPr lang="sk-SK" dirty="0"/>
              <a:t> – predstavuje </a:t>
            </a:r>
            <a:r>
              <a:rPr lang="sk-SK" b="1" dirty="0">
                <a:solidFill>
                  <a:srgbClr val="00B050"/>
                </a:solidFill>
              </a:rPr>
              <a:t>vizualizáciu</a:t>
            </a:r>
            <a:r>
              <a:rPr lang="sk-SK" dirty="0"/>
              <a:t> </a:t>
            </a:r>
            <a:r>
              <a:rPr lang="sk-SK" b="1" dirty="0">
                <a:solidFill>
                  <a:srgbClr val="00B050"/>
                </a:solidFill>
              </a:rPr>
              <a:t>údajov</a:t>
            </a:r>
            <a:r>
              <a:rPr lang="sk-SK" dirty="0"/>
              <a:t>, ktoré model obsahuje. </a:t>
            </a:r>
          </a:p>
          <a:p>
            <a:r>
              <a:rPr lang="sk-SK" b="1" dirty="0">
                <a:solidFill>
                  <a:schemeClr val="accent4"/>
                </a:solidFill>
              </a:rPr>
              <a:t>Controller</a:t>
            </a:r>
            <a:r>
              <a:rPr lang="sk-SK" dirty="0"/>
              <a:t> – pôsobí na model aj pohľad. </a:t>
            </a:r>
            <a:r>
              <a:rPr lang="sk-SK" b="1" dirty="0">
                <a:solidFill>
                  <a:schemeClr val="accent4"/>
                </a:solidFill>
              </a:rPr>
              <a:t>Riadi tok údajov </a:t>
            </a:r>
            <a:r>
              <a:rPr lang="sk-SK" dirty="0"/>
              <a:t>do objektu modelu a </a:t>
            </a:r>
            <a:r>
              <a:rPr lang="sk-SK" b="1" dirty="0">
                <a:solidFill>
                  <a:schemeClr val="accent4"/>
                </a:solidFill>
              </a:rPr>
              <a:t>aktualizuje</a:t>
            </a:r>
            <a:r>
              <a:rPr lang="sk-SK" dirty="0"/>
              <a:t> </a:t>
            </a:r>
            <a:r>
              <a:rPr lang="sk-SK" b="1" dirty="0">
                <a:solidFill>
                  <a:schemeClr val="accent4"/>
                </a:solidFill>
              </a:rPr>
              <a:t>zobrazenie</a:t>
            </a:r>
            <a:r>
              <a:rPr lang="sk-SK" dirty="0"/>
              <a:t> pri každej </a:t>
            </a:r>
            <a:r>
              <a:rPr lang="sk-SK" b="1" dirty="0">
                <a:solidFill>
                  <a:schemeClr val="accent4"/>
                </a:solidFill>
              </a:rPr>
              <a:t>zmene údajov</a:t>
            </a:r>
            <a:r>
              <a:rPr lang="sk-SK" dirty="0"/>
              <a:t>. Udržuje View a model oddelené. </a:t>
            </a:r>
          </a:p>
        </p:txBody>
      </p:sp>
      <p:pic>
        <p:nvPicPr>
          <p:cNvPr id="7" name="Zástupný objekt pre obsah 6">
            <a:extLst>
              <a:ext uri="{FF2B5EF4-FFF2-40B4-BE49-F238E27FC236}">
                <a16:creationId xmlns:a16="http://schemas.microsoft.com/office/drawing/2014/main" id="{7690F42D-3185-427D-BF1C-9C5428AA41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2" y="1690688"/>
            <a:ext cx="5994398" cy="4238896"/>
          </a:xfr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50AC2F5C-1872-476E-BBC3-6A8ECAE52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Zástupný symbol päty 2">
            <a:extLst>
              <a:ext uri="{FF2B5EF4-FFF2-40B4-BE49-F238E27FC236}">
                <a16:creationId xmlns:a16="http://schemas.microsoft.com/office/drawing/2014/main" id="{163994E2-07ED-4A8F-95EC-F54BEA15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99758" y="6035674"/>
            <a:ext cx="4665509" cy="545002"/>
          </a:xfr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sk-SK" sz="2400" b="1" dirty="0">
                <a:solidFill>
                  <a:schemeClr val="bg1"/>
                </a:solidFill>
              </a:rPr>
              <a:t>POJO (Plain </a:t>
            </a:r>
            <a:r>
              <a:rPr lang="sk-SK" sz="2400" b="1" dirty="0" err="1">
                <a:solidFill>
                  <a:schemeClr val="bg1"/>
                </a:solidFill>
              </a:rPr>
              <a:t>old</a:t>
            </a:r>
            <a:r>
              <a:rPr lang="sk-SK" sz="2400" b="1" dirty="0">
                <a:solidFill>
                  <a:schemeClr val="bg1"/>
                </a:solidFill>
              </a:rPr>
              <a:t> Java object)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410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05539B65-B0D6-4B51-B36A-24FBB11ABDE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50650" y="403225"/>
            <a:ext cx="641350" cy="365125"/>
          </a:xfrm>
        </p:spPr>
        <p:txBody>
          <a:bodyPr/>
          <a:lstStyle/>
          <a:p>
            <a:fld id="{6FF9F0C5-380F-41C2-899A-BAC0F0927E1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E74B7D83-F128-4C0A-91C1-2206F5191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24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text&#10;&#10;Automaticky generovaný popis">
            <a:extLst>
              <a:ext uri="{FF2B5EF4-FFF2-40B4-BE49-F238E27FC236}">
                <a16:creationId xmlns:a16="http://schemas.microsoft.com/office/drawing/2014/main" id="{8178486D-F494-4D2E-AC0F-4285F4E9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1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text&#10;&#10;Automaticky generovaný popis">
            <a:extLst>
              <a:ext uri="{FF2B5EF4-FFF2-40B4-BE49-F238E27FC236}">
                <a16:creationId xmlns:a16="http://schemas.microsoft.com/office/drawing/2014/main" id="{821A55F0-43CE-4534-881A-2B69E8D92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12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text&#10;&#10;Automaticky generovaný popis">
            <a:extLst>
              <a:ext uri="{FF2B5EF4-FFF2-40B4-BE49-F238E27FC236}">
                <a16:creationId xmlns:a16="http://schemas.microsoft.com/office/drawing/2014/main" id="{B323A2F9-BA8F-4E71-8640-C8D7CCD83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97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4CC6CC57-15F7-4324-88F5-BB80680A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791825" cy="1143000"/>
          </a:xfrm>
        </p:spPr>
        <p:txBody>
          <a:bodyPr/>
          <a:lstStyle/>
          <a:p>
            <a:r>
              <a:rPr lang="sk-SK" b="1" dirty="0"/>
              <a:t>Čo je to podniková architektúra?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9CBD73E8-220C-4302-BA5E-56B005BE0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sk-SK" dirty="0"/>
              <a:t>Podniková architektúra zahŕňa </a:t>
            </a:r>
            <a:r>
              <a:rPr lang="sk-SK" b="1" dirty="0">
                <a:solidFill>
                  <a:srgbClr val="66B945"/>
                </a:solidFill>
              </a:rPr>
              <a:t>opis cieľov organizácie</a:t>
            </a:r>
            <a:r>
              <a:rPr lang="sk-SK" dirty="0"/>
              <a:t>, spôsoby ako sú tieto ciele dosahované prostredníctvom </a:t>
            </a:r>
            <a:r>
              <a:rPr lang="sk-SK" b="1" dirty="0">
                <a:solidFill>
                  <a:schemeClr val="accent4"/>
                </a:solidFill>
              </a:rPr>
              <a:t>obchodných</a:t>
            </a:r>
            <a:r>
              <a:rPr lang="sk-SK" b="1" dirty="0">
                <a:solidFill>
                  <a:schemeClr val="accent6"/>
                </a:solidFill>
              </a:rPr>
              <a:t> </a:t>
            </a:r>
            <a:r>
              <a:rPr lang="sk-SK" b="1" dirty="0">
                <a:solidFill>
                  <a:schemeClr val="accent4"/>
                </a:solidFill>
              </a:rPr>
              <a:t>postupov</a:t>
            </a:r>
            <a:r>
              <a:rPr lang="sk-SK" dirty="0"/>
              <a:t> a </a:t>
            </a:r>
            <a:r>
              <a:rPr lang="sk-SK" b="1" dirty="0">
                <a:solidFill>
                  <a:schemeClr val="accent4"/>
                </a:solidFill>
              </a:rPr>
              <a:t>spôsobov</a:t>
            </a:r>
            <a:r>
              <a:rPr lang="sk-SK" dirty="0"/>
              <a:t>, ako môžu tieto </a:t>
            </a:r>
            <a:r>
              <a:rPr lang="sk-SK" b="1" dirty="0">
                <a:solidFill>
                  <a:srgbClr val="7030A0"/>
                </a:solidFill>
              </a:rPr>
              <a:t>procesy</a:t>
            </a:r>
            <a:r>
              <a:rPr lang="sk-SK" dirty="0"/>
              <a:t> byť </a:t>
            </a:r>
            <a:r>
              <a:rPr lang="sk-SK" b="1" dirty="0">
                <a:solidFill>
                  <a:srgbClr val="7030A0"/>
                </a:solidFill>
              </a:rPr>
              <a:t>podporené</a:t>
            </a:r>
            <a:r>
              <a:rPr lang="sk-SK" dirty="0"/>
              <a:t> </a:t>
            </a:r>
            <a:r>
              <a:rPr lang="sk-SK" b="1" dirty="0">
                <a:solidFill>
                  <a:srgbClr val="7030A0"/>
                </a:solidFill>
              </a:rPr>
              <a:t>technológiami</a:t>
            </a:r>
            <a:r>
              <a:rPr lang="sk-SK" dirty="0"/>
              <a:t>.</a:t>
            </a:r>
          </a:p>
          <a:p>
            <a:pPr marL="0" indent="0" algn="r">
              <a:buNone/>
            </a:pPr>
            <a:r>
              <a:rPr lang="sk-SK"/>
              <a:t>-- </a:t>
            </a:r>
            <a:r>
              <a:rPr lang="sk-SK" dirty="0"/>
              <a:t>Roger Sessions  	</a:t>
            </a:r>
          </a:p>
        </p:txBody>
      </p:sp>
      <p:sp>
        <p:nvSpPr>
          <p:cNvPr id="2" name="Zástupný objekt pre pätu 1">
            <a:extLst>
              <a:ext uri="{FF2B5EF4-FFF2-40B4-BE49-F238E27FC236}">
                <a16:creationId xmlns:a16="http://schemas.microsoft.com/office/drawing/2014/main" id="{87C08570-F919-4EFC-9414-58FE73A5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tint val="75000"/>
                </a:srgbClr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72236E10-DF3C-4DA2-B150-230E330E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6933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3E0C63EF-9259-427F-BCBB-D6CE3D29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Čo je ArchiMate®?</a:t>
            </a:r>
          </a:p>
        </p:txBody>
      </p:sp>
      <p:sp>
        <p:nvSpPr>
          <p:cNvPr id="5" name="Zástupný objekt pre obsah 4">
            <a:extLst>
              <a:ext uri="{FF2B5EF4-FFF2-40B4-BE49-F238E27FC236}">
                <a16:creationId xmlns:a16="http://schemas.microsoft.com/office/drawing/2014/main" id="{5792C6BE-344C-44F1-8C73-77A3ECA94E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k-SK" b="1" dirty="0">
                <a:solidFill>
                  <a:srgbClr val="66B945"/>
                </a:solidFill>
              </a:rPr>
              <a:t>Modelovací</a:t>
            </a:r>
            <a:r>
              <a:rPr lang="sk-SK" dirty="0"/>
              <a:t> (</a:t>
            </a:r>
            <a:r>
              <a:rPr lang="sk-SK" b="1" dirty="0">
                <a:solidFill>
                  <a:srgbClr val="66B945"/>
                </a:solidFill>
              </a:rPr>
              <a:t>vizuálny</a:t>
            </a:r>
            <a:r>
              <a:rPr lang="sk-SK" dirty="0"/>
              <a:t>) jazyk so množinou </a:t>
            </a:r>
            <a:r>
              <a:rPr lang="sk-SK" b="1" dirty="0">
                <a:solidFill>
                  <a:srgbClr val="66B945"/>
                </a:solidFill>
              </a:rPr>
              <a:t>predvolených</a:t>
            </a:r>
            <a:r>
              <a:rPr lang="sk-SK" dirty="0"/>
              <a:t> ikon na </a:t>
            </a:r>
            <a:r>
              <a:rPr lang="sk-SK" b="1" dirty="0">
                <a:solidFill>
                  <a:srgbClr val="66B945"/>
                </a:solidFill>
              </a:rPr>
              <a:t>opis</a:t>
            </a:r>
            <a:r>
              <a:rPr lang="sk-SK" dirty="0"/>
              <a:t>, </a:t>
            </a:r>
            <a:r>
              <a:rPr lang="sk-SK" b="1" dirty="0">
                <a:solidFill>
                  <a:srgbClr val="66B945"/>
                </a:solidFill>
              </a:rPr>
              <a:t>analýzu</a:t>
            </a:r>
            <a:r>
              <a:rPr lang="sk-SK" dirty="0"/>
              <a:t> a komunikáciu mnohých </a:t>
            </a:r>
            <a:r>
              <a:rPr lang="sk-SK" b="1" dirty="0">
                <a:solidFill>
                  <a:srgbClr val="66B945"/>
                </a:solidFill>
              </a:rPr>
              <a:t>záujmov</a:t>
            </a:r>
            <a:r>
              <a:rPr lang="sk-SK" dirty="0"/>
              <a:t> (</a:t>
            </a:r>
            <a:r>
              <a:rPr lang="sk-SK" b="1" dirty="0">
                <a:solidFill>
                  <a:srgbClr val="66B945"/>
                </a:solidFill>
              </a:rPr>
              <a:t>problémov</a:t>
            </a:r>
            <a:r>
              <a:rPr lang="sk-SK" dirty="0"/>
              <a:t>) </a:t>
            </a:r>
            <a:r>
              <a:rPr lang="sk-SK" b="1" dirty="0">
                <a:solidFill>
                  <a:srgbClr val="66B945"/>
                </a:solidFill>
              </a:rPr>
              <a:t>podniku</a:t>
            </a:r>
          </a:p>
          <a:p>
            <a:r>
              <a:rPr lang="sk-SK" dirty="0"/>
              <a:t>Poskytuje </a:t>
            </a:r>
            <a:r>
              <a:rPr lang="sk-SK" b="1" dirty="0">
                <a:solidFill>
                  <a:schemeClr val="accent4"/>
                </a:solidFill>
              </a:rPr>
              <a:t>množinu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b="1" dirty="0">
                <a:solidFill>
                  <a:schemeClr val="accent4"/>
                </a:solidFill>
              </a:rPr>
              <a:t>entít</a:t>
            </a:r>
            <a:r>
              <a:rPr lang="sk-SK" dirty="0">
                <a:solidFill>
                  <a:schemeClr val="accent4"/>
                </a:solidFill>
              </a:rPr>
              <a:t> a </a:t>
            </a:r>
            <a:r>
              <a:rPr lang="sk-SK" b="1" dirty="0">
                <a:solidFill>
                  <a:schemeClr val="accent4"/>
                </a:solidFill>
              </a:rPr>
              <a:t>vzťahov</a:t>
            </a:r>
            <a:r>
              <a:rPr lang="sk-SK" dirty="0"/>
              <a:t> s ich zodpovedajúcou ikonografiou pre reprezentáciu </a:t>
            </a:r>
            <a:r>
              <a:rPr lang="sk-SK" b="1" dirty="0">
                <a:solidFill>
                  <a:schemeClr val="accent4"/>
                </a:solidFill>
              </a:rPr>
              <a:t>opisov</a:t>
            </a:r>
            <a:r>
              <a:rPr lang="sk-SK" dirty="0">
                <a:solidFill>
                  <a:schemeClr val="accent4"/>
                </a:solidFill>
              </a:rPr>
              <a:t> </a:t>
            </a:r>
            <a:r>
              <a:rPr lang="sk-SK" b="1" dirty="0">
                <a:solidFill>
                  <a:schemeClr val="accent4"/>
                </a:solidFill>
              </a:rPr>
              <a:t>architektúry</a:t>
            </a:r>
          </a:p>
          <a:p>
            <a:r>
              <a:rPr lang="sk-SK" dirty="0"/>
              <a:t>Štandard Open Group pre architektúru</a:t>
            </a:r>
          </a:p>
        </p:txBody>
      </p:sp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6D1E3BCB-8B70-4373-A604-2126CEA1B9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47420" y="1604912"/>
            <a:ext cx="5455020" cy="5116724"/>
          </a:xfr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726FB161-5B87-4E77-A93E-3966E5CE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4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0098359-C9BC-4269-B8F2-F1B689A97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ArchiMate®, an Open Group Standard 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7563C90-6200-4316-803F-FE410D194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sk-SK" dirty="0"/>
              <a:t>Pomerne jednoduchý jazyk (napr. voči UML)</a:t>
            </a:r>
          </a:p>
          <a:p>
            <a:r>
              <a:rPr lang="sk-SK" dirty="0"/>
              <a:t>Umožňuje modelovanie všetkých architektúr TOGAFu:</a:t>
            </a:r>
          </a:p>
          <a:p>
            <a:pPr lvl="1"/>
            <a:r>
              <a:rPr lang="sk-SK" b="1" dirty="0">
                <a:solidFill>
                  <a:schemeClr val="accent4"/>
                </a:solidFill>
              </a:rPr>
              <a:t>Biznis architektúry</a:t>
            </a:r>
          </a:p>
          <a:p>
            <a:pPr lvl="1"/>
            <a:r>
              <a:rPr lang="sk-SK" b="1" dirty="0">
                <a:solidFill>
                  <a:srgbClr val="00B0F0"/>
                </a:solidFill>
              </a:rPr>
              <a:t>Architektúry informačných systémov</a:t>
            </a:r>
          </a:p>
          <a:p>
            <a:pPr lvl="1"/>
            <a:r>
              <a:rPr lang="sk-SK" b="1" dirty="0">
                <a:solidFill>
                  <a:srgbClr val="00B050"/>
                </a:solidFill>
              </a:rPr>
              <a:t>Technologickej architektúry</a:t>
            </a:r>
          </a:p>
          <a:p>
            <a:r>
              <a:rPr lang="sk-SK" dirty="0"/>
              <a:t>Okrem jazyka aj odporúčanie ako modelovať:</a:t>
            </a:r>
          </a:p>
          <a:p>
            <a:pPr lvl="1"/>
            <a:r>
              <a:rPr lang="sk-SK" b="1" dirty="0">
                <a:solidFill>
                  <a:srgbClr val="7030A0"/>
                </a:solidFill>
              </a:rPr>
              <a:t>18 architektonických pohľadov </a:t>
            </a:r>
            <a:br>
              <a:rPr lang="sk-SK" dirty="0"/>
            </a:br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8C29943-6C91-4C2B-9583-BC58B0A9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Zástupný objekt pre obsah 8">
            <a:extLst>
              <a:ext uri="{FF2B5EF4-FFF2-40B4-BE49-F238E27FC236}">
                <a16:creationId xmlns:a16="http://schemas.microsoft.com/office/drawing/2014/main" id="{DBC50ED0-53EF-4803-953A-78A0AE74B1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722525"/>
            <a:ext cx="5384800" cy="4281313"/>
          </a:xfrm>
        </p:spPr>
      </p:pic>
    </p:spTree>
    <p:extLst>
      <p:ext uri="{BB962C8B-B14F-4D97-AF65-F5344CB8AC3E}">
        <p14:creationId xmlns:p14="http://schemas.microsoft.com/office/powerpoint/2010/main" val="4174540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327D6C4-F5AB-4332-8D0E-58276BA5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b="1" dirty="0"/>
              <a:t>Pohľad TOGAF a ArchiMate</a:t>
            </a:r>
          </a:p>
        </p:txBody>
      </p:sp>
      <p:pic>
        <p:nvPicPr>
          <p:cNvPr id="7" name="Zástupný objekt pre obsah 6" descr="Obrázok, na ktorom je text, mapa&#10;&#10;Automaticky generovaný popis">
            <a:extLst>
              <a:ext uri="{FF2B5EF4-FFF2-40B4-BE49-F238E27FC236}">
                <a16:creationId xmlns:a16="http://schemas.microsoft.com/office/drawing/2014/main" id="{CD2275B7-4516-4B60-A4B4-D68DA2CCB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133" y="1212617"/>
            <a:ext cx="7737734" cy="5531213"/>
          </a:xfr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06A04EFC-5C59-40C1-9F36-10F1E1269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222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F30F0F-9C22-4A85-8150-661A666E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Vzťah TOGAF a </a:t>
            </a:r>
            <a:r>
              <a:rPr lang="en-US" dirty="0"/>
              <a:t>ArchiMate®</a:t>
            </a:r>
            <a:endParaRPr lang="sk-SK" dirty="0"/>
          </a:p>
        </p:txBody>
      </p:sp>
      <p:pic>
        <p:nvPicPr>
          <p:cNvPr id="12" name="Zástupný objekt pre obsah 8" descr="Obrázok, na ktorom je text, mapa&#10;&#10;Automaticky generovaný popis">
            <a:extLst>
              <a:ext uri="{FF2B5EF4-FFF2-40B4-BE49-F238E27FC236}">
                <a16:creationId xmlns:a16="http://schemas.microsoft.com/office/drawing/2014/main" id="{D32124FA-BB5A-4588-97D8-C63A1F03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92881" y="1199213"/>
            <a:ext cx="5627779" cy="5658787"/>
          </a:xfrm>
        </p:spPr>
      </p:pic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B1764B3F-7276-4A8C-882C-4CC18042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644443"/>
      </p:ext>
    </p:extLst>
  </p:cSld>
  <p:clrMapOvr>
    <a:masterClrMapping/>
  </p:clrMapOvr>
</p:sld>
</file>

<file path=ppt/theme/theme1.xml><?xml version="1.0" encoding="utf-8"?>
<a:theme xmlns:a="http://schemas.openxmlformats.org/drawingml/2006/main" name="IT_Academy_prezentacia_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marL="0" marR="0" indent="0" algn="r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kern="1200" cap="none" spc="0" normalizeH="0" baseline="0" noProof="0" dirty="0" smtClean="0">
            <a:ln>
              <a:noFill/>
            </a:ln>
            <a:solidFill>
              <a:schemeClr val="bg1"/>
            </a:solidFill>
            <a:effectLst/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olors 1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2980B9"/>
      </a:accent1>
      <a:accent2>
        <a:srgbClr val="41B176"/>
      </a:accent2>
      <a:accent3>
        <a:srgbClr val="9BBB59"/>
      </a:accent3>
      <a:accent4>
        <a:srgbClr val="F39C12"/>
      </a:accent4>
      <a:accent5>
        <a:srgbClr val="C0392B"/>
      </a:accent5>
      <a:accent6>
        <a:srgbClr val="954F72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Colors 1">
      <a:dk1>
        <a:srgbClr val="3F3F3F"/>
      </a:dk1>
      <a:lt1>
        <a:sysClr val="window" lastClr="FFFFFF"/>
      </a:lt1>
      <a:dk2>
        <a:srgbClr val="313C41"/>
      </a:dk2>
      <a:lt2>
        <a:srgbClr val="FFFFFF"/>
      </a:lt2>
      <a:accent1>
        <a:srgbClr val="2980B9"/>
      </a:accent1>
      <a:accent2>
        <a:srgbClr val="41B176"/>
      </a:accent2>
      <a:accent3>
        <a:srgbClr val="9BBB59"/>
      </a:accent3>
      <a:accent4>
        <a:srgbClr val="F39C12"/>
      </a:accent4>
      <a:accent5>
        <a:srgbClr val="C0392B"/>
      </a:accent5>
      <a:accent6>
        <a:srgbClr val="954F72"/>
      </a:accent6>
      <a:hlink>
        <a:srgbClr val="0563C1"/>
      </a:hlink>
      <a:folHlink>
        <a:srgbClr val="954F72"/>
      </a:folHlink>
    </a:clrScheme>
    <a:fontScheme name="Custom 2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IT_Academy_prezentacia_2</Template>
  <TotalTime>2731</TotalTime>
  <Words>3711</Words>
  <Application>Microsoft Office PowerPoint</Application>
  <PresentationFormat>Širokouhlá</PresentationFormat>
  <Paragraphs>430</Paragraphs>
  <Slides>48</Slides>
  <Notes>35</Notes>
  <HiddenSlides>0</HiddenSlides>
  <MMClips>0</MMClips>
  <ScaleCrop>false</ScaleCrop>
  <HeadingPairs>
    <vt:vector size="6" baseType="variant">
      <vt:variant>
        <vt:lpstr>Použité písma</vt:lpstr>
      </vt:variant>
      <vt:variant>
        <vt:i4>10</vt:i4>
      </vt:variant>
      <vt:variant>
        <vt:lpstr>Motív</vt:lpstr>
      </vt:variant>
      <vt:variant>
        <vt:i4>3</vt:i4>
      </vt:variant>
      <vt:variant>
        <vt:lpstr>Nadpisy snímok</vt:lpstr>
      </vt:variant>
      <vt:variant>
        <vt:i4>48</vt:i4>
      </vt:variant>
    </vt:vector>
  </HeadingPairs>
  <TitlesOfParts>
    <vt:vector size="61" baseType="lpstr">
      <vt:lpstr>Arial</vt:lpstr>
      <vt:lpstr>Arial</vt:lpstr>
      <vt:lpstr>Calibri</vt:lpstr>
      <vt:lpstr>Calibri Light</vt:lpstr>
      <vt:lpstr>Google Sans Medium</vt:lpstr>
      <vt:lpstr>Helvetica</vt:lpstr>
      <vt:lpstr>Lato</vt:lpstr>
      <vt:lpstr>Lato Light</vt:lpstr>
      <vt:lpstr>Roboto</vt:lpstr>
      <vt:lpstr>Wingdings 2</vt:lpstr>
      <vt:lpstr>IT_Academy_prezentacia_2</vt:lpstr>
      <vt:lpstr>2_Office Theme</vt:lpstr>
      <vt:lpstr>4_Office Theme</vt:lpstr>
      <vt:lpstr>Vývoj Aplikácií s  Viacvrstvovou Architektúrou</vt:lpstr>
      <vt:lpstr>Čo nás čaká a neminie...</vt:lpstr>
      <vt:lpstr>Čo nás čaká a neminie...</vt:lpstr>
      <vt:lpstr>Čo je architektúra v kontexte TOGAF?</vt:lpstr>
      <vt:lpstr>Čo je to podniková architektúra?</vt:lpstr>
      <vt:lpstr>Čo je ArchiMate®?</vt:lpstr>
      <vt:lpstr>ArchiMate®, an Open Group Standard </vt:lpstr>
      <vt:lpstr>Pohľad TOGAF a ArchiMate</vt:lpstr>
      <vt:lpstr>Vzťah TOGAF a ArchiMate®</vt:lpstr>
      <vt:lpstr>Prečo používať ArchiMate?</vt:lpstr>
      <vt:lpstr>Prezentácia programu PowerPoint</vt:lpstr>
      <vt:lpstr>Kto používa ArchiMate®?</vt:lpstr>
      <vt:lpstr>Obmedzenia ArchiMate</vt:lpstr>
      <vt:lpstr>Pohľady v ArchiMate®</vt:lpstr>
      <vt:lpstr>Prezentácia programu PowerPoint</vt:lpstr>
      <vt:lpstr>Popis architektúry na rôznych úrovniach</vt:lpstr>
      <vt:lpstr>Core Framework – Vrstvy (Layers) a aspekty</vt:lpstr>
      <vt:lpstr>Core Framework – Vrstvy</vt:lpstr>
      <vt:lpstr>Úplný rámec - vrstvy a aspekty</vt:lpstr>
      <vt:lpstr>Vrstvy (Layers) – ArchiMate Extensions</vt:lpstr>
      <vt:lpstr>Aspekty (Aspects)</vt:lpstr>
      <vt:lpstr>Aspekty (Aspects)</vt:lpstr>
      <vt:lpstr>Pochopenie typov aspektov elementu</vt:lpstr>
      <vt:lpstr>Rozlíšenie elementov podľa rohov</vt:lpstr>
      <vt:lpstr>Prezentácia programu PowerPoint</vt:lpstr>
      <vt:lpstr>Spôsob zápisu elementov</vt:lpstr>
      <vt:lpstr>Prezentácia programu PowerPoint</vt:lpstr>
      <vt:lpstr>Pochopenie typov aspektov elementu</vt:lpstr>
      <vt:lpstr>Všetky prvky v základnom rámci  (Core Framework)</vt:lpstr>
      <vt:lpstr>Prezentácia programu PowerPoint</vt:lpstr>
      <vt:lpstr>Príklad ArchiMate modelu - Core Layers</vt:lpstr>
      <vt:lpstr>Prezentácia programu PowerPoint</vt:lpstr>
      <vt:lpstr>Prezentácia programu PowerPoint</vt:lpstr>
      <vt:lpstr>Je MVC návrhový vzor alebo architektúra?</vt:lpstr>
      <vt:lpstr>Systém</vt:lpstr>
      <vt:lpstr>Návrhový vzor (Design pattern)</vt:lpstr>
      <vt:lpstr>Gang of four - GOF</vt:lpstr>
      <vt:lpstr>Koľko a aké sú návrhové vzory?</vt:lpstr>
      <vt:lpstr>Podporné Vzory (Supporting Patterns)</vt:lpstr>
      <vt:lpstr>Jednoduchá továrenská metóda Simple Factory Method</vt:lpstr>
      <vt:lpstr>Rozdiel medzi vzorom a architektúrou</vt:lpstr>
      <vt:lpstr>Model–view–controller (MVC) </vt:lpstr>
      <vt:lpstr>Model–view–controller (MVC) </vt:lpstr>
      <vt:lpstr>Model–view–controller (MVC) 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>IT Academy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VAVA Sylabus Podmienky</dc:title>
  <dc:creator>Miroslav Reiter</dc:creator>
  <cp:lastModifiedBy>Miroslav Reiter</cp:lastModifiedBy>
  <cp:revision>179</cp:revision>
  <dcterms:created xsi:type="dcterms:W3CDTF">2014-10-03T15:20:30Z</dcterms:created>
  <dcterms:modified xsi:type="dcterms:W3CDTF">2022-03-03T20:53:23Z</dcterms:modified>
</cp:coreProperties>
</file>